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85" r:id="rId1"/>
    <p:sldMasterId id="2147483686" r:id="rId2"/>
    <p:sldMasterId id="2147483873" r:id="rId3"/>
  </p:sldMasterIdLst>
  <p:notesMasterIdLst>
    <p:notesMasterId r:id="rId4"/>
  </p:notesMasterIdLst>
  <p:sldIdLst>
    <p:sldId id="773" r:id="rId5"/>
    <p:sldId id="801" r:id="rId6"/>
    <p:sldId id="745" r:id="rId7"/>
    <p:sldId id="776" r:id="rId8"/>
    <p:sldId id="777" r:id="rId9"/>
    <p:sldId id="778" r:id="rId10"/>
    <p:sldId id="779" r:id="rId11"/>
    <p:sldId id="780" r:id="rId12"/>
    <p:sldId id="783" r:id="rId13"/>
    <p:sldId id="781" r:id="rId14"/>
    <p:sldId id="782" r:id="rId15"/>
    <p:sldId id="784" r:id="rId16"/>
    <p:sldId id="785" r:id="rId17"/>
    <p:sldId id="789" r:id="rId18"/>
    <p:sldId id="786" r:id="rId19"/>
    <p:sldId id="787" r:id="rId20"/>
    <p:sldId id="788" r:id="rId21"/>
    <p:sldId id="794" r:id="rId22"/>
    <p:sldId id="790" r:id="rId23"/>
    <p:sldId id="791" r:id="rId24"/>
    <p:sldId id="792" r:id="rId25"/>
    <p:sldId id="796" r:id="rId26"/>
    <p:sldId id="793" r:id="rId27"/>
    <p:sldId id="795" r:id="rId28"/>
    <p:sldId id="797" r:id="rId29"/>
    <p:sldId id="799" r:id="rId30"/>
    <p:sldId id="798" r:id="rId31"/>
    <p:sldId id="770" r:id="rId32"/>
    <p:sldId id="802" r:id="rId33"/>
  </p:sldIdLst>
  <p:sldSz cx="12196763" cy="6858000"/>
  <p:notesSz cx="6858000" cy="9144000"/>
  <p:custDataLst>
    <p:tags r:id="rId34"/>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8" autoAdjust="0"/>
    <p:restoredTop sz="94660"/>
  </p:normalViewPr>
  <p:slideViewPr>
    <p:cSldViewPr snapToObjects="1" showGuides="1">
      <p:cViewPr varScale="1">
        <p:scale>
          <a:sx n="85" d="100"/>
          <a:sy n="85" d="100"/>
        </p:scale>
        <p:origin x="276" y="90"/>
      </p:cViewPr>
      <p:guideLst>
        <p:guide orient="horz" pos="2142"/>
        <p:guide pos="3841"/>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tags/tag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buFont typeface="Arial" panose="020b0604020202020204" pitchFamily="34" charset="0"/>
              <a:buNone/>
              <a:defRPr sz="1200"/>
            </a:lvl1pPr>
          </a:lstStyle>
          <a:p>
            <a:pPr>
              <a:defRPr/>
            </a:pPr>
            <a:endParaRPr lang="zh-CN"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buFont typeface="Arial" panose="020b0604020202020204" pitchFamily="34" charset="0"/>
              <a:buNone/>
              <a:defRPr sz="1200"/>
            </a:lvl1pPr>
          </a:lstStyle>
          <a:p>
            <a:pPr>
              <a:defRPr/>
            </a:pPr>
            <a:fld id="{64B99862-59BC-4578-8A8E-4CC60E043C60}" type="datetimeFigureOut">
              <a:rPr lang="zh-CN" altLang="en-US"/>
              <a:pPr>
                <a:defRPr/>
              </a:pPr>
              <a:t>2017/2/23</a:t>
            </a:fld>
            <a:endParaRPr lang="en-US" altLang="zh-CN"/>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buFont typeface="Arial" panose="020b0604020202020204" pitchFamily="34" charset="0"/>
              <a:buNone/>
              <a:defRPr sz="1200"/>
            </a:lvl1pPr>
          </a:lstStyle>
          <a:p>
            <a:pPr>
              <a:defRPr/>
            </a:pPr>
            <a:endParaRPr lang="en-US" altLang="zh-CN"/>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Font typeface="Arial" panose="020b0604020202020204" pitchFamily="34" charset="0"/>
              <a:buNone/>
              <a:defRPr sz="1200" smtClean="0"/>
            </a:lvl1pPr>
          </a:lstStyle>
          <a:p>
            <a:pPr>
              <a:defRPr/>
            </a:pPr>
            <a:fld id="{EA638F6C-97B6-44A2-BA7A-19424FEB69A1}" type="slidenum">
              <a:rPr lang="zh-CN" altLang="en-US"/>
              <a:pPr>
                <a:defRPr/>
              </a:pPr>
              <a:t>‹#›</a:t>
            </a:fld>
            <a:endParaRPr lang="en-US" altLang="zh-CN"/>
          </a:p>
        </p:txBody>
      </p:sp>
    </p:spTree>
    <p:extLst>
      <p:ext uri="{BB962C8B-B14F-4D97-AF65-F5344CB8AC3E}">
        <p14:creationId val="4024505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val="347924865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204774306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2175493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09744227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val="41319318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99717230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val="420060059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69003575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2036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53198881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52837469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51544704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12344277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61826303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33390003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92896531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018472602"/>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596" y="1122363"/>
            <a:ext cx="9147572"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596" y="3602038"/>
            <a:ext cx="91475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6859117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3468059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2175" y="1709739"/>
            <a:ext cx="10519708"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2175" y="4589464"/>
            <a:ext cx="1051970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654777"/>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528"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4611"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2568859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40116" y="365126"/>
            <a:ext cx="10519708"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40117" y="1681163"/>
            <a:ext cx="5159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117" y="2505075"/>
            <a:ext cx="5159802"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4611" y="1681163"/>
            <a:ext cx="51852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4611" y="2505075"/>
            <a:ext cx="51852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2123562"/>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993807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val="815878125"/>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4709405"/>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5213" y="987426"/>
            <a:ext cx="617461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8667196"/>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5213" y="987426"/>
            <a:ext cx="617461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8555361"/>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7297814"/>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8309" y="365125"/>
            <a:ext cx="2629927"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527" y="365125"/>
            <a:ext cx="7737322"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014996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6364187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2036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937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5375" y="2505075"/>
            <a:ext cx="518477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8349239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315641443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2" name="图片 3"/>
          <p:cNvPicPr>
            <a:picLocks noChangeAspect="1"/>
          </p:cNvPicPr>
          <p:nvPr userDrawn="1"/>
        </p:nvPicPr>
        <p:blipFill>
          <a:blip r:embed="rId1">
            <a:extLst>
              <a:ext uri="{28A0092B-C50C-407E-A947-70E740481C1C}">
                <a14:useLocalDpi val="0"/>
              </a:ext>
            </a:extLst>
          </a:blip>
          <a:srcRect t="14301" b="13251"/>
          <a:stretch>
            <a:fillRect/>
          </a:stretch>
        </p:blipFill>
        <p:spPr bwMode="auto">
          <a:xfrm>
            <a:off x="0" y="0"/>
            <a:ext cx="12196763"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矩形 2"/>
          <p:cNvSpPr>
            <a:spLocks noChangeArrowheads="1"/>
          </p:cNvSpPr>
          <p:nvPr userDrawn="1"/>
        </p:nvSpPr>
        <p:spPr bwMode="auto">
          <a:xfrm>
            <a:off x="0" y="0"/>
            <a:ext cx="12196763" cy="6858000"/>
          </a:xfrm>
          <a:prstGeom prst="rect">
            <a:avLst/>
          </a:prstGeom>
          <a:solidFill>
            <a:srgbClr val="003366">
              <a:alpha val="85881"/>
            </a:srgbClr>
          </a:solidFill>
          <a:ln>
            <a:noFill/>
          </a:ln>
          <a:extLst>
            <a:ext uri="{91240B29-F687-4F45-9708-019B960494DF}">
              <a14:hiddenLine algn="ctr"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Tree>
    <p:extLst>
      <p:ext uri="{BB962C8B-B14F-4D97-AF65-F5344CB8AC3E}">
        <p14:creationId val="30765100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pic>
        <p:nvPicPr>
          <p:cNvPr id="2" name="图片 3"/>
          <p:cNvPicPr>
            <a:picLocks noChangeAspect="1"/>
          </p:cNvPicPr>
          <p:nvPr userDrawn="1"/>
        </p:nvPicPr>
        <p:blipFill>
          <a:blip r:embed="rId1">
            <a:extLst>
              <a:ext uri="{28A0092B-C50C-407E-A947-70E740481C1C}">
                <a14:useLocalDpi val="0"/>
              </a:ext>
            </a:extLst>
          </a:blip>
          <a:srcRect t="14301" b="13251"/>
          <a:stretch>
            <a:fillRect/>
          </a:stretch>
        </p:blipFill>
        <p:spPr bwMode="auto">
          <a:xfrm>
            <a:off x="0" y="0"/>
            <a:ext cx="12196763"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矩形 2"/>
          <p:cNvSpPr>
            <a:spLocks noChangeArrowheads="1"/>
          </p:cNvSpPr>
          <p:nvPr userDrawn="1"/>
        </p:nvSpPr>
        <p:spPr bwMode="auto">
          <a:xfrm>
            <a:off x="0" y="0"/>
            <a:ext cx="12196763" cy="6858000"/>
          </a:xfrm>
          <a:prstGeom prst="rect">
            <a:avLst/>
          </a:prstGeom>
          <a:solidFill>
            <a:srgbClr val="003366">
              <a:alpha val="85881"/>
            </a:srgbClr>
          </a:solidFill>
          <a:ln>
            <a:noFill/>
          </a:ln>
          <a:extLst>
            <a:ext uri="{91240B29-F687-4F45-9708-019B960494DF}">
              <a14:hiddenLine algn="ctr"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4" name="矩形 3"/>
          <p:cNvSpPr>
            <a:spLocks noChangeArrowheads="1"/>
          </p:cNvSpPr>
          <p:nvPr userDrawn="1"/>
        </p:nvSpPr>
        <p:spPr bwMode="auto">
          <a:xfrm>
            <a:off x="5522913" y="0"/>
            <a:ext cx="6673850" cy="6858000"/>
          </a:xfrm>
          <a:prstGeom prst="rect">
            <a:avLst/>
          </a:prstGeom>
          <a:solidFill>
            <a:srgbClr val="F8F8F8"/>
          </a:solidFill>
          <a:ln>
            <a:noFill/>
          </a:ln>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Tree>
    <p:extLst>
      <p:ext uri="{BB962C8B-B14F-4D97-AF65-F5344CB8AC3E}">
        <p14:creationId val="244576983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132358918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media/image2.jpe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media/image3.jpeg" Type="http://schemas.openxmlformats.org/officeDocument/2006/relationships/image"/><Relationship Id="rId13"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4.xml" Type="http://schemas.openxmlformats.org/officeDocument/2006/relationships/slideLayout"/><Relationship Id="rId10" Target="../slideLayouts/slideLayout33.xml" Type="http://schemas.openxmlformats.org/officeDocument/2006/relationships/slideLayout"/><Relationship Id="rId11" Target="../slideLayouts/slideLayout34.xml" Type="http://schemas.openxmlformats.org/officeDocument/2006/relationships/slideLayout"/><Relationship Id="rId12" Target="../theme/theme3.xml" Type="http://schemas.openxmlformats.org/officeDocument/2006/relationships/theme"/><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slideLayouts/slideLayout27.xml" Type="http://schemas.openxmlformats.org/officeDocument/2006/relationships/slideLayout"/><Relationship Id="rId5" Target="../slideLayouts/slideLayout28.xml" Type="http://schemas.openxmlformats.org/officeDocument/2006/relationships/slideLayout"/><Relationship Id="rId6" Target="../slideLayouts/slideLayout29.xml" Type="http://schemas.openxmlformats.org/officeDocument/2006/relationships/slideLayout"/><Relationship Id="rId7" Target="../slideLayouts/slideLayout30.xml" Type="http://schemas.openxmlformats.org/officeDocument/2006/relationships/slideLayout"/><Relationship Id="rId8" Target="../slideLayouts/slideLayout31.xml" Type="http://schemas.openxmlformats.org/officeDocument/2006/relationships/slideLayout"/><Relationship Id="rId9" Target="../slideLayouts/slideLayout3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3"/>
          <a:stretch>
            <a:fillRect/>
          </a:stretch>
        </a:blip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71" r:id="rId7"/>
    <p:sldLayoutId id="2147483872" r:id="rId8"/>
    <p:sldLayoutId id="2147483856" r:id="rId9"/>
    <p:sldLayoutId id="2147483857" r:id="rId10"/>
    <p:sldLayoutId id="2147483858" r:id="rId11"/>
    <p:sldLayoutId id="2147483859" r:id="rId12"/>
  </p:sldLayoutIdLst>
  <p:transition/>
  <p:timing/>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3074" name="矩形 3"/>
          <p:cNvSpPr>
            <a:spLocks noChangeArrowheads="1"/>
          </p:cNvSpPr>
          <p:nvPr userDrawn="1"/>
        </p:nvSpPr>
        <p:spPr bwMode="auto">
          <a:xfrm>
            <a:off x="11582400" y="6381750"/>
            <a:ext cx="492125" cy="396875"/>
          </a:xfrm>
          <a:prstGeom prst="rect">
            <a:avLst/>
          </a:prstGeom>
          <a:solidFill>
            <a:srgbClr val="0F3D68"/>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sp>
        <p:nvSpPr>
          <p:cNvPr id="3075" name="TextBox 4"/>
          <p:cNvSpPr txBox="1">
            <a:spLocks noChangeArrowheads="1"/>
          </p:cNvSpPr>
          <p:nvPr userDrawn="1"/>
        </p:nvSpPr>
        <p:spPr bwMode="auto">
          <a:xfrm>
            <a:off x="11609388" y="6410325"/>
            <a:ext cx="436562" cy="33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73277225-5738-44C0-A5FF-6088EC48C5E6}" type="slidenum">
              <a:rPr lang="zh-CN" altLang="en-US" sz="1600" smtClean="0">
                <a:solidFill>
                  <a:schemeClr val="accent2"/>
                </a:solidFill>
              </a:rPr>
              <a:pPr algn="ctr" eaLnBrk="1" hangingPunct="1">
                <a:buFont typeface="Arial" panose="020b0604020202020204" pitchFamily="34" charset="0"/>
                <a:buNone/>
                <a:defRPr/>
              </a:pPr>
              <a:t>‹#›</a:t>
            </a:fld>
            <a:endParaRPr lang="zh-CN" altLang="en-US" sz="1600" smtClean="0">
              <a:solidFill>
                <a:schemeClr val="accent2"/>
              </a:solidFill>
            </a:endParaRPr>
          </a:p>
        </p:txBody>
      </p:sp>
      <p:sp>
        <p:nvSpPr>
          <p:cNvPr id="2052"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3"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p:txBody>
      </p:sp>
      <p:sp>
        <p:nvSpPr>
          <p:cNvPr id="2054" name="矩形 1"/>
          <p:cNvSpPr>
            <a:spLocks noChangeArrowheads="1"/>
          </p:cNvSpPr>
          <p:nvPr userDrawn="1"/>
        </p:nvSpPr>
        <p:spPr bwMode="auto">
          <a:xfrm>
            <a:off x="0" y="6713538"/>
            <a:ext cx="12196763" cy="144462"/>
          </a:xfrm>
          <a:prstGeom prst="rect">
            <a:avLst/>
          </a:prstGeom>
          <a:solidFill>
            <a:srgbClr val="0F3D68"/>
          </a:solidFill>
          <a:ln>
            <a:noFill/>
          </a:ln>
          <a:extLst>
            <a:ext uri="{91240B29-F687-4F45-9708-019B960494DF}">
              <a14:hiddenLine algn="ctr"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400" fill="hold"/>
                                        <p:tgtEl>
                                          <p:spTgt spid="3075"/>
                                        </p:tgtEl>
                                        <p:attrNameLst>
                                          <p:attrName>ppt_w</p:attrName>
                                        </p:attrNameLst>
                                      </p:cBhvr>
                                      <p:tavLst>
                                        <p:tav tm="0">
                                          <p:val>
                                            <p:fltVal val="0"/>
                                          </p:val>
                                        </p:tav>
                                        <p:tav tm="100000">
                                          <p:val>
                                            <p:strVal val="#ppt_w"/>
                                          </p:val>
                                        </p:tav>
                                      </p:tavLst>
                                    </p:anim>
                                    <p:anim calcmode="lin" valueType="num">
                                      <p:cBhvr>
                                        <p:cTn id="8" dur="400" fill="hold"/>
                                        <p:tgtEl>
                                          <p:spTgt spid="3075"/>
                                        </p:tgtEl>
                                        <p:attrNameLst>
                                          <p:attrName>ppt_h</p:attrName>
                                        </p:attrNameLst>
                                      </p:cBhvr>
                                      <p:tavLst>
                                        <p:tav tm="0">
                                          <p:val>
                                            <p:fltVal val="0"/>
                                          </p:val>
                                        </p:tav>
                                        <p:tav tm="100000">
                                          <p:val>
                                            <p:strVal val="#ppt_h"/>
                                          </p:val>
                                        </p:tav>
                                      </p:tavLst>
                                    </p:anim>
                                    <p:anim calcmode="lin" valueType="num">
                                      <p:cBhvr>
                                        <p:cTn id="9" dur="400" fill="hold"/>
                                        <p:tgtEl>
                                          <p:spTgt spid="3075"/>
                                        </p:tgtEl>
                                        <p:attrNameLst>
                                          <p:attrName>style.rotation</p:attrName>
                                        </p:attrNameLst>
                                      </p:cBhvr>
                                      <p:tavLst>
                                        <p:tav tm="0">
                                          <p:val>
                                            <p:fltVal val="90"/>
                                          </p:val>
                                        </p:tav>
                                        <p:tav tm="100000">
                                          <p:val>
                                            <p:fltVal val="0"/>
                                          </p:val>
                                        </p:tav>
                                      </p:tavLst>
                                    </p:anim>
                                    <p:animEffect transition="in" filter="fade">
                                      <p:cBhvr>
                                        <p:cTn id="10" dur="4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528" y="365126"/>
            <a:ext cx="10519708"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528" y="1825625"/>
            <a:ext cx="1051970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527" y="6356351"/>
            <a:ext cx="27442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eaLnBrk="1" fontAlgn="auto" hangingPunct="1">
                <a:spcBef>
                  <a:spcPct val="0"/>
                </a:spcBef>
                <a:spcAft>
                  <a:spcPct val="0"/>
                </a:spcAft>
              </a:pPr>
              <a:t>2017/2/23</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40178" y="6356351"/>
            <a:ext cx="411640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3964" y="6356351"/>
            <a:ext cx="274427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panose="020f0502020204030204"/>
              </a:rPr>
              <a:pPr eaLnBrk="1" fontAlgn="auto" hangingPunct="1">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2603114860"/>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 Id="rId4" Target="../media/image8.jpeg" Type="http://schemas.openxmlformats.org/officeDocument/2006/relationships/image"/><Relationship Id="rId5" Target="../media/image14.jpeg" Type="http://schemas.openxmlformats.org/officeDocument/2006/relationships/image"/><Relationship Id="rId6" Target="../media/image1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1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17.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1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7171" name="Rectangle 3"/>
          <p:cNvSpPr txBox="1">
            <a:spLocks noChangeArrowheads="1"/>
          </p:cNvSpPr>
          <p:nvPr/>
        </p:nvSpPr>
        <p:spPr bwMode="auto">
          <a:xfrm>
            <a:off x="769938" y="2311400"/>
            <a:ext cx="10728325" cy="817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6000">
                <a:solidFill>
                  <a:schemeClr val="accent2"/>
                </a:solidFill>
                <a:latin charset="-122" panose="020b0503020204020204" pitchFamily="34" typeface="微软雅黑"/>
              </a:rPr>
              <a:t>高校论文毕业答辩动态模板</a:t>
            </a:r>
          </a:p>
        </p:txBody>
      </p:sp>
      <p:sp>
        <p:nvSpPr>
          <p:cNvPr id="7173" name="TextBox 34"/>
          <p:cNvSpPr txBox="1">
            <a:spLocks noChangeArrowheads="1"/>
          </p:cNvSpPr>
          <p:nvPr/>
        </p:nvSpPr>
        <p:spPr bwMode="auto">
          <a:xfrm>
            <a:off x="5795962" y="3922713"/>
            <a:ext cx="44005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en-US" lang="zh-CN" sz="2400">
                <a:solidFill>
                  <a:schemeClr val="accent2"/>
                </a:solidFill>
                <a:latin charset="-122" panose="020b0503020204020204" pitchFamily="34" typeface="微软雅黑"/>
              </a:rPr>
              <a:t>电子信息科学与技术203班</a:t>
            </a:r>
          </a:p>
        </p:txBody>
      </p:sp>
      <p:sp>
        <p:nvSpPr>
          <p:cNvPr id="7174" name="TextBox 35"/>
          <p:cNvSpPr txBox="1">
            <a:spLocks noChangeArrowheads="1"/>
          </p:cNvSpPr>
          <p:nvPr/>
        </p:nvSpPr>
        <p:spPr bwMode="auto">
          <a:xfrm>
            <a:off x="2754314" y="3922713"/>
            <a:ext cx="28717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en-US" lang="zh-CN" sz="2400">
                <a:solidFill>
                  <a:schemeClr val="accent2"/>
                </a:solidFill>
                <a:latin charset="-122" panose="020b0503020204020204" pitchFamily="34" typeface="微软雅黑"/>
              </a:rPr>
              <a:t>某某学院</a:t>
            </a:r>
          </a:p>
        </p:txBody>
      </p:sp>
      <p:sp>
        <p:nvSpPr>
          <p:cNvPr id="7175" name="圆角矩形 42"/>
          <p:cNvSpPr>
            <a:spLocks noChangeArrowheads="1"/>
          </p:cNvSpPr>
          <p:nvPr/>
        </p:nvSpPr>
        <p:spPr bwMode="auto">
          <a:xfrm>
            <a:off x="6224588" y="4929188"/>
            <a:ext cx="1617662" cy="452437"/>
          </a:xfrm>
          <a:prstGeom prst="roundRect">
            <a:avLst>
              <a:gd fmla="val 16667" name="adj"/>
            </a:avLst>
          </a:prstGeom>
          <a:solidFill>
            <a:srgbClr val="0070C0"/>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2400">
              <a:solidFill>
                <a:schemeClr val="accent2"/>
              </a:solidFill>
              <a:ea charset="-122" panose="02010600030101010101" pitchFamily="2" typeface="宋体"/>
            </a:endParaRPr>
          </a:p>
        </p:txBody>
      </p:sp>
      <p:sp>
        <p:nvSpPr>
          <p:cNvPr id="7176" name="TextBox 43"/>
          <p:cNvSpPr txBox="1">
            <a:spLocks noChangeArrowheads="1"/>
          </p:cNvSpPr>
          <p:nvPr/>
        </p:nvSpPr>
        <p:spPr bwMode="auto">
          <a:xfrm>
            <a:off x="4611688" y="4824413"/>
            <a:ext cx="14859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en-US" lang="zh-CN" sz="2400">
                <a:solidFill>
                  <a:schemeClr val="accent2"/>
                </a:solidFill>
                <a:latin charset="-122" panose="020b0503020204020204" pitchFamily="34" typeface="微软雅黑"/>
              </a:rPr>
              <a:t>优页PPT</a:t>
            </a:r>
          </a:p>
        </p:txBody>
      </p:sp>
      <p:sp>
        <p:nvSpPr>
          <p:cNvPr id="7177" name="TextBox 44"/>
          <p:cNvSpPr txBox="1">
            <a:spLocks noChangeArrowheads="1"/>
          </p:cNvSpPr>
          <p:nvPr/>
        </p:nvSpPr>
        <p:spPr bwMode="auto">
          <a:xfrm>
            <a:off x="8007349" y="4824413"/>
            <a:ext cx="169068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en-US" lang="zh-CN" smtClean="0" sz="2400">
                <a:solidFill>
                  <a:schemeClr val="accent2"/>
                </a:solidFill>
                <a:latin charset="-122" panose="020b0503020204020204" pitchFamily="34" typeface="微软雅黑"/>
              </a:rPr>
              <a:t>张教授</a:t>
            </a:r>
          </a:p>
        </p:txBody>
      </p:sp>
      <p:sp>
        <p:nvSpPr>
          <p:cNvPr id="7178" name="TextBox 45"/>
          <p:cNvSpPr txBox="1">
            <a:spLocks noChangeArrowheads="1"/>
          </p:cNvSpPr>
          <p:nvPr/>
        </p:nvSpPr>
        <p:spPr bwMode="auto">
          <a:xfrm>
            <a:off x="6272212" y="4791075"/>
            <a:ext cx="15081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dist" eaLnBrk="1" hangingPunct="1">
              <a:lnSpc>
                <a:spcPct val="150000"/>
              </a:lnSpc>
              <a:spcBef>
                <a:spcPct val="0"/>
              </a:spcBef>
              <a:buFontTx/>
              <a:buNone/>
            </a:pPr>
            <a:r>
              <a:rPr altLang="en-US" b="1" lang="zh-CN" sz="2400">
                <a:solidFill>
                  <a:schemeClr val="accent2"/>
                </a:solidFill>
                <a:latin charset="-122" panose="020b0503020204020204" pitchFamily="34" typeface="微软雅黑"/>
              </a:rPr>
              <a:t>指导老师</a:t>
            </a:r>
          </a:p>
        </p:txBody>
      </p:sp>
      <p:sp>
        <p:nvSpPr>
          <p:cNvPr id="7179" name="圆角矩形 46"/>
          <p:cNvSpPr>
            <a:spLocks noChangeArrowheads="1"/>
          </p:cNvSpPr>
          <p:nvPr/>
        </p:nvSpPr>
        <p:spPr bwMode="auto">
          <a:xfrm>
            <a:off x="3181350" y="4929188"/>
            <a:ext cx="1354138" cy="452437"/>
          </a:xfrm>
          <a:prstGeom prst="roundRect">
            <a:avLst>
              <a:gd fmla="val 16667" name="adj"/>
            </a:avLst>
          </a:prstGeom>
          <a:solidFill>
            <a:srgbClr val="0070C0"/>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2400">
              <a:solidFill>
                <a:schemeClr val="accent2"/>
              </a:solidFill>
              <a:ea charset="-122" panose="02010600030101010101" pitchFamily="2" typeface="宋体"/>
            </a:endParaRPr>
          </a:p>
        </p:txBody>
      </p:sp>
      <p:sp>
        <p:nvSpPr>
          <p:cNvPr id="7180" name="TextBox 47"/>
          <p:cNvSpPr txBox="1">
            <a:spLocks noChangeArrowheads="1"/>
          </p:cNvSpPr>
          <p:nvPr/>
        </p:nvSpPr>
        <p:spPr bwMode="auto">
          <a:xfrm>
            <a:off x="3228975" y="4791075"/>
            <a:ext cx="13065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dist" eaLnBrk="1" hangingPunct="1">
              <a:lnSpc>
                <a:spcPct val="150000"/>
              </a:lnSpc>
              <a:spcBef>
                <a:spcPct val="0"/>
              </a:spcBef>
              <a:buFontTx/>
              <a:buNone/>
            </a:pPr>
            <a:r>
              <a:rPr altLang="en-US" b="1" lang="zh-CN" sz="2400">
                <a:solidFill>
                  <a:schemeClr val="accent2"/>
                </a:solidFill>
                <a:latin charset="-122" panose="020b0503020204020204" pitchFamily="34" typeface="微软雅黑"/>
              </a:rPr>
              <a:t>答辩人</a:t>
            </a:r>
          </a:p>
        </p:txBody>
      </p:sp>
      <p:sp>
        <p:nvSpPr>
          <p:cNvPr id="7181" name="Rectangle 5"/>
          <p:cNvSpPr>
            <a:spLocks noChangeArrowheads="1"/>
          </p:cNvSpPr>
          <p:nvPr/>
        </p:nvSpPr>
        <p:spPr bwMode="auto">
          <a:xfrm>
            <a:off x="34925" y="6745288"/>
            <a:ext cx="12196763" cy="412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7182" name="Oval 6"/>
          <p:cNvSpPr>
            <a:spLocks noChangeArrowheads="1"/>
          </p:cNvSpPr>
          <p:nvPr/>
        </p:nvSpPr>
        <p:spPr bwMode="auto">
          <a:xfrm>
            <a:off x="5837238" y="5876925"/>
            <a:ext cx="522287" cy="5445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7183" name="Freeform 7"/>
          <p:cNvSpPr>
            <a:spLocks noEditPoints="1"/>
          </p:cNvSpPr>
          <p:nvPr/>
        </p:nvSpPr>
        <p:spPr bwMode="auto">
          <a:xfrm>
            <a:off x="5972175" y="5926138"/>
            <a:ext cx="261938" cy="441325"/>
          </a:xfrm>
          <a:custGeom>
            <a:gdLst>
              <a:gd fmla="*/ 2147483646 w 346" name="T0"/>
              <a:gd fmla="*/ 2147483646 h 555" name="T1"/>
              <a:gd fmla="*/ 2147483646 w 346" name="T2"/>
              <a:gd fmla="*/ 2147483646 h 555" name="T3"/>
              <a:gd fmla="*/ 2147483646 w 346" name="T4"/>
              <a:gd fmla="*/ 2147483646 h 555" name="T5"/>
              <a:gd fmla="*/ 2147483646 w 346" name="T6"/>
              <a:gd fmla="*/ 2147483646 h 555" name="T7"/>
              <a:gd fmla="*/ 2147483646 w 346" name="T8"/>
              <a:gd fmla="*/ 2147483646 h 555" name="T9"/>
              <a:gd fmla="*/ 2147483646 w 346" name="T10"/>
              <a:gd fmla="*/ 2147483646 h 555" name="T11"/>
              <a:gd fmla="*/ 2147483646 w 346" name="T12"/>
              <a:gd fmla="*/ 2147483646 h 555" name="T13"/>
              <a:gd fmla="*/ 2147483646 w 346" name="T14"/>
              <a:gd fmla="*/ 2147483646 h 555" name="T15"/>
              <a:gd fmla="*/ 2147483646 w 346" name="T16"/>
              <a:gd fmla="*/ 2147483646 h 555" name="T17"/>
              <a:gd fmla="*/ 2147483646 w 346" name="T18"/>
              <a:gd fmla="*/ 2147483646 h 555" name="T19"/>
              <a:gd fmla="*/ 2147483646 w 346" name="T20"/>
              <a:gd fmla="*/ 2147483646 h 555" name="T21"/>
              <a:gd fmla="*/ 0 w 346" name="T22"/>
              <a:gd fmla="*/ 2147483646 h 555" name="T23"/>
              <a:gd fmla="*/ 0 w 346" name="T24"/>
              <a:gd fmla="*/ 2147483646 h 555" name="T25"/>
              <a:gd fmla="*/ 2147483646 w 346" name="T26"/>
              <a:gd fmla="*/ 2147483646 h 555" name="T27"/>
              <a:gd fmla="*/ 2147483646 w 346" name="T28"/>
              <a:gd fmla="*/ 2147483646 h 555" name="T29"/>
              <a:gd fmla="*/ 2147483646 w 346" name="T30"/>
              <a:gd fmla="*/ 2147483646 h 555" name="T31"/>
              <a:gd fmla="*/ 2147483646 w 346" name="T32"/>
              <a:gd fmla="*/ 2147483646 h 555" name="T33"/>
              <a:gd fmla="*/ 2147483646 w 346" name="T34"/>
              <a:gd fmla="*/ 2147483646 h 555" name="T35"/>
              <a:gd fmla="*/ 2147483646 w 346" name="T36"/>
              <a:gd fmla="*/ 2147483646 h 555" name="T37"/>
              <a:gd fmla="*/ 2147483646 w 346" name="T38"/>
              <a:gd fmla="*/ 2147483646 h 555" name="T39"/>
              <a:gd fmla="*/ 2147483646 w 346" name="T40"/>
              <a:gd fmla="*/ 2147483646 h 555" name="T41"/>
              <a:gd fmla="*/ 2147483646 w 346" name="T42"/>
              <a:gd fmla="*/ 2147483646 h 555" name="T43"/>
              <a:gd fmla="*/ 2147483646 w 346" name="T44"/>
              <a:gd fmla="*/ 2147483646 h 555" name="T45"/>
              <a:gd fmla="*/ 2147483646 w 346" name="T46"/>
              <a:gd fmla="*/ 2147483646 h 555" name="T47"/>
              <a:gd fmla="*/ 2147483646 w 346" name="T48"/>
              <a:gd fmla="*/ 2147483646 h 555" name="T49"/>
              <a:gd fmla="*/ 2147483646 w 346" name="T50"/>
              <a:gd fmla="*/ 0 h 555" name="T51"/>
              <a:gd fmla="*/ 2147483646 w 346" name="T52"/>
              <a:gd fmla="*/ 0 h 555" name="T53"/>
              <a:gd fmla="*/ 2147483646 w 346" name="T54"/>
              <a:gd fmla="*/ 0 h 555" name="T55"/>
              <a:gd fmla="*/ 2147483646 w 346" name="T56"/>
              <a:gd fmla="*/ 2147483646 h 555" name="T57"/>
              <a:gd fmla="*/ 2147483646 w 346" name="T58"/>
              <a:gd fmla="*/ 2147483646 h 555" name="T59"/>
              <a:gd fmla="*/ 2147483646 w 346" name="T60"/>
              <a:gd fmla="*/ 2147483646 h 555"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555" w="346">
                <a:moveTo>
                  <a:pt x="346" y="284"/>
                </a:moveTo>
                <a:lnTo>
                  <a:pt x="346" y="183"/>
                </a:lnTo>
                <a:cubicBezTo>
                  <a:pt x="346" y="154"/>
                  <a:pt x="300" y="154"/>
                  <a:pt x="300" y="183"/>
                </a:cubicBezTo>
                <a:lnTo>
                  <a:pt x="300" y="284"/>
                </a:lnTo>
                <a:cubicBezTo>
                  <a:pt x="300" y="352"/>
                  <a:pt x="244" y="408"/>
                  <a:pt x="176" y="408"/>
                </a:cubicBezTo>
                <a:cubicBezTo>
                  <a:pt x="175" y="408"/>
                  <a:pt x="174" y="408"/>
                  <a:pt x="173" y="408"/>
                </a:cubicBezTo>
                <a:lnTo>
                  <a:pt x="172" y="408"/>
                </a:lnTo>
                <a:cubicBezTo>
                  <a:pt x="171" y="408"/>
                  <a:pt x="171" y="408"/>
                  <a:pt x="170" y="408"/>
                </a:cubicBezTo>
                <a:cubicBezTo>
                  <a:pt x="101" y="408"/>
                  <a:pt x="46" y="352"/>
                  <a:pt x="46" y="284"/>
                </a:cubicBezTo>
                <a:lnTo>
                  <a:pt x="46" y="183"/>
                </a:lnTo>
                <a:cubicBezTo>
                  <a:pt x="46" y="154"/>
                  <a:pt x="0" y="154"/>
                  <a:pt x="0" y="183"/>
                </a:cubicBezTo>
                <a:cubicBezTo>
                  <a:pt x="0" y="197"/>
                  <a:pt x="0" y="284"/>
                  <a:pt x="0" y="284"/>
                </a:cubicBezTo>
                <a:cubicBezTo>
                  <a:pt x="0" y="370"/>
                  <a:pt x="63" y="441"/>
                  <a:pt x="146" y="452"/>
                </a:cubicBezTo>
                <a:lnTo>
                  <a:pt x="146" y="526"/>
                </a:lnTo>
                <a:lnTo>
                  <a:pt x="42" y="555"/>
                </a:lnTo>
                <a:lnTo>
                  <a:pt x="304" y="555"/>
                </a:lnTo>
                <a:lnTo>
                  <a:pt x="200" y="525"/>
                </a:lnTo>
                <a:lnTo>
                  <a:pt x="200" y="453"/>
                </a:lnTo>
                <a:cubicBezTo>
                  <a:pt x="282" y="441"/>
                  <a:pt x="346" y="370"/>
                  <a:pt x="346" y="284"/>
                </a:cubicBezTo>
                <a:close/>
                <a:moveTo>
                  <a:pt x="171" y="365"/>
                </a:moveTo>
                <a:cubicBezTo>
                  <a:pt x="172" y="365"/>
                  <a:pt x="172" y="365"/>
                  <a:pt x="173" y="365"/>
                </a:cubicBezTo>
                <a:cubicBezTo>
                  <a:pt x="173" y="365"/>
                  <a:pt x="174" y="365"/>
                  <a:pt x="174" y="365"/>
                </a:cubicBezTo>
                <a:cubicBezTo>
                  <a:pt x="220" y="365"/>
                  <a:pt x="257" y="328"/>
                  <a:pt x="257" y="282"/>
                </a:cubicBezTo>
                <a:lnTo>
                  <a:pt x="257" y="83"/>
                </a:lnTo>
                <a:cubicBezTo>
                  <a:pt x="257" y="37"/>
                  <a:pt x="220" y="0"/>
                  <a:pt x="174" y="0"/>
                </a:cubicBezTo>
                <a:cubicBezTo>
                  <a:pt x="174" y="0"/>
                  <a:pt x="173" y="0"/>
                  <a:pt x="173" y="0"/>
                </a:cubicBezTo>
                <a:cubicBezTo>
                  <a:pt x="172" y="0"/>
                  <a:pt x="172" y="0"/>
                  <a:pt x="171" y="0"/>
                </a:cubicBezTo>
                <a:cubicBezTo>
                  <a:pt x="126" y="0"/>
                  <a:pt x="89" y="37"/>
                  <a:pt x="89" y="83"/>
                </a:cubicBezTo>
                <a:lnTo>
                  <a:pt x="89" y="282"/>
                </a:lnTo>
                <a:cubicBezTo>
                  <a:pt x="89" y="328"/>
                  <a:pt x="126" y="365"/>
                  <a:pt x="171" y="365"/>
                </a:cubicBezTo>
                <a:close/>
              </a:path>
            </a:pathLst>
          </a:custGeom>
          <a:solidFill>
            <a:srgbClr val="0070C0"/>
          </a:solidFill>
          <a:ln>
            <a:noFill/>
          </a:ln>
          <a:extLst>
            <a:ext uri="{91240B29-F687-4F45-9708-019B960494DF}">
              <a14:hiddenLine w="9525">
                <a:solidFill>
                  <a:srgbClr val="000000"/>
                </a:solidFill>
                <a:round/>
                <a:headEnd/>
                <a:tailEnd/>
              </a14:hiddenLine>
            </a:ext>
          </a:extLst>
        </p:spPr>
        <p:txBody>
          <a:bodyPr/>
          <a:lstStyle/>
          <a:p>
            <a:endParaRPr altLang="en-US" lang="zh-CN"/>
          </a:p>
        </p:txBody>
      </p:sp>
      <p:cxnSp>
        <p:nvCxnSpPr>
          <p:cNvPr id="6158" name="直接连接符 2"/>
          <p:cNvCxnSpPr>
            <a:cxnSpLocks noChangeShapeType="1"/>
          </p:cNvCxnSpPr>
          <p:nvPr/>
        </p:nvCxnSpPr>
        <p:spPr bwMode="auto">
          <a:xfrm>
            <a:off x="1201738" y="2159000"/>
            <a:ext cx="9864725" cy="0"/>
          </a:xfrm>
          <a:prstGeom prst="line">
            <a:avLst/>
          </a:prstGeom>
          <a:noFill/>
          <a:ln algn="ctr" w="9525">
            <a:solidFill>
              <a:schemeClr val="accent2"/>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6159" name="直接连接符 17"/>
          <p:cNvCxnSpPr>
            <a:cxnSpLocks noChangeShapeType="1"/>
          </p:cNvCxnSpPr>
          <p:nvPr/>
        </p:nvCxnSpPr>
        <p:spPr bwMode="auto">
          <a:xfrm>
            <a:off x="1201738" y="3284538"/>
            <a:ext cx="9864725" cy="0"/>
          </a:xfrm>
          <a:prstGeom prst="line">
            <a:avLst/>
          </a:prstGeom>
          <a:noFill/>
          <a:ln algn="ctr" w="9525">
            <a:solidFill>
              <a:schemeClr val="accent2"/>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
        <p:nvSpPr>
          <p:cNvPr id="19" name="Rectangle 3"/>
          <p:cNvSpPr txBox="1">
            <a:spLocks noChangeArrowheads="1"/>
          </p:cNvSpPr>
          <p:nvPr/>
        </p:nvSpPr>
        <p:spPr bwMode="auto">
          <a:xfrm>
            <a:off x="769938" y="3467100"/>
            <a:ext cx="10728325" cy="3222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en-US" sz="2400">
                <a:solidFill>
                  <a:schemeClr val="accent2"/>
                </a:solidFill>
                <a:latin charset="-122" panose="020b0503020204020204" pitchFamily="34" typeface="微软雅黑"/>
              </a:rPr>
              <a:t>KUANGJIA WANZHENGDE LUNWEN DABIAN DONGTAI MOBAN</a:t>
            </a:r>
          </a:p>
        </p:txBody>
      </p:sp>
      <p:sp>
        <p:nvSpPr>
          <p:cNvPr id="17" name="Freeform 5"/>
          <p:cNvSpPr>
            <a:spLocks noEditPoints="1"/>
          </p:cNvSpPr>
          <p:nvPr/>
        </p:nvSpPr>
        <p:spPr bwMode="auto">
          <a:xfrm>
            <a:off x="4765675" y="333375"/>
            <a:ext cx="2736850" cy="1590675"/>
          </a:xfrm>
          <a:custGeom>
            <a:gdLst>
              <a:gd fmla="*/ 135 w 139" name="T0"/>
              <a:gd fmla="*/ 61 h 81" name="T1"/>
              <a:gd fmla="*/ 131 w 139" name="T2"/>
              <a:gd fmla="*/ 56 h 81" name="T3"/>
              <a:gd fmla="*/ 131 w 139" name="T4"/>
              <a:gd fmla="*/ 27 h 81" name="T5"/>
              <a:gd fmla="*/ 139 w 139" name="T6"/>
              <a:gd fmla="*/ 24 h 81" name="T7"/>
              <a:gd fmla="*/ 70 w 139" name="T8"/>
              <a:gd fmla="*/ 0 h 81" name="T9"/>
              <a:gd fmla="*/ 0 w 139" name="T10"/>
              <a:gd fmla="*/ 24 h 81" name="T11"/>
              <a:gd fmla="*/ 70 w 139" name="T12"/>
              <a:gd fmla="*/ 48 h 81" name="T13"/>
              <a:gd fmla="*/ 127 w 139" name="T14"/>
              <a:gd fmla="*/ 28 h 81" name="T15"/>
              <a:gd fmla="*/ 127 w 139" name="T16"/>
              <a:gd fmla="*/ 56 h 81" name="T17"/>
              <a:gd fmla="*/ 123 w 139" name="T18"/>
              <a:gd fmla="*/ 61 h 81" name="T19"/>
              <a:gd fmla="*/ 126 w 139" name="T20"/>
              <a:gd fmla="*/ 64 h 81" name="T21"/>
              <a:gd fmla="*/ 123 w 139" name="T22"/>
              <a:gd fmla="*/ 81 h 81" name="T23"/>
              <a:gd fmla="*/ 135 w 139" name="T24"/>
              <a:gd fmla="*/ 81 h 81" name="T25"/>
              <a:gd fmla="*/ 132 w 139" name="T26"/>
              <a:gd fmla="*/ 64 h 81" name="T27"/>
              <a:gd fmla="*/ 135 w 139" name="T28"/>
              <a:gd fmla="*/ 61 h 81" name="T29"/>
              <a:gd fmla="*/ 28 w 139" name="T30"/>
              <a:gd fmla="*/ 42 h 81" name="T31"/>
              <a:gd fmla="*/ 28 w 139" name="T32"/>
              <a:gd fmla="*/ 69 h 81" name="T33"/>
              <a:gd fmla="*/ 70 w 139" name="T34"/>
              <a:gd fmla="*/ 81 h 81" name="T35"/>
              <a:gd fmla="*/ 111 w 139" name="T36"/>
              <a:gd fmla="*/ 69 h 81" name="T37"/>
              <a:gd fmla="*/ 111 w 139" name="T38"/>
              <a:gd fmla="*/ 42 h 81" name="T39"/>
              <a:gd fmla="*/ 70 w 139" name="T40"/>
              <a:gd fmla="*/ 56 h 81" name="T41"/>
              <a:gd fmla="*/ 28 w 139" name="T42"/>
              <a:gd fmla="*/ 42 h 8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1" w="139">
                <a:moveTo>
                  <a:pt x="135" y="61"/>
                </a:moveTo>
                <a:cubicBezTo>
                  <a:pt x="135" y="58"/>
                  <a:pt x="134" y="56"/>
                  <a:pt x="131" y="56"/>
                </a:cubicBezTo>
                <a:cubicBezTo>
                  <a:pt x="131" y="27"/>
                  <a:pt x="131" y="27"/>
                  <a:pt x="131" y="27"/>
                </a:cubicBezTo>
                <a:cubicBezTo>
                  <a:pt x="139" y="24"/>
                  <a:pt x="139" y="24"/>
                  <a:pt x="139" y="24"/>
                </a:cubicBezTo>
                <a:cubicBezTo>
                  <a:pt x="70" y="0"/>
                  <a:pt x="70" y="0"/>
                  <a:pt x="70" y="0"/>
                </a:cubicBezTo>
                <a:cubicBezTo>
                  <a:pt x="0" y="24"/>
                  <a:pt x="0" y="24"/>
                  <a:pt x="0" y="24"/>
                </a:cubicBezTo>
                <a:cubicBezTo>
                  <a:pt x="70" y="48"/>
                  <a:pt x="70" y="48"/>
                  <a:pt x="70" y="48"/>
                </a:cubicBezTo>
                <a:cubicBezTo>
                  <a:pt x="127" y="28"/>
                  <a:pt x="127" y="28"/>
                  <a:pt x="127" y="28"/>
                </a:cubicBezTo>
                <a:cubicBezTo>
                  <a:pt x="127" y="56"/>
                  <a:pt x="127" y="56"/>
                  <a:pt x="127" y="56"/>
                </a:cubicBezTo>
                <a:cubicBezTo>
                  <a:pt x="125" y="56"/>
                  <a:pt x="123" y="58"/>
                  <a:pt x="123" y="61"/>
                </a:cubicBezTo>
                <a:cubicBezTo>
                  <a:pt x="123" y="63"/>
                  <a:pt x="125" y="64"/>
                  <a:pt x="126" y="64"/>
                </a:cubicBezTo>
                <a:cubicBezTo>
                  <a:pt x="123" y="81"/>
                  <a:pt x="123" y="81"/>
                  <a:pt x="123" y="81"/>
                </a:cubicBezTo>
                <a:cubicBezTo>
                  <a:pt x="135" y="81"/>
                  <a:pt x="135" y="81"/>
                  <a:pt x="135" y="81"/>
                </a:cubicBezTo>
                <a:cubicBezTo>
                  <a:pt x="132" y="64"/>
                  <a:pt x="132" y="64"/>
                  <a:pt x="132" y="64"/>
                </a:cubicBezTo>
                <a:cubicBezTo>
                  <a:pt x="134" y="64"/>
                  <a:pt x="135" y="63"/>
                  <a:pt x="135" y="61"/>
                </a:cubicBezTo>
                <a:close/>
                <a:moveTo>
                  <a:pt x="28" y="42"/>
                </a:moveTo>
                <a:cubicBezTo>
                  <a:pt x="28" y="69"/>
                  <a:pt x="28" y="69"/>
                  <a:pt x="28" y="69"/>
                </a:cubicBezTo>
                <a:cubicBezTo>
                  <a:pt x="28" y="76"/>
                  <a:pt x="47" y="81"/>
                  <a:pt x="70" y="81"/>
                </a:cubicBezTo>
                <a:cubicBezTo>
                  <a:pt x="92" y="81"/>
                  <a:pt x="111" y="76"/>
                  <a:pt x="111" y="69"/>
                </a:cubicBezTo>
                <a:cubicBezTo>
                  <a:pt x="111" y="42"/>
                  <a:pt x="111" y="42"/>
                  <a:pt x="111" y="42"/>
                </a:cubicBezTo>
                <a:cubicBezTo>
                  <a:pt x="70" y="56"/>
                  <a:pt x="70" y="56"/>
                  <a:pt x="70" y="56"/>
                </a:cubicBezTo>
                <a:lnTo>
                  <a:pt x="28" y="42"/>
                </a:lnTo>
                <a:close/>
              </a:path>
            </a:pathLst>
          </a:custGeom>
          <a:solidFill>
            <a:schemeClr val="accent2"/>
          </a:solidFill>
        </p:spPr>
        <p:style>
          <a:lnRef idx="2">
            <a:schemeClr val="accent1"/>
          </a:lnRef>
          <a:fillRef idx="1">
            <a:schemeClr val="lt1"/>
          </a:fillRef>
          <a:effectRef idx="0">
            <a:schemeClr val="accent1"/>
          </a:effectRef>
          <a:fontRef idx="minor">
            <a:schemeClr val="dk1"/>
          </a:fontRef>
        </p:style>
        <p:txBody>
          <a:bodyPr bIns="45719" lIns="91438" rIns="91438" tIns="45719"/>
          <a:lstStyle/>
          <a:p>
            <a:pPr>
              <a:defRPr/>
            </a:pPr>
            <a:endParaRPr lang="en-US">
              <a:cs typeface="+mn-ea"/>
              <a:sym typeface="+mn-lt"/>
            </a:endParaRPr>
          </a:p>
        </p:txBody>
      </p:sp>
    </p:spTree>
  </p:cSld>
  <p:clrMapOvr>
    <a:masterClrMapping/>
  </p:clrMapOvr>
  <p:transition advTm="7871" spd="slow">
    <p:blinds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7171"/>
                                        </p:tgtEl>
                                        <p:attrNameLst>
                                          <p:attrName>style.visibility</p:attrName>
                                        </p:attrNameLst>
                                      </p:cBhvr>
                                      <p:to>
                                        <p:strVal val="visible"/>
                                      </p:to>
                                    </p:set>
                                    <p:anim by="(-#ppt_w*2)" calcmode="lin" valueType="num">
                                      <p:cBhvr rctx="PPT">
                                        <p:cTn autoRev="1" dur="500" fill="hold" id="7">
                                          <p:stCondLst>
                                            <p:cond delay="0"/>
                                          </p:stCondLst>
                                        </p:cTn>
                                        <p:tgtEl>
                                          <p:spTgt spid="7171"/>
                                        </p:tgtEl>
                                        <p:attrNameLst>
                                          <p:attrName>ppt_w</p:attrName>
                                        </p:attrNameLst>
                                      </p:cBhvr>
                                    </p:anim>
                                    <p:anim by="(#ppt_w*0.50)" calcmode="lin" valueType="num">
                                      <p:cBhvr>
                                        <p:cTn autoRev="1" decel="50000" dur="500" fill="hold" id="8">
                                          <p:stCondLst>
                                            <p:cond delay="0"/>
                                          </p:stCondLst>
                                        </p:cTn>
                                        <p:tgtEl>
                                          <p:spTgt spid="7171"/>
                                        </p:tgtEl>
                                        <p:attrNameLst>
                                          <p:attrName>ppt_x</p:attrName>
                                        </p:attrNameLst>
                                      </p:cBhvr>
                                    </p:anim>
                                    <p:anim calcmode="lin" from="(-#ppt_h/2)" to="(#ppt_y)" valueType="num">
                                      <p:cBhvr>
                                        <p:cTn dur="1000" fill="hold" id="9">
                                          <p:stCondLst>
                                            <p:cond delay="0"/>
                                          </p:stCondLst>
                                        </p:cTn>
                                        <p:tgtEl>
                                          <p:spTgt spid="7171"/>
                                        </p:tgtEl>
                                        <p:attrNameLst>
                                          <p:attrName>ppt_y</p:attrName>
                                        </p:attrNameLst>
                                      </p:cBhvr>
                                    </p:anim>
                                    <p:animRot by="21600000">
                                      <p:cBhvr>
                                        <p:cTn dur="1000" fill="hold" id="10">
                                          <p:stCondLst>
                                            <p:cond delay="0"/>
                                          </p:stCondLst>
                                        </p:cTn>
                                        <p:tgtEl>
                                          <p:spTgt spid="7171"/>
                                        </p:tgtEl>
                                        <p:attrNameLst>
                                          <p:attrName>r</p:attrName>
                                        </p:attrNameLst>
                                      </p:cBhvr>
                                    </p:animRot>
                                  </p:childTnLst>
                                </p:cTn>
                              </p:par>
                            </p:childTnLst>
                          </p:cTn>
                        </p:par>
                        <p:par>
                          <p:cTn fill="hold" id="11" nodeType="afterGroup">
                            <p:stCondLst>
                              <p:cond delay="1000"/>
                            </p:stCondLst>
                            <p:childTnLst>
                              <p:par>
                                <p:cTn fill="hold" grpId="0" id="12" nodeType="afterEffect" presetClass="entr" presetID="31" presetSubtype="0">
                                  <p:stCondLst>
                                    <p:cond delay="0"/>
                                  </p:stCondLst>
                                  <p:childTnLst>
                                    <p:set>
                                      <p:cBhvr>
                                        <p:cTn dur="1" fill="hold" id="13">
                                          <p:stCondLst>
                                            <p:cond delay="0"/>
                                          </p:stCondLst>
                                        </p:cTn>
                                        <p:tgtEl>
                                          <p:spTgt spid="7173"/>
                                        </p:tgtEl>
                                        <p:attrNameLst>
                                          <p:attrName>style.visibility</p:attrName>
                                        </p:attrNameLst>
                                      </p:cBhvr>
                                      <p:to>
                                        <p:strVal val="visible"/>
                                      </p:to>
                                    </p:set>
                                    <p:anim calcmode="lin" valueType="num">
                                      <p:cBhvr>
                                        <p:cTn dur="500" fill="hold" id="14"/>
                                        <p:tgtEl>
                                          <p:spTgt spid="7173"/>
                                        </p:tgtEl>
                                        <p:attrNameLst>
                                          <p:attrName>ppt_w</p:attrName>
                                        </p:attrNameLst>
                                      </p:cBhvr>
                                      <p:tavLst>
                                        <p:tav tm="0">
                                          <p:val>
                                            <p:fltVal val="0"/>
                                          </p:val>
                                        </p:tav>
                                        <p:tav tm="100000">
                                          <p:val>
                                            <p:strVal val="#ppt_w"/>
                                          </p:val>
                                        </p:tav>
                                      </p:tavLst>
                                    </p:anim>
                                    <p:anim calcmode="lin" valueType="num">
                                      <p:cBhvr>
                                        <p:cTn dur="500" fill="hold" id="15"/>
                                        <p:tgtEl>
                                          <p:spTgt spid="7173"/>
                                        </p:tgtEl>
                                        <p:attrNameLst>
                                          <p:attrName>ppt_h</p:attrName>
                                        </p:attrNameLst>
                                      </p:cBhvr>
                                      <p:tavLst>
                                        <p:tav tm="0">
                                          <p:val>
                                            <p:fltVal val="0"/>
                                          </p:val>
                                        </p:tav>
                                        <p:tav tm="100000">
                                          <p:val>
                                            <p:strVal val="#ppt_h"/>
                                          </p:val>
                                        </p:tav>
                                      </p:tavLst>
                                    </p:anim>
                                    <p:anim calcmode="lin" valueType="num">
                                      <p:cBhvr>
                                        <p:cTn dur="500" fill="hold" id="16"/>
                                        <p:tgtEl>
                                          <p:spTgt spid="7173"/>
                                        </p:tgtEl>
                                        <p:attrNameLst>
                                          <p:attrName>style.rotation</p:attrName>
                                        </p:attrNameLst>
                                      </p:cBhvr>
                                      <p:tavLst>
                                        <p:tav tm="0">
                                          <p:val>
                                            <p:fltVal val="90"/>
                                          </p:val>
                                        </p:tav>
                                        <p:tav tm="100000">
                                          <p:val>
                                            <p:fltVal val="0"/>
                                          </p:val>
                                        </p:tav>
                                      </p:tavLst>
                                    </p:anim>
                                    <p:animEffect filter="fade" transition="in">
                                      <p:cBhvr>
                                        <p:cTn dur="500" id="17"/>
                                        <p:tgtEl>
                                          <p:spTgt spid="7173"/>
                                        </p:tgtEl>
                                      </p:cBhvr>
                                    </p:animEffect>
                                  </p:childTnLst>
                                </p:cTn>
                              </p:par>
                              <p:par>
                                <p:cTn fill="hold" grpId="0" id="18" nodeType="withEffect" presetClass="entr" presetID="31" presetSubtype="0">
                                  <p:stCondLst>
                                    <p:cond delay="0"/>
                                  </p:stCondLst>
                                  <p:childTnLst>
                                    <p:set>
                                      <p:cBhvr>
                                        <p:cTn dur="1" fill="hold" id="19">
                                          <p:stCondLst>
                                            <p:cond delay="0"/>
                                          </p:stCondLst>
                                        </p:cTn>
                                        <p:tgtEl>
                                          <p:spTgt spid="7174"/>
                                        </p:tgtEl>
                                        <p:attrNameLst>
                                          <p:attrName>style.visibility</p:attrName>
                                        </p:attrNameLst>
                                      </p:cBhvr>
                                      <p:to>
                                        <p:strVal val="visible"/>
                                      </p:to>
                                    </p:set>
                                    <p:anim calcmode="lin" valueType="num">
                                      <p:cBhvr>
                                        <p:cTn dur="500" fill="hold" id="20"/>
                                        <p:tgtEl>
                                          <p:spTgt spid="7174"/>
                                        </p:tgtEl>
                                        <p:attrNameLst>
                                          <p:attrName>ppt_w</p:attrName>
                                        </p:attrNameLst>
                                      </p:cBhvr>
                                      <p:tavLst>
                                        <p:tav tm="0">
                                          <p:val>
                                            <p:fltVal val="0"/>
                                          </p:val>
                                        </p:tav>
                                        <p:tav tm="100000">
                                          <p:val>
                                            <p:strVal val="#ppt_w"/>
                                          </p:val>
                                        </p:tav>
                                      </p:tavLst>
                                    </p:anim>
                                    <p:anim calcmode="lin" valueType="num">
                                      <p:cBhvr>
                                        <p:cTn dur="500" fill="hold" id="21"/>
                                        <p:tgtEl>
                                          <p:spTgt spid="7174"/>
                                        </p:tgtEl>
                                        <p:attrNameLst>
                                          <p:attrName>ppt_h</p:attrName>
                                        </p:attrNameLst>
                                      </p:cBhvr>
                                      <p:tavLst>
                                        <p:tav tm="0">
                                          <p:val>
                                            <p:fltVal val="0"/>
                                          </p:val>
                                        </p:tav>
                                        <p:tav tm="100000">
                                          <p:val>
                                            <p:strVal val="#ppt_h"/>
                                          </p:val>
                                        </p:tav>
                                      </p:tavLst>
                                    </p:anim>
                                    <p:anim calcmode="lin" valueType="num">
                                      <p:cBhvr>
                                        <p:cTn dur="500" fill="hold" id="22"/>
                                        <p:tgtEl>
                                          <p:spTgt spid="7174"/>
                                        </p:tgtEl>
                                        <p:attrNameLst>
                                          <p:attrName>style.rotation</p:attrName>
                                        </p:attrNameLst>
                                      </p:cBhvr>
                                      <p:tavLst>
                                        <p:tav tm="0">
                                          <p:val>
                                            <p:fltVal val="90"/>
                                          </p:val>
                                        </p:tav>
                                        <p:tav tm="100000">
                                          <p:val>
                                            <p:fltVal val="0"/>
                                          </p:val>
                                        </p:tav>
                                      </p:tavLst>
                                    </p:anim>
                                    <p:animEffect filter="fade" transition="in">
                                      <p:cBhvr>
                                        <p:cTn dur="500" id="23"/>
                                        <p:tgtEl>
                                          <p:spTgt spid="7174"/>
                                        </p:tgtEl>
                                      </p:cBhvr>
                                    </p:animEffect>
                                  </p:childTnLst>
                                </p:cTn>
                              </p:par>
                            </p:childTnLst>
                          </p:cTn>
                        </p:par>
                        <p:par>
                          <p:cTn fill="hold" id="24" nodeType="afterGroup">
                            <p:stCondLst>
                              <p:cond delay="1500"/>
                            </p:stCondLst>
                            <p:childTnLst>
                              <p:par>
                                <p:cTn fill="hold" grpId="0" id="25" nodeType="afterEffect" presetClass="entr" presetID="16" presetSubtype="21">
                                  <p:stCondLst>
                                    <p:cond delay="0"/>
                                  </p:stCondLst>
                                  <p:childTnLst>
                                    <p:set>
                                      <p:cBhvr>
                                        <p:cTn dur="1" fill="hold" id="26">
                                          <p:stCondLst>
                                            <p:cond delay="0"/>
                                          </p:stCondLst>
                                        </p:cTn>
                                        <p:tgtEl>
                                          <p:spTgt spid="7181"/>
                                        </p:tgtEl>
                                        <p:attrNameLst>
                                          <p:attrName>style.visibility</p:attrName>
                                        </p:attrNameLst>
                                      </p:cBhvr>
                                      <p:to>
                                        <p:strVal val="visible"/>
                                      </p:to>
                                    </p:set>
                                    <p:animEffect filter="barn(inVertical)" transition="in">
                                      <p:cBhvr>
                                        <p:cTn dur="500" id="27"/>
                                        <p:tgtEl>
                                          <p:spTgt spid="7181"/>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7182"/>
                                        </p:tgtEl>
                                        <p:attrNameLst>
                                          <p:attrName>style.visibility</p:attrName>
                                        </p:attrNameLst>
                                      </p:cBhvr>
                                      <p:to>
                                        <p:strVal val="visible"/>
                                      </p:to>
                                    </p:set>
                                    <p:anim calcmode="lin" valueType="num">
                                      <p:cBhvr>
                                        <p:cTn dur="500" fill="hold" id="31"/>
                                        <p:tgtEl>
                                          <p:spTgt spid="7182"/>
                                        </p:tgtEl>
                                        <p:attrNameLst>
                                          <p:attrName>ppt_w</p:attrName>
                                        </p:attrNameLst>
                                      </p:cBhvr>
                                      <p:tavLst>
                                        <p:tav tm="0">
                                          <p:val>
                                            <p:fltVal val="0"/>
                                          </p:val>
                                        </p:tav>
                                        <p:tav tm="100000">
                                          <p:val>
                                            <p:strVal val="#ppt_w"/>
                                          </p:val>
                                        </p:tav>
                                      </p:tavLst>
                                    </p:anim>
                                    <p:anim calcmode="lin" valueType="num">
                                      <p:cBhvr>
                                        <p:cTn dur="500" fill="hold" id="32"/>
                                        <p:tgtEl>
                                          <p:spTgt spid="7182"/>
                                        </p:tgtEl>
                                        <p:attrNameLst>
                                          <p:attrName>ppt_h</p:attrName>
                                        </p:attrNameLst>
                                      </p:cBhvr>
                                      <p:tavLst>
                                        <p:tav tm="0">
                                          <p:val>
                                            <p:fltVal val="0"/>
                                          </p:val>
                                        </p:tav>
                                        <p:tav tm="100000">
                                          <p:val>
                                            <p:strVal val="#ppt_h"/>
                                          </p:val>
                                        </p:tav>
                                      </p:tavLst>
                                    </p:anim>
                                    <p:animEffect filter="fade" transition="in">
                                      <p:cBhvr>
                                        <p:cTn dur="500" id="33"/>
                                        <p:tgtEl>
                                          <p:spTgt spid="7182"/>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7183"/>
                                        </p:tgtEl>
                                        <p:attrNameLst>
                                          <p:attrName>style.visibility</p:attrName>
                                        </p:attrNameLst>
                                      </p:cBhvr>
                                      <p:to>
                                        <p:strVal val="visible"/>
                                      </p:to>
                                    </p:set>
                                    <p:anim calcmode="lin" valueType="num">
                                      <p:cBhvr>
                                        <p:cTn dur="500" fill="hold" id="36"/>
                                        <p:tgtEl>
                                          <p:spTgt spid="7183"/>
                                        </p:tgtEl>
                                        <p:attrNameLst>
                                          <p:attrName>ppt_w</p:attrName>
                                        </p:attrNameLst>
                                      </p:cBhvr>
                                      <p:tavLst>
                                        <p:tav tm="0">
                                          <p:val>
                                            <p:fltVal val="0"/>
                                          </p:val>
                                        </p:tav>
                                        <p:tav tm="100000">
                                          <p:val>
                                            <p:strVal val="#ppt_w"/>
                                          </p:val>
                                        </p:tav>
                                      </p:tavLst>
                                    </p:anim>
                                    <p:anim calcmode="lin" valueType="num">
                                      <p:cBhvr>
                                        <p:cTn dur="500" fill="hold" id="37"/>
                                        <p:tgtEl>
                                          <p:spTgt spid="7183"/>
                                        </p:tgtEl>
                                        <p:attrNameLst>
                                          <p:attrName>ppt_h</p:attrName>
                                        </p:attrNameLst>
                                      </p:cBhvr>
                                      <p:tavLst>
                                        <p:tav tm="0">
                                          <p:val>
                                            <p:fltVal val="0"/>
                                          </p:val>
                                        </p:tav>
                                        <p:tav tm="100000">
                                          <p:val>
                                            <p:strVal val="#ppt_h"/>
                                          </p:val>
                                        </p:tav>
                                      </p:tavLst>
                                    </p:anim>
                                    <p:animEffect filter="fade" transition="in">
                                      <p:cBhvr>
                                        <p:cTn dur="500" id="38"/>
                                        <p:tgtEl>
                                          <p:spTgt spid="7183"/>
                                        </p:tgtEl>
                                      </p:cBhvr>
                                    </p:animEffect>
                                  </p:childTnLst>
                                </p:cTn>
                              </p:par>
                            </p:childTnLst>
                          </p:cTn>
                        </p:par>
                        <p:par>
                          <p:cTn fill="hold" id="39" nodeType="afterGroup">
                            <p:stCondLst>
                              <p:cond delay="2500"/>
                            </p:stCondLst>
                            <p:childTnLst>
                              <p:par>
                                <p:cTn fill="hold" grpId="0" id="40" nodeType="afterEffect" presetClass="entr" presetID="31" presetSubtype="0">
                                  <p:stCondLst>
                                    <p:cond delay="0"/>
                                  </p:stCondLst>
                                  <p:childTnLst>
                                    <p:set>
                                      <p:cBhvr>
                                        <p:cTn dur="1" fill="hold" id="41">
                                          <p:stCondLst>
                                            <p:cond delay="0"/>
                                          </p:stCondLst>
                                        </p:cTn>
                                        <p:tgtEl>
                                          <p:spTgt spid="7179"/>
                                        </p:tgtEl>
                                        <p:attrNameLst>
                                          <p:attrName>style.visibility</p:attrName>
                                        </p:attrNameLst>
                                      </p:cBhvr>
                                      <p:to>
                                        <p:strVal val="visible"/>
                                      </p:to>
                                    </p:set>
                                    <p:anim calcmode="lin" valueType="num">
                                      <p:cBhvr>
                                        <p:cTn dur="500" fill="hold" id="42"/>
                                        <p:tgtEl>
                                          <p:spTgt spid="7179"/>
                                        </p:tgtEl>
                                        <p:attrNameLst>
                                          <p:attrName>ppt_w</p:attrName>
                                        </p:attrNameLst>
                                      </p:cBhvr>
                                      <p:tavLst>
                                        <p:tav tm="0">
                                          <p:val>
                                            <p:fltVal val="0"/>
                                          </p:val>
                                        </p:tav>
                                        <p:tav tm="100000">
                                          <p:val>
                                            <p:strVal val="#ppt_w"/>
                                          </p:val>
                                        </p:tav>
                                      </p:tavLst>
                                    </p:anim>
                                    <p:anim calcmode="lin" valueType="num">
                                      <p:cBhvr>
                                        <p:cTn dur="500" fill="hold" id="43"/>
                                        <p:tgtEl>
                                          <p:spTgt spid="7179"/>
                                        </p:tgtEl>
                                        <p:attrNameLst>
                                          <p:attrName>ppt_h</p:attrName>
                                        </p:attrNameLst>
                                      </p:cBhvr>
                                      <p:tavLst>
                                        <p:tav tm="0">
                                          <p:val>
                                            <p:fltVal val="0"/>
                                          </p:val>
                                        </p:tav>
                                        <p:tav tm="100000">
                                          <p:val>
                                            <p:strVal val="#ppt_h"/>
                                          </p:val>
                                        </p:tav>
                                      </p:tavLst>
                                    </p:anim>
                                    <p:anim calcmode="lin" valueType="num">
                                      <p:cBhvr>
                                        <p:cTn dur="500" fill="hold" id="44"/>
                                        <p:tgtEl>
                                          <p:spTgt spid="7179"/>
                                        </p:tgtEl>
                                        <p:attrNameLst>
                                          <p:attrName>style.rotation</p:attrName>
                                        </p:attrNameLst>
                                      </p:cBhvr>
                                      <p:tavLst>
                                        <p:tav tm="0">
                                          <p:val>
                                            <p:fltVal val="90"/>
                                          </p:val>
                                        </p:tav>
                                        <p:tav tm="100000">
                                          <p:val>
                                            <p:fltVal val="0"/>
                                          </p:val>
                                        </p:tav>
                                      </p:tavLst>
                                    </p:anim>
                                    <p:animEffect filter="fade" transition="in">
                                      <p:cBhvr>
                                        <p:cTn dur="500" id="45"/>
                                        <p:tgtEl>
                                          <p:spTgt spid="7179"/>
                                        </p:tgtEl>
                                      </p:cBhvr>
                                    </p:animEffect>
                                  </p:childTnLst>
                                </p:cTn>
                              </p:par>
                              <p:par>
                                <p:cTn fill="hold" grpId="0" id="46" nodeType="withEffect" presetClass="entr" presetID="31" presetSubtype="0">
                                  <p:stCondLst>
                                    <p:cond delay="0"/>
                                  </p:stCondLst>
                                  <p:childTnLst>
                                    <p:set>
                                      <p:cBhvr>
                                        <p:cTn dur="1" fill="hold" id="47">
                                          <p:stCondLst>
                                            <p:cond delay="0"/>
                                          </p:stCondLst>
                                        </p:cTn>
                                        <p:tgtEl>
                                          <p:spTgt spid="7180"/>
                                        </p:tgtEl>
                                        <p:attrNameLst>
                                          <p:attrName>style.visibility</p:attrName>
                                        </p:attrNameLst>
                                      </p:cBhvr>
                                      <p:to>
                                        <p:strVal val="visible"/>
                                      </p:to>
                                    </p:set>
                                    <p:anim calcmode="lin" valueType="num">
                                      <p:cBhvr>
                                        <p:cTn dur="500" fill="hold" id="48"/>
                                        <p:tgtEl>
                                          <p:spTgt spid="7180"/>
                                        </p:tgtEl>
                                        <p:attrNameLst>
                                          <p:attrName>ppt_w</p:attrName>
                                        </p:attrNameLst>
                                      </p:cBhvr>
                                      <p:tavLst>
                                        <p:tav tm="0">
                                          <p:val>
                                            <p:fltVal val="0"/>
                                          </p:val>
                                        </p:tav>
                                        <p:tav tm="100000">
                                          <p:val>
                                            <p:strVal val="#ppt_w"/>
                                          </p:val>
                                        </p:tav>
                                      </p:tavLst>
                                    </p:anim>
                                    <p:anim calcmode="lin" valueType="num">
                                      <p:cBhvr>
                                        <p:cTn dur="500" fill="hold" id="49"/>
                                        <p:tgtEl>
                                          <p:spTgt spid="7180"/>
                                        </p:tgtEl>
                                        <p:attrNameLst>
                                          <p:attrName>ppt_h</p:attrName>
                                        </p:attrNameLst>
                                      </p:cBhvr>
                                      <p:tavLst>
                                        <p:tav tm="0">
                                          <p:val>
                                            <p:fltVal val="0"/>
                                          </p:val>
                                        </p:tav>
                                        <p:tav tm="100000">
                                          <p:val>
                                            <p:strVal val="#ppt_h"/>
                                          </p:val>
                                        </p:tav>
                                      </p:tavLst>
                                    </p:anim>
                                    <p:anim calcmode="lin" valueType="num">
                                      <p:cBhvr>
                                        <p:cTn dur="500" fill="hold" id="50"/>
                                        <p:tgtEl>
                                          <p:spTgt spid="7180"/>
                                        </p:tgtEl>
                                        <p:attrNameLst>
                                          <p:attrName>style.rotation</p:attrName>
                                        </p:attrNameLst>
                                      </p:cBhvr>
                                      <p:tavLst>
                                        <p:tav tm="0">
                                          <p:val>
                                            <p:fltVal val="90"/>
                                          </p:val>
                                        </p:tav>
                                        <p:tav tm="100000">
                                          <p:val>
                                            <p:fltVal val="0"/>
                                          </p:val>
                                        </p:tav>
                                      </p:tavLst>
                                    </p:anim>
                                    <p:animEffect filter="fade" transition="in">
                                      <p:cBhvr>
                                        <p:cTn dur="500" id="51"/>
                                        <p:tgtEl>
                                          <p:spTgt spid="7180"/>
                                        </p:tgtEl>
                                      </p:cBhvr>
                                    </p:animEffect>
                                  </p:childTnLst>
                                </p:cTn>
                              </p:par>
                              <p:par>
                                <p:cTn fill="hold" grpId="0" id="52" nodeType="withEffect" presetClass="entr" presetID="31" presetSubtype="0">
                                  <p:stCondLst>
                                    <p:cond delay="0"/>
                                  </p:stCondLst>
                                  <p:childTnLst>
                                    <p:set>
                                      <p:cBhvr>
                                        <p:cTn dur="1" fill="hold" id="53">
                                          <p:stCondLst>
                                            <p:cond delay="0"/>
                                          </p:stCondLst>
                                        </p:cTn>
                                        <p:tgtEl>
                                          <p:spTgt spid="7175"/>
                                        </p:tgtEl>
                                        <p:attrNameLst>
                                          <p:attrName>style.visibility</p:attrName>
                                        </p:attrNameLst>
                                      </p:cBhvr>
                                      <p:to>
                                        <p:strVal val="visible"/>
                                      </p:to>
                                    </p:set>
                                    <p:anim calcmode="lin" valueType="num">
                                      <p:cBhvr>
                                        <p:cTn dur="500" fill="hold" id="54"/>
                                        <p:tgtEl>
                                          <p:spTgt spid="7175"/>
                                        </p:tgtEl>
                                        <p:attrNameLst>
                                          <p:attrName>ppt_w</p:attrName>
                                        </p:attrNameLst>
                                      </p:cBhvr>
                                      <p:tavLst>
                                        <p:tav tm="0">
                                          <p:val>
                                            <p:fltVal val="0"/>
                                          </p:val>
                                        </p:tav>
                                        <p:tav tm="100000">
                                          <p:val>
                                            <p:strVal val="#ppt_w"/>
                                          </p:val>
                                        </p:tav>
                                      </p:tavLst>
                                    </p:anim>
                                    <p:anim calcmode="lin" valueType="num">
                                      <p:cBhvr>
                                        <p:cTn dur="500" fill="hold" id="55"/>
                                        <p:tgtEl>
                                          <p:spTgt spid="7175"/>
                                        </p:tgtEl>
                                        <p:attrNameLst>
                                          <p:attrName>ppt_h</p:attrName>
                                        </p:attrNameLst>
                                      </p:cBhvr>
                                      <p:tavLst>
                                        <p:tav tm="0">
                                          <p:val>
                                            <p:fltVal val="0"/>
                                          </p:val>
                                        </p:tav>
                                        <p:tav tm="100000">
                                          <p:val>
                                            <p:strVal val="#ppt_h"/>
                                          </p:val>
                                        </p:tav>
                                      </p:tavLst>
                                    </p:anim>
                                    <p:anim calcmode="lin" valueType="num">
                                      <p:cBhvr>
                                        <p:cTn dur="500" fill="hold" id="56"/>
                                        <p:tgtEl>
                                          <p:spTgt spid="7175"/>
                                        </p:tgtEl>
                                        <p:attrNameLst>
                                          <p:attrName>style.rotation</p:attrName>
                                        </p:attrNameLst>
                                      </p:cBhvr>
                                      <p:tavLst>
                                        <p:tav tm="0">
                                          <p:val>
                                            <p:fltVal val="90"/>
                                          </p:val>
                                        </p:tav>
                                        <p:tav tm="100000">
                                          <p:val>
                                            <p:fltVal val="0"/>
                                          </p:val>
                                        </p:tav>
                                      </p:tavLst>
                                    </p:anim>
                                    <p:animEffect filter="fade" transition="in">
                                      <p:cBhvr>
                                        <p:cTn dur="500" id="57"/>
                                        <p:tgtEl>
                                          <p:spTgt spid="7175"/>
                                        </p:tgtEl>
                                      </p:cBhvr>
                                    </p:animEffect>
                                  </p:childTnLst>
                                </p:cTn>
                              </p:par>
                              <p:par>
                                <p:cTn fill="hold" grpId="0" id="58" nodeType="withEffect" presetClass="entr" presetID="31" presetSubtype="0">
                                  <p:stCondLst>
                                    <p:cond delay="0"/>
                                  </p:stCondLst>
                                  <p:childTnLst>
                                    <p:set>
                                      <p:cBhvr>
                                        <p:cTn dur="1" fill="hold" id="59">
                                          <p:stCondLst>
                                            <p:cond delay="0"/>
                                          </p:stCondLst>
                                        </p:cTn>
                                        <p:tgtEl>
                                          <p:spTgt spid="7178"/>
                                        </p:tgtEl>
                                        <p:attrNameLst>
                                          <p:attrName>style.visibility</p:attrName>
                                        </p:attrNameLst>
                                      </p:cBhvr>
                                      <p:to>
                                        <p:strVal val="visible"/>
                                      </p:to>
                                    </p:set>
                                    <p:anim calcmode="lin" valueType="num">
                                      <p:cBhvr>
                                        <p:cTn dur="500" fill="hold" id="60"/>
                                        <p:tgtEl>
                                          <p:spTgt spid="7178"/>
                                        </p:tgtEl>
                                        <p:attrNameLst>
                                          <p:attrName>ppt_w</p:attrName>
                                        </p:attrNameLst>
                                      </p:cBhvr>
                                      <p:tavLst>
                                        <p:tav tm="0">
                                          <p:val>
                                            <p:fltVal val="0"/>
                                          </p:val>
                                        </p:tav>
                                        <p:tav tm="100000">
                                          <p:val>
                                            <p:strVal val="#ppt_w"/>
                                          </p:val>
                                        </p:tav>
                                      </p:tavLst>
                                    </p:anim>
                                    <p:anim calcmode="lin" valueType="num">
                                      <p:cBhvr>
                                        <p:cTn dur="500" fill="hold" id="61"/>
                                        <p:tgtEl>
                                          <p:spTgt spid="7178"/>
                                        </p:tgtEl>
                                        <p:attrNameLst>
                                          <p:attrName>ppt_h</p:attrName>
                                        </p:attrNameLst>
                                      </p:cBhvr>
                                      <p:tavLst>
                                        <p:tav tm="0">
                                          <p:val>
                                            <p:fltVal val="0"/>
                                          </p:val>
                                        </p:tav>
                                        <p:tav tm="100000">
                                          <p:val>
                                            <p:strVal val="#ppt_h"/>
                                          </p:val>
                                        </p:tav>
                                      </p:tavLst>
                                    </p:anim>
                                    <p:anim calcmode="lin" valueType="num">
                                      <p:cBhvr>
                                        <p:cTn dur="500" fill="hold" id="62"/>
                                        <p:tgtEl>
                                          <p:spTgt spid="7178"/>
                                        </p:tgtEl>
                                        <p:attrNameLst>
                                          <p:attrName>style.rotation</p:attrName>
                                        </p:attrNameLst>
                                      </p:cBhvr>
                                      <p:tavLst>
                                        <p:tav tm="0">
                                          <p:val>
                                            <p:fltVal val="90"/>
                                          </p:val>
                                        </p:tav>
                                        <p:tav tm="100000">
                                          <p:val>
                                            <p:fltVal val="0"/>
                                          </p:val>
                                        </p:tav>
                                      </p:tavLst>
                                    </p:anim>
                                    <p:animEffect filter="fade" transition="in">
                                      <p:cBhvr>
                                        <p:cTn dur="500" id="63"/>
                                        <p:tgtEl>
                                          <p:spTgt spid="7178"/>
                                        </p:tgtEl>
                                      </p:cBhvr>
                                    </p:animEffect>
                                  </p:childTnLst>
                                </p:cTn>
                              </p:par>
                            </p:childTnLst>
                          </p:cTn>
                        </p:par>
                        <p:par>
                          <p:cTn fill="hold" id="64" nodeType="afterGroup">
                            <p:stCondLst>
                              <p:cond delay="3000"/>
                            </p:stCondLst>
                            <p:childTnLst>
                              <p:par>
                                <p:cTn fill="hold" grpId="0" id="65" nodeType="afterEffect" presetClass="entr" presetID="22" presetSubtype="8">
                                  <p:stCondLst>
                                    <p:cond delay="0"/>
                                  </p:stCondLst>
                                  <p:childTnLst>
                                    <p:set>
                                      <p:cBhvr>
                                        <p:cTn dur="1" fill="hold" id="66">
                                          <p:stCondLst>
                                            <p:cond delay="0"/>
                                          </p:stCondLst>
                                        </p:cTn>
                                        <p:tgtEl>
                                          <p:spTgt spid="7176"/>
                                        </p:tgtEl>
                                        <p:attrNameLst>
                                          <p:attrName>style.visibility</p:attrName>
                                        </p:attrNameLst>
                                      </p:cBhvr>
                                      <p:to>
                                        <p:strVal val="visible"/>
                                      </p:to>
                                    </p:set>
                                    <p:animEffect filter="wipe(left)" transition="in">
                                      <p:cBhvr>
                                        <p:cTn dur="500" id="67"/>
                                        <p:tgtEl>
                                          <p:spTgt spid="7176"/>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7177"/>
                                        </p:tgtEl>
                                        <p:attrNameLst>
                                          <p:attrName>style.visibility</p:attrName>
                                        </p:attrNameLst>
                                      </p:cBhvr>
                                      <p:to>
                                        <p:strVal val="visible"/>
                                      </p:to>
                                    </p:set>
                                    <p:animEffect filter="wipe(left)" transition="in">
                                      <p:cBhvr>
                                        <p:cTn dur="500" id="70"/>
                                        <p:tgtEl>
                                          <p:spTgt spid="7177"/>
                                        </p:tgtEl>
                                      </p:cBhvr>
                                    </p:animEffect>
                                  </p:childTnLst>
                                </p:cTn>
                              </p:par>
                            </p:childTnLst>
                          </p:cTn>
                        </p:par>
                        <p:par>
                          <p:cTn fill="hold" id="71" nodeType="afterGroup">
                            <p:stCondLst>
                              <p:cond delay="3500"/>
                            </p:stCondLst>
                            <p:childTnLst>
                              <p:par>
                                <p:cTn fill="hold" grpId="0" id="72" nodeType="afterEffect" presetClass="entr" presetID="56" presetSubtype="0">
                                  <p:stCondLst>
                                    <p:cond delay="0"/>
                                  </p:stCondLst>
                                  <p:iterate type="lt">
                                    <p:tmPct val="10000"/>
                                  </p:iterate>
                                  <p:childTnLst>
                                    <p:set>
                                      <p:cBhvr>
                                        <p:cTn dur="1" fill="hold" id="73">
                                          <p:stCondLst>
                                            <p:cond delay="0"/>
                                          </p:stCondLst>
                                        </p:cTn>
                                        <p:tgtEl>
                                          <p:spTgt spid="19"/>
                                        </p:tgtEl>
                                        <p:attrNameLst>
                                          <p:attrName>style.visibility</p:attrName>
                                        </p:attrNameLst>
                                      </p:cBhvr>
                                      <p:to>
                                        <p:strVal val="visible"/>
                                      </p:to>
                                    </p:set>
                                    <p:anim by="(-#ppt_w*2)" calcmode="lin" valueType="num">
                                      <p:cBhvr rctx="PPT">
                                        <p:cTn autoRev="1" dur="500" fill="hold" id="74">
                                          <p:stCondLst>
                                            <p:cond delay="0"/>
                                          </p:stCondLst>
                                        </p:cTn>
                                        <p:tgtEl>
                                          <p:spTgt spid="19"/>
                                        </p:tgtEl>
                                        <p:attrNameLst>
                                          <p:attrName>ppt_w</p:attrName>
                                        </p:attrNameLst>
                                      </p:cBhvr>
                                    </p:anim>
                                    <p:anim by="(#ppt_w*0.50)" calcmode="lin" valueType="num">
                                      <p:cBhvr>
                                        <p:cTn autoRev="1" decel="50000" dur="500" fill="hold" id="75">
                                          <p:stCondLst>
                                            <p:cond delay="0"/>
                                          </p:stCondLst>
                                        </p:cTn>
                                        <p:tgtEl>
                                          <p:spTgt spid="19"/>
                                        </p:tgtEl>
                                        <p:attrNameLst>
                                          <p:attrName>ppt_x</p:attrName>
                                        </p:attrNameLst>
                                      </p:cBhvr>
                                    </p:anim>
                                    <p:anim calcmode="lin" from="(-#ppt_h/2)" to="(#ppt_y)" valueType="num">
                                      <p:cBhvr>
                                        <p:cTn dur="1000" fill="hold" id="76">
                                          <p:stCondLst>
                                            <p:cond delay="0"/>
                                          </p:stCondLst>
                                        </p:cTn>
                                        <p:tgtEl>
                                          <p:spTgt spid="19"/>
                                        </p:tgtEl>
                                        <p:attrNameLst>
                                          <p:attrName>ppt_y</p:attrName>
                                        </p:attrNameLst>
                                      </p:cBhvr>
                                    </p:anim>
                                    <p:animRot by="21600000">
                                      <p:cBhvr>
                                        <p:cTn dur="1000" fill="hold" id="77">
                                          <p:stCondLst>
                                            <p:cond delay="0"/>
                                          </p:stCondLst>
                                        </p:cTn>
                                        <p:tgtEl>
                                          <p:spTgt spid="19"/>
                                        </p:tgtEl>
                                        <p:attrNameLst>
                                          <p:attrName>r</p:attrName>
                                        </p:attrNameLst>
                                      </p:cBhvr>
                                    </p:animRot>
                                  </p:childTnLst>
                                </p:cTn>
                              </p:par>
                              <p:par>
                                <p:cTn fill="hold" id="78" nodeType="withEffect" presetClass="entr" presetID="10" presetSubtype="0">
                                  <p:stCondLst>
                                    <p:cond delay="0"/>
                                  </p:stCondLst>
                                  <p:childTnLst>
                                    <p:set>
                                      <p:cBhvr>
                                        <p:cTn dur="1" fill="hold" id="79">
                                          <p:stCondLst>
                                            <p:cond delay="0"/>
                                          </p:stCondLst>
                                        </p:cTn>
                                        <p:tgtEl>
                                          <p:spTgt spid="17"/>
                                        </p:tgtEl>
                                        <p:attrNameLst>
                                          <p:attrName>style.visibility</p:attrName>
                                        </p:attrNameLst>
                                      </p:cBhvr>
                                      <p:to>
                                        <p:strVal val="visible"/>
                                      </p:to>
                                    </p:set>
                                    <p:animEffect filter="fade" transition="in">
                                      <p:cBhvr>
                                        <p:cTn dur="500" id="80"/>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1"/>
      <p:bldP grpId="0" spid="7173"/>
      <p:bldP grpId="0" spid="7174"/>
      <p:bldP grpId="0" spid="7175"/>
      <p:bldP grpId="0" spid="7176"/>
      <p:bldP grpId="0" spid="7177"/>
      <p:bldP grpId="0" spid="7178"/>
      <p:bldP grpId="0" spid="7179"/>
      <p:bldP grpId="0" spid="7180"/>
      <p:bldP grpId="0" spid="7181"/>
      <p:bldP grpId="0" spid="7182"/>
      <p:bldP grpId="0" spid="7183"/>
      <p:bldP grpId="0" spid="1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2.1 理论基础</a:t>
            </a:r>
          </a:p>
        </p:txBody>
      </p:sp>
      <p:sp>
        <p:nvSpPr>
          <p:cNvPr id="18435"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36" name="Freeform 6"/>
          <p:cNvSpPr/>
          <p:nvPr/>
        </p:nvSpPr>
        <p:spPr bwMode="auto">
          <a:xfrm>
            <a:off x="2524125" y="3402013"/>
            <a:ext cx="1350963" cy="946150"/>
          </a:xfrm>
          <a:custGeom>
            <a:gdLst>
              <a:gd fmla="*/ 0 w 1432" name="T0"/>
              <a:gd fmla="*/ 2147483646 h 1002" name="T1"/>
              <a:gd fmla="*/ 2147483646 w 1432" name="T2"/>
              <a:gd fmla="*/ 0 h 1002" name="T3"/>
              <a:gd fmla="*/ 2147483646 w 1432" name="T4"/>
              <a:gd fmla="*/ 2147483646 h 1002" name="T5"/>
              <a:gd fmla="*/ 2147483646 w 1432" name="T6"/>
              <a:gd fmla="*/ 2147483646 h 1002" name="T7"/>
              <a:gd fmla="*/ 0 w 1432" name="T8"/>
              <a:gd fmla="*/ 2147483646 h 100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002" w="1432">
                <a:moveTo>
                  <a:pt x="0" y="290"/>
                </a:moveTo>
                <a:lnTo>
                  <a:pt x="1432" y="0"/>
                </a:lnTo>
                <a:lnTo>
                  <a:pt x="1245" y="793"/>
                </a:lnTo>
                <a:lnTo>
                  <a:pt x="275" y="1002"/>
                </a:lnTo>
                <a:lnTo>
                  <a:pt x="0" y="29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37" name="Oval 7"/>
          <p:cNvSpPr>
            <a:spLocks noChangeArrowheads="1"/>
          </p:cNvSpPr>
          <p:nvPr/>
        </p:nvSpPr>
        <p:spPr bwMode="auto">
          <a:xfrm>
            <a:off x="1300163" y="2212975"/>
            <a:ext cx="2206625" cy="2206625"/>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8438" name="Freeform 8"/>
          <p:cNvSpPr/>
          <p:nvPr/>
        </p:nvSpPr>
        <p:spPr bwMode="auto">
          <a:xfrm>
            <a:off x="725488" y="3402013"/>
            <a:ext cx="3149600" cy="717550"/>
          </a:xfrm>
          <a:custGeom>
            <a:gdLst>
              <a:gd fmla="*/ 0 w 3337" name="T0"/>
              <a:gd fmla="*/ 0 h 760" name="T1"/>
              <a:gd fmla="*/ 2147483646 w 3337" name="T2"/>
              <a:gd fmla="*/ 0 h 760" name="T3"/>
              <a:gd fmla="*/ 2147483646 w 3337" name="T4"/>
              <a:gd fmla="*/ 2147483646 h 760" name="T5"/>
              <a:gd fmla="*/ 2147483646 w 3337" name="T6"/>
              <a:gd fmla="*/ 2147483646 h 760" name="T7"/>
              <a:gd fmla="*/ 0 w 3337" name="T8"/>
              <a:gd fmla="*/ 0 h 7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60" w="3337">
                <a:moveTo>
                  <a:pt x="0" y="0"/>
                </a:moveTo>
                <a:lnTo>
                  <a:pt x="3337" y="0"/>
                </a:lnTo>
                <a:lnTo>
                  <a:pt x="3150" y="760"/>
                </a:lnTo>
                <a:lnTo>
                  <a:pt x="275" y="760"/>
                </a:lnTo>
                <a:lnTo>
                  <a:pt x="0" y="0"/>
                </a:lnTo>
                <a:close/>
              </a:path>
            </a:pathLst>
          </a:custGeom>
          <a:solidFill>
            <a:srgbClr val="006BB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39" name="TextBox 7"/>
          <p:cNvSpPr txBox="1">
            <a:spLocks noChangeArrowheads="1"/>
          </p:cNvSpPr>
          <p:nvPr/>
        </p:nvSpPr>
        <p:spPr bwMode="auto">
          <a:xfrm>
            <a:off x="1657350" y="2263775"/>
            <a:ext cx="809943"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8000">
                <a:solidFill>
                  <a:schemeClr val="accent2"/>
                </a:solidFill>
                <a:latin charset="-122" panose="020b0503020204020204" pitchFamily="34" typeface="微软雅黑"/>
              </a:rPr>
              <a:t>3</a:t>
            </a:r>
          </a:p>
        </p:txBody>
      </p:sp>
      <p:sp>
        <p:nvSpPr>
          <p:cNvPr id="18440" name="TextBox 8"/>
          <p:cNvSpPr txBox="1">
            <a:spLocks noChangeArrowheads="1"/>
          </p:cNvSpPr>
          <p:nvPr/>
        </p:nvSpPr>
        <p:spPr bwMode="auto">
          <a:xfrm>
            <a:off x="2263775" y="2878138"/>
            <a:ext cx="13922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个依据</a:t>
            </a:r>
          </a:p>
        </p:txBody>
      </p:sp>
      <p:sp>
        <p:nvSpPr>
          <p:cNvPr id="18441" name="TextBox 9"/>
          <p:cNvSpPr txBox="1">
            <a:spLocks noChangeArrowheads="1"/>
          </p:cNvSpPr>
          <p:nvPr/>
        </p:nvSpPr>
        <p:spPr bwMode="auto">
          <a:xfrm>
            <a:off x="992188" y="3482975"/>
            <a:ext cx="269748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200">
                <a:solidFill>
                  <a:schemeClr val="accent2"/>
                </a:solidFill>
                <a:latin charset="-122" panose="020b0503020204020204" pitchFamily="34" typeface="微软雅黑"/>
              </a:rPr>
              <a:t>研究的三个理论依据</a:t>
            </a:r>
          </a:p>
        </p:txBody>
      </p:sp>
      <p:sp>
        <p:nvSpPr>
          <p:cNvPr id="18442" name="Freeform 9"/>
          <p:cNvSpPr/>
          <p:nvPr/>
        </p:nvSpPr>
        <p:spPr bwMode="auto">
          <a:xfrm>
            <a:off x="4578350" y="981075"/>
            <a:ext cx="2119313" cy="509588"/>
          </a:xfrm>
          <a:custGeom>
            <a:gdLst>
              <a:gd fmla="*/ 0 w 2601" name="T0"/>
              <a:gd fmla="*/ 2147483646 h 627" name="T1"/>
              <a:gd fmla="*/ 2147483646 w 2601" name="T2"/>
              <a:gd fmla="*/ 0 h 627" name="T3"/>
              <a:gd fmla="*/ 2147483646 w 2601" name="T4"/>
              <a:gd fmla="*/ 2147483646 h 627" name="T5"/>
              <a:gd fmla="*/ 2147483646 w 2601" name="T6"/>
              <a:gd fmla="*/ 2147483646 h 627" name="T7"/>
              <a:gd fmla="*/ 0 w 2601" name="T8"/>
              <a:gd fmla="*/ 2147483646 h 62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27" w="2601">
                <a:moveTo>
                  <a:pt x="0" y="118"/>
                </a:moveTo>
                <a:lnTo>
                  <a:pt x="2601" y="0"/>
                </a:lnTo>
                <a:lnTo>
                  <a:pt x="2601" y="517"/>
                </a:lnTo>
                <a:lnTo>
                  <a:pt x="189" y="627"/>
                </a:lnTo>
                <a:lnTo>
                  <a:pt x="0" y="118"/>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3" name="Freeform 10"/>
          <p:cNvSpPr/>
          <p:nvPr/>
        </p:nvSpPr>
        <p:spPr bwMode="auto">
          <a:xfrm>
            <a:off x="4413250" y="981075"/>
            <a:ext cx="2284413" cy="420688"/>
          </a:xfrm>
          <a:custGeom>
            <a:gdLst>
              <a:gd fmla="*/ 0 w 2805" name="T0"/>
              <a:gd fmla="*/ 0 h 517" name="T1"/>
              <a:gd fmla="*/ 2147483646 w 2805" name="T2"/>
              <a:gd fmla="*/ 0 h 517" name="T3"/>
              <a:gd fmla="*/ 2147483646 w 2805" name="T4"/>
              <a:gd fmla="*/ 2147483646 h 517" name="T5"/>
              <a:gd fmla="*/ 2147483646 w 2805" name="T6"/>
              <a:gd fmla="*/ 2147483646 h 517" name="T7"/>
              <a:gd fmla="*/ 0 w 2805" name="T8"/>
              <a:gd fmla="*/ 0 h 51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17" w="2805">
                <a:moveTo>
                  <a:pt x="0" y="0"/>
                </a:moveTo>
                <a:lnTo>
                  <a:pt x="2805" y="0"/>
                </a:lnTo>
                <a:lnTo>
                  <a:pt x="2805" y="517"/>
                </a:lnTo>
                <a:lnTo>
                  <a:pt x="204" y="517"/>
                </a:ln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4" name="Freeform 11"/>
          <p:cNvSpPr/>
          <p:nvPr/>
        </p:nvSpPr>
        <p:spPr bwMode="auto">
          <a:xfrm>
            <a:off x="4578350" y="2854325"/>
            <a:ext cx="2119313" cy="508000"/>
          </a:xfrm>
          <a:custGeom>
            <a:gdLst>
              <a:gd fmla="*/ 0 w 2601" name="T0"/>
              <a:gd fmla="*/ 2147483646 h 626" name="T1"/>
              <a:gd fmla="*/ 2147483646 w 2601" name="T2"/>
              <a:gd fmla="*/ 0 h 626" name="T3"/>
              <a:gd fmla="*/ 2147483646 w 2601" name="T4"/>
              <a:gd fmla="*/ 2147483646 h 626" name="T5"/>
              <a:gd fmla="*/ 2147483646 w 2601" name="T6"/>
              <a:gd fmla="*/ 2147483646 h 626" name="T7"/>
              <a:gd fmla="*/ 0 w 2601" name="T8"/>
              <a:gd fmla="*/ 2147483646 h 62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26" w="2601">
                <a:moveTo>
                  <a:pt x="0" y="118"/>
                </a:moveTo>
                <a:lnTo>
                  <a:pt x="2601" y="0"/>
                </a:lnTo>
                <a:lnTo>
                  <a:pt x="2601" y="517"/>
                </a:lnTo>
                <a:lnTo>
                  <a:pt x="189" y="626"/>
                </a:lnTo>
                <a:lnTo>
                  <a:pt x="0" y="118"/>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5" name="Freeform 12"/>
          <p:cNvSpPr/>
          <p:nvPr/>
        </p:nvSpPr>
        <p:spPr bwMode="auto">
          <a:xfrm>
            <a:off x="4413250" y="2854325"/>
            <a:ext cx="2284413" cy="419100"/>
          </a:xfrm>
          <a:custGeom>
            <a:gdLst>
              <a:gd fmla="*/ 0 w 2805" name="T0"/>
              <a:gd fmla="*/ 0 h 517" name="T1"/>
              <a:gd fmla="*/ 2147483646 w 2805" name="T2"/>
              <a:gd fmla="*/ 0 h 517" name="T3"/>
              <a:gd fmla="*/ 2147483646 w 2805" name="T4"/>
              <a:gd fmla="*/ 2147483646 h 517" name="T5"/>
              <a:gd fmla="*/ 2147483646 w 2805" name="T6"/>
              <a:gd fmla="*/ 2147483646 h 517" name="T7"/>
              <a:gd fmla="*/ 0 w 2805" name="T8"/>
              <a:gd fmla="*/ 0 h 51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17" w="2805">
                <a:moveTo>
                  <a:pt x="0" y="0"/>
                </a:moveTo>
                <a:lnTo>
                  <a:pt x="2805" y="0"/>
                </a:lnTo>
                <a:lnTo>
                  <a:pt x="2805" y="517"/>
                </a:lnTo>
                <a:lnTo>
                  <a:pt x="204" y="517"/>
                </a:ln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6" name="Freeform 13"/>
          <p:cNvSpPr/>
          <p:nvPr/>
        </p:nvSpPr>
        <p:spPr bwMode="auto">
          <a:xfrm>
            <a:off x="4578350" y="4721225"/>
            <a:ext cx="2119313" cy="509588"/>
          </a:xfrm>
          <a:custGeom>
            <a:gdLst>
              <a:gd fmla="*/ 0 w 2601" name="T0"/>
              <a:gd fmla="*/ 2147483646 h 627" name="T1"/>
              <a:gd fmla="*/ 2147483646 w 2601" name="T2"/>
              <a:gd fmla="*/ 0 h 627" name="T3"/>
              <a:gd fmla="*/ 2147483646 w 2601" name="T4"/>
              <a:gd fmla="*/ 2147483646 h 627" name="T5"/>
              <a:gd fmla="*/ 2147483646 w 2601" name="T6"/>
              <a:gd fmla="*/ 2147483646 h 627" name="T7"/>
              <a:gd fmla="*/ 0 w 2601" name="T8"/>
              <a:gd fmla="*/ 2147483646 h 62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27" w="2601">
                <a:moveTo>
                  <a:pt x="0" y="119"/>
                </a:moveTo>
                <a:lnTo>
                  <a:pt x="2601" y="0"/>
                </a:lnTo>
                <a:lnTo>
                  <a:pt x="2601" y="517"/>
                </a:lnTo>
                <a:lnTo>
                  <a:pt x="189" y="627"/>
                </a:lnTo>
                <a:lnTo>
                  <a:pt x="0" y="119"/>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7" name="Freeform 14"/>
          <p:cNvSpPr/>
          <p:nvPr/>
        </p:nvSpPr>
        <p:spPr bwMode="auto">
          <a:xfrm>
            <a:off x="4413250" y="4721225"/>
            <a:ext cx="2284413" cy="419100"/>
          </a:xfrm>
          <a:custGeom>
            <a:gdLst>
              <a:gd fmla="*/ 0 w 2805" name="T0"/>
              <a:gd fmla="*/ 0 h 517" name="T1"/>
              <a:gd fmla="*/ 2147483646 w 2805" name="T2"/>
              <a:gd fmla="*/ 0 h 517" name="T3"/>
              <a:gd fmla="*/ 2147483646 w 2805" name="T4"/>
              <a:gd fmla="*/ 2147483646 h 517" name="T5"/>
              <a:gd fmla="*/ 2147483646 w 2805" name="T6"/>
              <a:gd fmla="*/ 2147483646 h 517" name="T7"/>
              <a:gd fmla="*/ 0 w 2805" name="T8"/>
              <a:gd fmla="*/ 0 h 51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17" w="2805">
                <a:moveTo>
                  <a:pt x="0" y="0"/>
                </a:moveTo>
                <a:lnTo>
                  <a:pt x="2805" y="0"/>
                </a:lnTo>
                <a:lnTo>
                  <a:pt x="2805" y="517"/>
                </a:lnTo>
                <a:lnTo>
                  <a:pt x="204" y="517"/>
                </a:ln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8" name="TextBox 17"/>
          <p:cNvSpPr txBox="1">
            <a:spLocks noChangeArrowheads="1"/>
          </p:cNvSpPr>
          <p:nvPr/>
        </p:nvSpPr>
        <p:spPr bwMode="auto">
          <a:xfrm>
            <a:off x="4724400" y="1023938"/>
            <a:ext cx="145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a:solidFill>
                  <a:schemeClr val="accent2"/>
                </a:solidFill>
                <a:latin charset="-122" panose="020b0503020204020204" pitchFamily="34" typeface="微软雅黑"/>
              </a:rPr>
              <a:t>理论依据一</a:t>
            </a:r>
          </a:p>
        </p:txBody>
      </p:sp>
      <p:sp>
        <p:nvSpPr>
          <p:cNvPr id="18449" name="TextBox 18"/>
          <p:cNvSpPr txBox="1">
            <a:spLocks noChangeArrowheads="1"/>
          </p:cNvSpPr>
          <p:nvPr/>
        </p:nvSpPr>
        <p:spPr bwMode="auto">
          <a:xfrm>
            <a:off x="4724400" y="2852738"/>
            <a:ext cx="145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a:solidFill>
                  <a:schemeClr val="accent2"/>
                </a:solidFill>
                <a:latin charset="-122" panose="020b0503020204020204" pitchFamily="34" typeface="微软雅黑"/>
              </a:rPr>
              <a:t>理论依据二</a:t>
            </a:r>
          </a:p>
        </p:txBody>
      </p:sp>
      <p:sp>
        <p:nvSpPr>
          <p:cNvPr id="18450" name="TextBox 19"/>
          <p:cNvSpPr txBox="1">
            <a:spLocks noChangeArrowheads="1"/>
          </p:cNvSpPr>
          <p:nvPr/>
        </p:nvSpPr>
        <p:spPr bwMode="auto">
          <a:xfrm>
            <a:off x="4724400" y="4749800"/>
            <a:ext cx="145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a:solidFill>
                  <a:schemeClr val="accent2"/>
                </a:solidFill>
                <a:latin charset="-122" panose="020b0503020204020204" pitchFamily="34" typeface="微软雅黑"/>
              </a:rPr>
              <a:t>理论依据三</a:t>
            </a:r>
          </a:p>
        </p:txBody>
      </p:sp>
      <p:sp>
        <p:nvSpPr>
          <p:cNvPr id="18451" name="TextBox 20"/>
          <p:cNvSpPr txBox="1">
            <a:spLocks noChangeArrowheads="1"/>
          </p:cNvSpPr>
          <p:nvPr/>
        </p:nvSpPr>
        <p:spPr bwMode="auto">
          <a:xfrm>
            <a:off x="4392612" y="1558925"/>
            <a:ext cx="674687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这里可以添加主要内容这里可以添加主要内容这里可以添加主要内容这里可以添加主要内容可以添加主要内容这里可以添加主要内容可以添加主要内容这里可以添加主要内容</a:t>
            </a:r>
          </a:p>
        </p:txBody>
      </p:sp>
      <p:sp>
        <p:nvSpPr>
          <p:cNvPr id="18452" name="TextBox 21"/>
          <p:cNvSpPr txBox="1">
            <a:spLocks noChangeArrowheads="1"/>
          </p:cNvSpPr>
          <p:nvPr/>
        </p:nvSpPr>
        <p:spPr bwMode="auto">
          <a:xfrm>
            <a:off x="4392612" y="3402013"/>
            <a:ext cx="674687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这里可以添加主要内容这里可以添加主要内容这里可以添加主要内容这里可以添加主要内容可以添加主要内容这里可以添加主要内容可以添加主要内容这里可以添加主要内容</a:t>
            </a:r>
          </a:p>
        </p:txBody>
      </p:sp>
      <p:sp>
        <p:nvSpPr>
          <p:cNvPr id="18453" name="TextBox 22"/>
          <p:cNvSpPr txBox="1">
            <a:spLocks noChangeArrowheads="1"/>
          </p:cNvSpPr>
          <p:nvPr/>
        </p:nvSpPr>
        <p:spPr bwMode="auto">
          <a:xfrm>
            <a:off x="4392612" y="5351463"/>
            <a:ext cx="674687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这里可以添加主要内容这里可以添加主要内容这里可以添加主要内容这里可以添加主要内容可以添加主要内容这里可以添加主要内容可以添加主要内容这里可以添加主要内容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8435"/>
                                        </p:tgtEl>
                                        <p:attrNameLst>
                                          <p:attrName>style.visibility</p:attrName>
                                        </p:attrNameLst>
                                      </p:cBhvr>
                                      <p:to>
                                        <p:strVal val="visible"/>
                                      </p:to>
                                    </p:set>
                                    <p:anim calcmode="lin" valueType="num">
                                      <p:cBhvr>
                                        <p:cTn dur="300" fill="hold" id="7"/>
                                        <p:tgtEl>
                                          <p:spTgt spid="18435"/>
                                        </p:tgtEl>
                                        <p:attrNameLst>
                                          <p:attrName>ppt_w</p:attrName>
                                        </p:attrNameLst>
                                      </p:cBhvr>
                                      <p:tavLst>
                                        <p:tav tm="0">
                                          <p:val>
                                            <p:fltVal val="0"/>
                                          </p:val>
                                        </p:tav>
                                        <p:tav tm="100000">
                                          <p:val>
                                            <p:strVal val="#ppt_w"/>
                                          </p:val>
                                        </p:tav>
                                      </p:tavLst>
                                    </p:anim>
                                    <p:anim calcmode="lin" valueType="num">
                                      <p:cBhvr>
                                        <p:cTn dur="300" fill="hold" id="8"/>
                                        <p:tgtEl>
                                          <p:spTgt spid="18435"/>
                                        </p:tgtEl>
                                        <p:attrNameLst>
                                          <p:attrName>ppt_h</p:attrName>
                                        </p:attrNameLst>
                                      </p:cBhvr>
                                      <p:tavLst>
                                        <p:tav tm="0">
                                          <p:val>
                                            <p:fltVal val="0"/>
                                          </p:val>
                                        </p:tav>
                                        <p:tav tm="100000">
                                          <p:val>
                                            <p:strVal val="#ppt_h"/>
                                          </p:val>
                                        </p:tav>
                                      </p:tavLst>
                                    </p:anim>
                                    <p:anim calcmode="lin" valueType="num">
                                      <p:cBhvr>
                                        <p:cTn dur="300" fill="hold" id="9"/>
                                        <p:tgtEl>
                                          <p:spTgt spid="18435"/>
                                        </p:tgtEl>
                                        <p:attrNameLst>
                                          <p:attrName>style.rotation</p:attrName>
                                        </p:attrNameLst>
                                      </p:cBhvr>
                                      <p:tavLst>
                                        <p:tav tm="0">
                                          <p:val>
                                            <p:fltVal val="90"/>
                                          </p:val>
                                        </p:tav>
                                        <p:tav tm="100000">
                                          <p:val>
                                            <p:fltVal val="0"/>
                                          </p:val>
                                        </p:tav>
                                      </p:tavLst>
                                    </p:anim>
                                    <p:animEffect filter="fade" transition="in">
                                      <p:cBhvr>
                                        <p:cTn dur="300" id="10"/>
                                        <p:tgtEl>
                                          <p:spTgt spid="18435"/>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18434"/>
                                        </p:tgtEl>
                                        <p:attrNameLst>
                                          <p:attrName>style.visibility</p:attrName>
                                        </p:attrNameLst>
                                      </p:cBhvr>
                                      <p:to>
                                        <p:strVal val="visible"/>
                                      </p:to>
                                    </p:set>
                                    <p:anim calcmode="lin" valueType="num">
                                      <p:cBhvr>
                                        <p:cTn dur="400" fill="hold" id="14"/>
                                        <p:tgtEl>
                                          <p:spTgt spid="1843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18434"/>
                                        </p:tgtEl>
                                        <p:attrNameLst>
                                          <p:attrName>ppt_y</p:attrName>
                                        </p:attrNameLst>
                                      </p:cBhvr>
                                      <p:tavLst>
                                        <p:tav tm="0">
                                          <p:val>
                                            <p:strVal val="#ppt_y"/>
                                          </p:val>
                                        </p:tav>
                                        <p:tav tm="100000">
                                          <p:val>
                                            <p:strVal val="#ppt_y"/>
                                          </p:val>
                                        </p:tav>
                                      </p:tavLst>
                                    </p:anim>
                                    <p:anim calcmode="lin" valueType="num">
                                      <p:cBhvr>
                                        <p:cTn dur="400" fill="hold" id="16"/>
                                        <p:tgtEl>
                                          <p:spTgt spid="1843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1843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18434"/>
                                        </p:tgtEl>
                                      </p:cBhvr>
                                    </p:animEffect>
                                  </p:childTnLst>
                                </p:cTn>
                              </p:par>
                            </p:childTnLst>
                          </p:cTn>
                        </p:par>
                        <p:par>
                          <p:cTn fill="hold" id="19" nodeType="afterGroup">
                            <p:stCondLst>
                              <p:cond delay="700"/>
                            </p:stCondLst>
                            <p:childTnLst>
                              <p:par>
                                <p:cTn fill="hold" grpId="0" id="20" nodeType="afterEffect" presetClass="entr" presetID="52" presetSubtype="0">
                                  <p:stCondLst>
                                    <p:cond delay="0"/>
                                  </p:stCondLst>
                                  <p:childTnLst>
                                    <p:set>
                                      <p:cBhvr>
                                        <p:cTn dur="1" fill="hold" id="21">
                                          <p:stCondLst>
                                            <p:cond delay="0"/>
                                          </p:stCondLst>
                                        </p:cTn>
                                        <p:tgtEl>
                                          <p:spTgt spid="18437"/>
                                        </p:tgtEl>
                                        <p:attrNameLst>
                                          <p:attrName>style.visibility</p:attrName>
                                        </p:attrNameLst>
                                      </p:cBhvr>
                                      <p:to>
                                        <p:strVal val="visible"/>
                                      </p:to>
                                    </p:set>
                                    <p:animScale>
                                      <p:cBhvr>
                                        <p:cTn decel="50000" dur="1000" fill="hold" id="22">
                                          <p:stCondLst>
                                            <p:cond delay="0"/>
                                          </p:stCondLst>
                                        </p:cTn>
                                        <p:tgtEl>
                                          <p:spTgt spid="1843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3">
                                          <p:stCondLst>
                                            <p:cond delay="0"/>
                                          </p:stCondLst>
                                        </p:cTn>
                                        <p:tgtEl>
                                          <p:spTgt spid="18437"/>
                                        </p:tgtEl>
                                        <p:attrNameLst>
                                          <p:attrName>ppt_x,ppt_y</p:attrName>
                                        </p:attrNameLst>
                                      </p:cBhvr>
                                      <p:rCtr x="0" y="0"/>
                                    </p:animMotion>
                                    <p:animEffect filter="fade" transition="in">
                                      <p:cBhvr>
                                        <p:cTn dur="1000" id="24"/>
                                        <p:tgtEl>
                                          <p:spTgt spid="18437"/>
                                        </p:tgtEl>
                                      </p:cBhvr>
                                    </p:animEffect>
                                  </p:childTnLst>
                                </p:cTn>
                              </p:par>
                            </p:childTnLst>
                          </p:cTn>
                        </p:par>
                        <p:par>
                          <p:cTn fill="hold" id="25" nodeType="afterGroup">
                            <p:stCondLst>
                              <p:cond delay="1700"/>
                            </p:stCondLst>
                            <p:childTnLst>
                              <p:par>
                                <p:cTn fill="hold" grpId="0" id="26" nodeType="afterEffect" presetClass="entr" presetID="22" presetSubtype="8">
                                  <p:stCondLst>
                                    <p:cond delay="0"/>
                                  </p:stCondLst>
                                  <p:childTnLst>
                                    <p:set>
                                      <p:cBhvr>
                                        <p:cTn dur="1" fill="hold" id="27">
                                          <p:stCondLst>
                                            <p:cond delay="0"/>
                                          </p:stCondLst>
                                        </p:cTn>
                                        <p:tgtEl>
                                          <p:spTgt spid="18436"/>
                                        </p:tgtEl>
                                        <p:attrNameLst>
                                          <p:attrName>style.visibility</p:attrName>
                                        </p:attrNameLst>
                                      </p:cBhvr>
                                      <p:to>
                                        <p:strVal val="visible"/>
                                      </p:to>
                                    </p:set>
                                    <p:animEffect filter="wipe(left)" transition="in">
                                      <p:cBhvr>
                                        <p:cTn dur="500" id="28"/>
                                        <p:tgtEl>
                                          <p:spTgt spid="18436"/>
                                        </p:tgtEl>
                                      </p:cBhvr>
                                    </p:animEffect>
                                  </p:childTnLst>
                                </p:cTn>
                              </p:par>
                            </p:childTnLst>
                          </p:cTn>
                        </p:par>
                        <p:par>
                          <p:cTn fill="hold" id="29" nodeType="afterGroup">
                            <p:stCondLst>
                              <p:cond delay="2200"/>
                            </p:stCondLst>
                            <p:childTnLst>
                              <p:par>
                                <p:cTn fill="hold" grpId="0" id="30" nodeType="afterEffect" presetClass="entr" presetID="22" presetSubtype="2">
                                  <p:stCondLst>
                                    <p:cond delay="0"/>
                                  </p:stCondLst>
                                  <p:childTnLst>
                                    <p:set>
                                      <p:cBhvr>
                                        <p:cTn dur="1" fill="hold" id="31">
                                          <p:stCondLst>
                                            <p:cond delay="0"/>
                                          </p:stCondLst>
                                        </p:cTn>
                                        <p:tgtEl>
                                          <p:spTgt spid="18438"/>
                                        </p:tgtEl>
                                        <p:attrNameLst>
                                          <p:attrName>style.visibility</p:attrName>
                                        </p:attrNameLst>
                                      </p:cBhvr>
                                      <p:to>
                                        <p:strVal val="visible"/>
                                      </p:to>
                                    </p:set>
                                    <p:animEffect filter="wipe(right)" transition="in">
                                      <p:cBhvr>
                                        <p:cTn dur="500" id="32"/>
                                        <p:tgtEl>
                                          <p:spTgt spid="18438"/>
                                        </p:tgtEl>
                                      </p:cBhvr>
                                    </p:animEffect>
                                  </p:childTnLst>
                                </p:cTn>
                              </p:par>
                            </p:childTnLst>
                          </p:cTn>
                        </p:par>
                        <p:par>
                          <p:cTn fill="hold" id="33" nodeType="afterGroup">
                            <p:stCondLst>
                              <p:cond delay="2700"/>
                            </p:stCondLst>
                            <p:childTnLst>
                              <p:par>
                                <p:cTn fill="hold" grpId="0" id="34" nodeType="afterEffect" presetClass="entr" presetID="31" presetSubtype="0">
                                  <p:stCondLst>
                                    <p:cond delay="0"/>
                                  </p:stCondLst>
                                  <p:childTnLst>
                                    <p:set>
                                      <p:cBhvr>
                                        <p:cTn dur="1" fill="hold" id="35">
                                          <p:stCondLst>
                                            <p:cond delay="0"/>
                                          </p:stCondLst>
                                        </p:cTn>
                                        <p:tgtEl>
                                          <p:spTgt spid="18439"/>
                                        </p:tgtEl>
                                        <p:attrNameLst>
                                          <p:attrName>style.visibility</p:attrName>
                                        </p:attrNameLst>
                                      </p:cBhvr>
                                      <p:to>
                                        <p:strVal val="visible"/>
                                      </p:to>
                                    </p:set>
                                    <p:anim calcmode="lin" valueType="num">
                                      <p:cBhvr>
                                        <p:cTn dur="500" fill="hold" id="36"/>
                                        <p:tgtEl>
                                          <p:spTgt spid="18439"/>
                                        </p:tgtEl>
                                        <p:attrNameLst>
                                          <p:attrName>ppt_w</p:attrName>
                                        </p:attrNameLst>
                                      </p:cBhvr>
                                      <p:tavLst>
                                        <p:tav tm="0">
                                          <p:val>
                                            <p:fltVal val="0"/>
                                          </p:val>
                                        </p:tav>
                                        <p:tav tm="100000">
                                          <p:val>
                                            <p:strVal val="#ppt_w"/>
                                          </p:val>
                                        </p:tav>
                                      </p:tavLst>
                                    </p:anim>
                                    <p:anim calcmode="lin" valueType="num">
                                      <p:cBhvr>
                                        <p:cTn dur="500" fill="hold" id="37"/>
                                        <p:tgtEl>
                                          <p:spTgt spid="18439"/>
                                        </p:tgtEl>
                                        <p:attrNameLst>
                                          <p:attrName>ppt_h</p:attrName>
                                        </p:attrNameLst>
                                      </p:cBhvr>
                                      <p:tavLst>
                                        <p:tav tm="0">
                                          <p:val>
                                            <p:fltVal val="0"/>
                                          </p:val>
                                        </p:tav>
                                        <p:tav tm="100000">
                                          <p:val>
                                            <p:strVal val="#ppt_h"/>
                                          </p:val>
                                        </p:tav>
                                      </p:tavLst>
                                    </p:anim>
                                    <p:anim calcmode="lin" valueType="num">
                                      <p:cBhvr>
                                        <p:cTn dur="500" fill="hold" id="38"/>
                                        <p:tgtEl>
                                          <p:spTgt spid="18439"/>
                                        </p:tgtEl>
                                        <p:attrNameLst>
                                          <p:attrName>style.rotation</p:attrName>
                                        </p:attrNameLst>
                                      </p:cBhvr>
                                      <p:tavLst>
                                        <p:tav tm="0">
                                          <p:val>
                                            <p:fltVal val="90"/>
                                          </p:val>
                                        </p:tav>
                                        <p:tav tm="100000">
                                          <p:val>
                                            <p:fltVal val="0"/>
                                          </p:val>
                                        </p:tav>
                                      </p:tavLst>
                                    </p:anim>
                                    <p:animEffect filter="fade" transition="in">
                                      <p:cBhvr>
                                        <p:cTn dur="500" id="39"/>
                                        <p:tgtEl>
                                          <p:spTgt spid="18439"/>
                                        </p:tgtEl>
                                      </p:cBhvr>
                                    </p:animEffect>
                                  </p:childTnLst>
                                </p:cTn>
                              </p:par>
                              <p:par>
                                <p:cTn fill="hold" grpId="0" id="40" nodeType="withEffect" presetClass="entr" presetID="31" presetSubtype="0">
                                  <p:stCondLst>
                                    <p:cond delay="0"/>
                                  </p:stCondLst>
                                  <p:childTnLst>
                                    <p:set>
                                      <p:cBhvr>
                                        <p:cTn dur="1" fill="hold" id="41">
                                          <p:stCondLst>
                                            <p:cond delay="0"/>
                                          </p:stCondLst>
                                        </p:cTn>
                                        <p:tgtEl>
                                          <p:spTgt spid="18440"/>
                                        </p:tgtEl>
                                        <p:attrNameLst>
                                          <p:attrName>style.visibility</p:attrName>
                                        </p:attrNameLst>
                                      </p:cBhvr>
                                      <p:to>
                                        <p:strVal val="visible"/>
                                      </p:to>
                                    </p:set>
                                    <p:anim calcmode="lin" valueType="num">
                                      <p:cBhvr>
                                        <p:cTn dur="500" fill="hold" id="42"/>
                                        <p:tgtEl>
                                          <p:spTgt spid="18440"/>
                                        </p:tgtEl>
                                        <p:attrNameLst>
                                          <p:attrName>ppt_w</p:attrName>
                                        </p:attrNameLst>
                                      </p:cBhvr>
                                      <p:tavLst>
                                        <p:tav tm="0">
                                          <p:val>
                                            <p:fltVal val="0"/>
                                          </p:val>
                                        </p:tav>
                                        <p:tav tm="100000">
                                          <p:val>
                                            <p:strVal val="#ppt_w"/>
                                          </p:val>
                                        </p:tav>
                                      </p:tavLst>
                                    </p:anim>
                                    <p:anim calcmode="lin" valueType="num">
                                      <p:cBhvr>
                                        <p:cTn dur="500" fill="hold" id="43"/>
                                        <p:tgtEl>
                                          <p:spTgt spid="18440"/>
                                        </p:tgtEl>
                                        <p:attrNameLst>
                                          <p:attrName>ppt_h</p:attrName>
                                        </p:attrNameLst>
                                      </p:cBhvr>
                                      <p:tavLst>
                                        <p:tav tm="0">
                                          <p:val>
                                            <p:fltVal val="0"/>
                                          </p:val>
                                        </p:tav>
                                        <p:tav tm="100000">
                                          <p:val>
                                            <p:strVal val="#ppt_h"/>
                                          </p:val>
                                        </p:tav>
                                      </p:tavLst>
                                    </p:anim>
                                    <p:anim calcmode="lin" valueType="num">
                                      <p:cBhvr>
                                        <p:cTn dur="500" fill="hold" id="44"/>
                                        <p:tgtEl>
                                          <p:spTgt spid="18440"/>
                                        </p:tgtEl>
                                        <p:attrNameLst>
                                          <p:attrName>style.rotation</p:attrName>
                                        </p:attrNameLst>
                                      </p:cBhvr>
                                      <p:tavLst>
                                        <p:tav tm="0">
                                          <p:val>
                                            <p:fltVal val="90"/>
                                          </p:val>
                                        </p:tav>
                                        <p:tav tm="100000">
                                          <p:val>
                                            <p:fltVal val="0"/>
                                          </p:val>
                                        </p:tav>
                                      </p:tavLst>
                                    </p:anim>
                                    <p:animEffect filter="fade" transition="in">
                                      <p:cBhvr>
                                        <p:cTn dur="500" id="45"/>
                                        <p:tgtEl>
                                          <p:spTgt spid="18440"/>
                                        </p:tgtEl>
                                      </p:cBhvr>
                                    </p:animEffect>
                                  </p:childTnLst>
                                </p:cTn>
                              </p:par>
                            </p:childTnLst>
                          </p:cTn>
                        </p:par>
                        <p:par>
                          <p:cTn fill="hold" id="46" nodeType="afterGroup">
                            <p:stCondLst>
                              <p:cond delay="3200"/>
                            </p:stCondLst>
                            <p:childTnLst>
                              <p:par>
                                <p:cTn fill="hold" grpId="0" id="47" nodeType="afterEffect" presetClass="entr" presetID="22" presetSubtype="1">
                                  <p:stCondLst>
                                    <p:cond delay="0"/>
                                  </p:stCondLst>
                                  <p:childTnLst>
                                    <p:set>
                                      <p:cBhvr>
                                        <p:cTn dur="1" fill="hold" id="48">
                                          <p:stCondLst>
                                            <p:cond delay="0"/>
                                          </p:stCondLst>
                                        </p:cTn>
                                        <p:tgtEl>
                                          <p:spTgt spid="18441"/>
                                        </p:tgtEl>
                                        <p:attrNameLst>
                                          <p:attrName>style.visibility</p:attrName>
                                        </p:attrNameLst>
                                      </p:cBhvr>
                                      <p:to>
                                        <p:strVal val="visible"/>
                                      </p:to>
                                    </p:set>
                                    <p:animEffect filter="wipe(up)" transition="in">
                                      <p:cBhvr>
                                        <p:cTn dur="500" id="49"/>
                                        <p:tgtEl>
                                          <p:spTgt spid="18441"/>
                                        </p:tgtEl>
                                      </p:cBhvr>
                                    </p:animEffect>
                                  </p:childTnLst>
                                </p:cTn>
                              </p:par>
                            </p:childTnLst>
                          </p:cTn>
                        </p:par>
                        <p:par>
                          <p:cTn fill="hold" id="50" nodeType="afterGroup">
                            <p:stCondLst>
                              <p:cond delay="3700"/>
                            </p:stCondLst>
                            <p:childTnLst>
                              <p:par>
                                <p:cTn fill="hold" grpId="0" id="51" nodeType="afterEffect" presetClass="entr" presetID="22" presetSubtype="8">
                                  <p:stCondLst>
                                    <p:cond delay="0"/>
                                  </p:stCondLst>
                                  <p:childTnLst>
                                    <p:set>
                                      <p:cBhvr>
                                        <p:cTn dur="1" fill="hold" id="52">
                                          <p:stCondLst>
                                            <p:cond delay="0"/>
                                          </p:stCondLst>
                                        </p:cTn>
                                        <p:tgtEl>
                                          <p:spTgt spid="18442"/>
                                        </p:tgtEl>
                                        <p:attrNameLst>
                                          <p:attrName>style.visibility</p:attrName>
                                        </p:attrNameLst>
                                      </p:cBhvr>
                                      <p:to>
                                        <p:strVal val="visible"/>
                                      </p:to>
                                    </p:set>
                                    <p:animEffect filter="wipe(left)" transition="in">
                                      <p:cBhvr>
                                        <p:cTn dur="300" id="53"/>
                                        <p:tgtEl>
                                          <p:spTgt spid="18442"/>
                                        </p:tgtEl>
                                      </p:cBhvr>
                                    </p:animEffect>
                                  </p:childTnLst>
                                </p:cTn>
                              </p:par>
                            </p:childTnLst>
                          </p:cTn>
                        </p:par>
                        <p:par>
                          <p:cTn fill="hold" id="54" nodeType="afterGroup">
                            <p:stCondLst>
                              <p:cond delay="4000"/>
                            </p:stCondLst>
                            <p:childTnLst>
                              <p:par>
                                <p:cTn fill="hold" grpId="0" id="55" nodeType="afterEffect" presetClass="entr" presetID="22" presetSubtype="2">
                                  <p:stCondLst>
                                    <p:cond delay="0"/>
                                  </p:stCondLst>
                                  <p:childTnLst>
                                    <p:set>
                                      <p:cBhvr>
                                        <p:cTn dur="1" fill="hold" id="56">
                                          <p:stCondLst>
                                            <p:cond delay="0"/>
                                          </p:stCondLst>
                                        </p:cTn>
                                        <p:tgtEl>
                                          <p:spTgt spid="18443"/>
                                        </p:tgtEl>
                                        <p:attrNameLst>
                                          <p:attrName>style.visibility</p:attrName>
                                        </p:attrNameLst>
                                      </p:cBhvr>
                                      <p:to>
                                        <p:strVal val="visible"/>
                                      </p:to>
                                    </p:set>
                                    <p:animEffect filter="wipe(right)" transition="in">
                                      <p:cBhvr>
                                        <p:cTn dur="400" id="57"/>
                                        <p:tgtEl>
                                          <p:spTgt spid="18443"/>
                                        </p:tgtEl>
                                      </p:cBhvr>
                                    </p:animEffect>
                                  </p:childTnLst>
                                </p:cTn>
                              </p:par>
                            </p:childTnLst>
                          </p:cTn>
                        </p:par>
                        <p:par>
                          <p:cTn fill="hold" id="58" nodeType="afterGroup">
                            <p:stCondLst>
                              <p:cond delay="4400"/>
                            </p:stCondLst>
                            <p:childTnLst>
                              <p:par>
                                <p:cTn fill="hold" grpId="0" id="59" nodeType="afterEffect" presetClass="entr" presetID="31" presetSubtype="0">
                                  <p:stCondLst>
                                    <p:cond delay="0"/>
                                  </p:stCondLst>
                                  <p:childTnLst>
                                    <p:set>
                                      <p:cBhvr>
                                        <p:cTn dur="1" fill="hold" id="60">
                                          <p:stCondLst>
                                            <p:cond delay="0"/>
                                          </p:stCondLst>
                                        </p:cTn>
                                        <p:tgtEl>
                                          <p:spTgt spid="18448"/>
                                        </p:tgtEl>
                                        <p:attrNameLst>
                                          <p:attrName>style.visibility</p:attrName>
                                        </p:attrNameLst>
                                      </p:cBhvr>
                                      <p:to>
                                        <p:strVal val="visible"/>
                                      </p:to>
                                    </p:set>
                                    <p:anim calcmode="lin" valueType="num">
                                      <p:cBhvr>
                                        <p:cTn dur="300" fill="hold" id="61"/>
                                        <p:tgtEl>
                                          <p:spTgt spid="18448"/>
                                        </p:tgtEl>
                                        <p:attrNameLst>
                                          <p:attrName>ppt_w</p:attrName>
                                        </p:attrNameLst>
                                      </p:cBhvr>
                                      <p:tavLst>
                                        <p:tav tm="0">
                                          <p:val>
                                            <p:fltVal val="0"/>
                                          </p:val>
                                        </p:tav>
                                        <p:tav tm="100000">
                                          <p:val>
                                            <p:strVal val="#ppt_w"/>
                                          </p:val>
                                        </p:tav>
                                      </p:tavLst>
                                    </p:anim>
                                    <p:anim calcmode="lin" valueType="num">
                                      <p:cBhvr>
                                        <p:cTn dur="300" fill="hold" id="62"/>
                                        <p:tgtEl>
                                          <p:spTgt spid="18448"/>
                                        </p:tgtEl>
                                        <p:attrNameLst>
                                          <p:attrName>ppt_h</p:attrName>
                                        </p:attrNameLst>
                                      </p:cBhvr>
                                      <p:tavLst>
                                        <p:tav tm="0">
                                          <p:val>
                                            <p:fltVal val="0"/>
                                          </p:val>
                                        </p:tav>
                                        <p:tav tm="100000">
                                          <p:val>
                                            <p:strVal val="#ppt_h"/>
                                          </p:val>
                                        </p:tav>
                                      </p:tavLst>
                                    </p:anim>
                                    <p:anim calcmode="lin" valueType="num">
                                      <p:cBhvr>
                                        <p:cTn dur="300" fill="hold" id="63"/>
                                        <p:tgtEl>
                                          <p:spTgt spid="18448"/>
                                        </p:tgtEl>
                                        <p:attrNameLst>
                                          <p:attrName>style.rotation</p:attrName>
                                        </p:attrNameLst>
                                      </p:cBhvr>
                                      <p:tavLst>
                                        <p:tav tm="0">
                                          <p:val>
                                            <p:fltVal val="90"/>
                                          </p:val>
                                        </p:tav>
                                        <p:tav tm="100000">
                                          <p:val>
                                            <p:fltVal val="0"/>
                                          </p:val>
                                        </p:tav>
                                      </p:tavLst>
                                    </p:anim>
                                    <p:animEffect filter="fade" transition="in">
                                      <p:cBhvr>
                                        <p:cTn dur="300" id="64"/>
                                        <p:tgtEl>
                                          <p:spTgt spid="18448"/>
                                        </p:tgtEl>
                                      </p:cBhvr>
                                    </p:animEffect>
                                  </p:childTnLst>
                                </p:cTn>
                              </p:par>
                            </p:childTnLst>
                          </p:cTn>
                        </p:par>
                        <p:par>
                          <p:cTn fill="hold" id="65" nodeType="afterGroup">
                            <p:stCondLst>
                              <p:cond delay="4700"/>
                            </p:stCondLst>
                            <p:childTnLst>
                              <p:par>
                                <p:cTn fill="hold" grpId="0" id="66" nodeType="afterEffect" presetClass="entr" presetID="22" presetSubtype="1">
                                  <p:stCondLst>
                                    <p:cond delay="0"/>
                                  </p:stCondLst>
                                  <p:childTnLst>
                                    <p:set>
                                      <p:cBhvr>
                                        <p:cTn dur="1" fill="hold" id="67">
                                          <p:stCondLst>
                                            <p:cond delay="0"/>
                                          </p:stCondLst>
                                        </p:cTn>
                                        <p:tgtEl>
                                          <p:spTgt spid="18451"/>
                                        </p:tgtEl>
                                        <p:attrNameLst>
                                          <p:attrName>style.visibility</p:attrName>
                                        </p:attrNameLst>
                                      </p:cBhvr>
                                      <p:to>
                                        <p:strVal val="visible"/>
                                      </p:to>
                                    </p:set>
                                    <p:animEffect filter="wipe(up)" transition="in">
                                      <p:cBhvr>
                                        <p:cTn dur="500" id="68"/>
                                        <p:tgtEl>
                                          <p:spTgt spid="18451"/>
                                        </p:tgtEl>
                                      </p:cBhvr>
                                    </p:animEffect>
                                  </p:childTnLst>
                                </p:cTn>
                              </p:par>
                            </p:childTnLst>
                          </p:cTn>
                        </p:par>
                        <p:par>
                          <p:cTn fill="hold" id="69" nodeType="afterGroup">
                            <p:stCondLst>
                              <p:cond delay="5200"/>
                            </p:stCondLst>
                            <p:childTnLst>
                              <p:par>
                                <p:cTn fill="hold" grpId="0" id="70" nodeType="afterEffect" presetClass="entr" presetID="22" presetSubtype="8">
                                  <p:stCondLst>
                                    <p:cond delay="0"/>
                                  </p:stCondLst>
                                  <p:childTnLst>
                                    <p:set>
                                      <p:cBhvr>
                                        <p:cTn dur="1" fill="hold" id="71">
                                          <p:stCondLst>
                                            <p:cond delay="0"/>
                                          </p:stCondLst>
                                        </p:cTn>
                                        <p:tgtEl>
                                          <p:spTgt spid="18444"/>
                                        </p:tgtEl>
                                        <p:attrNameLst>
                                          <p:attrName>style.visibility</p:attrName>
                                        </p:attrNameLst>
                                      </p:cBhvr>
                                      <p:to>
                                        <p:strVal val="visible"/>
                                      </p:to>
                                    </p:set>
                                    <p:animEffect filter="wipe(left)" transition="in">
                                      <p:cBhvr>
                                        <p:cTn dur="300" id="72"/>
                                        <p:tgtEl>
                                          <p:spTgt spid="18444"/>
                                        </p:tgtEl>
                                      </p:cBhvr>
                                    </p:animEffect>
                                  </p:childTnLst>
                                </p:cTn>
                              </p:par>
                            </p:childTnLst>
                          </p:cTn>
                        </p:par>
                        <p:par>
                          <p:cTn fill="hold" id="73" nodeType="afterGroup">
                            <p:stCondLst>
                              <p:cond delay="5500"/>
                            </p:stCondLst>
                            <p:childTnLst>
                              <p:par>
                                <p:cTn fill="hold" grpId="0" id="74" nodeType="afterEffect" presetClass="entr" presetID="22" presetSubtype="2">
                                  <p:stCondLst>
                                    <p:cond delay="0"/>
                                  </p:stCondLst>
                                  <p:childTnLst>
                                    <p:set>
                                      <p:cBhvr>
                                        <p:cTn dur="1" fill="hold" id="75">
                                          <p:stCondLst>
                                            <p:cond delay="0"/>
                                          </p:stCondLst>
                                        </p:cTn>
                                        <p:tgtEl>
                                          <p:spTgt spid="18445"/>
                                        </p:tgtEl>
                                        <p:attrNameLst>
                                          <p:attrName>style.visibility</p:attrName>
                                        </p:attrNameLst>
                                      </p:cBhvr>
                                      <p:to>
                                        <p:strVal val="visible"/>
                                      </p:to>
                                    </p:set>
                                    <p:animEffect filter="wipe(right)" transition="in">
                                      <p:cBhvr>
                                        <p:cTn dur="400" id="76"/>
                                        <p:tgtEl>
                                          <p:spTgt spid="18445"/>
                                        </p:tgtEl>
                                      </p:cBhvr>
                                    </p:animEffect>
                                  </p:childTnLst>
                                </p:cTn>
                              </p:par>
                            </p:childTnLst>
                          </p:cTn>
                        </p:par>
                        <p:par>
                          <p:cTn fill="hold" id="77" nodeType="afterGroup">
                            <p:stCondLst>
                              <p:cond delay="5900"/>
                            </p:stCondLst>
                            <p:childTnLst>
                              <p:par>
                                <p:cTn fill="hold" grpId="0" id="78" nodeType="afterEffect" presetClass="entr" presetID="31" presetSubtype="0">
                                  <p:stCondLst>
                                    <p:cond delay="0"/>
                                  </p:stCondLst>
                                  <p:childTnLst>
                                    <p:set>
                                      <p:cBhvr>
                                        <p:cTn dur="1" fill="hold" id="79">
                                          <p:stCondLst>
                                            <p:cond delay="0"/>
                                          </p:stCondLst>
                                        </p:cTn>
                                        <p:tgtEl>
                                          <p:spTgt spid="18449"/>
                                        </p:tgtEl>
                                        <p:attrNameLst>
                                          <p:attrName>style.visibility</p:attrName>
                                        </p:attrNameLst>
                                      </p:cBhvr>
                                      <p:to>
                                        <p:strVal val="visible"/>
                                      </p:to>
                                    </p:set>
                                    <p:anim calcmode="lin" valueType="num">
                                      <p:cBhvr>
                                        <p:cTn dur="300" fill="hold" id="80"/>
                                        <p:tgtEl>
                                          <p:spTgt spid="18449"/>
                                        </p:tgtEl>
                                        <p:attrNameLst>
                                          <p:attrName>ppt_w</p:attrName>
                                        </p:attrNameLst>
                                      </p:cBhvr>
                                      <p:tavLst>
                                        <p:tav tm="0">
                                          <p:val>
                                            <p:fltVal val="0"/>
                                          </p:val>
                                        </p:tav>
                                        <p:tav tm="100000">
                                          <p:val>
                                            <p:strVal val="#ppt_w"/>
                                          </p:val>
                                        </p:tav>
                                      </p:tavLst>
                                    </p:anim>
                                    <p:anim calcmode="lin" valueType="num">
                                      <p:cBhvr>
                                        <p:cTn dur="300" fill="hold" id="81"/>
                                        <p:tgtEl>
                                          <p:spTgt spid="18449"/>
                                        </p:tgtEl>
                                        <p:attrNameLst>
                                          <p:attrName>ppt_h</p:attrName>
                                        </p:attrNameLst>
                                      </p:cBhvr>
                                      <p:tavLst>
                                        <p:tav tm="0">
                                          <p:val>
                                            <p:fltVal val="0"/>
                                          </p:val>
                                        </p:tav>
                                        <p:tav tm="100000">
                                          <p:val>
                                            <p:strVal val="#ppt_h"/>
                                          </p:val>
                                        </p:tav>
                                      </p:tavLst>
                                    </p:anim>
                                    <p:anim calcmode="lin" valueType="num">
                                      <p:cBhvr>
                                        <p:cTn dur="300" fill="hold" id="82"/>
                                        <p:tgtEl>
                                          <p:spTgt spid="18449"/>
                                        </p:tgtEl>
                                        <p:attrNameLst>
                                          <p:attrName>style.rotation</p:attrName>
                                        </p:attrNameLst>
                                      </p:cBhvr>
                                      <p:tavLst>
                                        <p:tav tm="0">
                                          <p:val>
                                            <p:fltVal val="90"/>
                                          </p:val>
                                        </p:tav>
                                        <p:tav tm="100000">
                                          <p:val>
                                            <p:fltVal val="0"/>
                                          </p:val>
                                        </p:tav>
                                      </p:tavLst>
                                    </p:anim>
                                    <p:animEffect filter="fade" transition="in">
                                      <p:cBhvr>
                                        <p:cTn dur="300" id="83"/>
                                        <p:tgtEl>
                                          <p:spTgt spid="18449"/>
                                        </p:tgtEl>
                                      </p:cBhvr>
                                    </p:animEffect>
                                  </p:childTnLst>
                                </p:cTn>
                              </p:par>
                            </p:childTnLst>
                          </p:cTn>
                        </p:par>
                        <p:par>
                          <p:cTn fill="hold" id="84" nodeType="afterGroup">
                            <p:stCondLst>
                              <p:cond delay="6200"/>
                            </p:stCondLst>
                            <p:childTnLst>
                              <p:par>
                                <p:cTn fill="hold" grpId="0" id="85" nodeType="afterEffect" presetClass="entr" presetID="22" presetSubtype="1">
                                  <p:stCondLst>
                                    <p:cond delay="0"/>
                                  </p:stCondLst>
                                  <p:childTnLst>
                                    <p:set>
                                      <p:cBhvr>
                                        <p:cTn dur="1" fill="hold" id="86">
                                          <p:stCondLst>
                                            <p:cond delay="0"/>
                                          </p:stCondLst>
                                        </p:cTn>
                                        <p:tgtEl>
                                          <p:spTgt spid="18452"/>
                                        </p:tgtEl>
                                        <p:attrNameLst>
                                          <p:attrName>style.visibility</p:attrName>
                                        </p:attrNameLst>
                                      </p:cBhvr>
                                      <p:to>
                                        <p:strVal val="visible"/>
                                      </p:to>
                                    </p:set>
                                    <p:animEffect filter="wipe(up)" transition="in">
                                      <p:cBhvr>
                                        <p:cTn dur="500" id="87"/>
                                        <p:tgtEl>
                                          <p:spTgt spid="18452"/>
                                        </p:tgtEl>
                                      </p:cBhvr>
                                    </p:animEffect>
                                  </p:childTnLst>
                                </p:cTn>
                              </p:par>
                            </p:childTnLst>
                          </p:cTn>
                        </p:par>
                        <p:par>
                          <p:cTn fill="hold" id="88" nodeType="afterGroup">
                            <p:stCondLst>
                              <p:cond delay="6700"/>
                            </p:stCondLst>
                            <p:childTnLst>
                              <p:par>
                                <p:cTn fill="hold" grpId="0" id="89" nodeType="afterEffect" presetClass="entr" presetID="22" presetSubtype="8">
                                  <p:stCondLst>
                                    <p:cond delay="0"/>
                                  </p:stCondLst>
                                  <p:childTnLst>
                                    <p:set>
                                      <p:cBhvr>
                                        <p:cTn dur="1" fill="hold" id="90">
                                          <p:stCondLst>
                                            <p:cond delay="0"/>
                                          </p:stCondLst>
                                        </p:cTn>
                                        <p:tgtEl>
                                          <p:spTgt spid="18446"/>
                                        </p:tgtEl>
                                        <p:attrNameLst>
                                          <p:attrName>style.visibility</p:attrName>
                                        </p:attrNameLst>
                                      </p:cBhvr>
                                      <p:to>
                                        <p:strVal val="visible"/>
                                      </p:to>
                                    </p:set>
                                    <p:animEffect filter="wipe(left)" transition="in">
                                      <p:cBhvr>
                                        <p:cTn dur="300" id="91"/>
                                        <p:tgtEl>
                                          <p:spTgt spid="18446"/>
                                        </p:tgtEl>
                                      </p:cBhvr>
                                    </p:animEffect>
                                  </p:childTnLst>
                                </p:cTn>
                              </p:par>
                            </p:childTnLst>
                          </p:cTn>
                        </p:par>
                        <p:par>
                          <p:cTn fill="hold" id="92" nodeType="afterGroup">
                            <p:stCondLst>
                              <p:cond delay="7000"/>
                            </p:stCondLst>
                            <p:childTnLst>
                              <p:par>
                                <p:cTn fill="hold" grpId="0" id="93" nodeType="afterEffect" presetClass="entr" presetID="22" presetSubtype="2">
                                  <p:stCondLst>
                                    <p:cond delay="0"/>
                                  </p:stCondLst>
                                  <p:childTnLst>
                                    <p:set>
                                      <p:cBhvr>
                                        <p:cTn dur="1" fill="hold" id="94">
                                          <p:stCondLst>
                                            <p:cond delay="0"/>
                                          </p:stCondLst>
                                        </p:cTn>
                                        <p:tgtEl>
                                          <p:spTgt spid="18447"/>
                                        </p:tgtEl>
                                        <p:attrNameLst>
                                          <p:attrName>style.visibility</p:attrName>
                                        </p:attrNameLst>
                                      </p:cBhvr>
                                      <p:to>
                                        <p:strVal val="visible"/>
                                      </p:to>
                                    </p:set>
                                    <p:animEffect filter="wipe(right)" transition="in">
                                      <p:cBhvr>
                                        <p:cTn dur="400" id="95"/>
                                        <p:tgtEl>
                                          <p:spTgt spid="18447"/>
                                        </p:tgtEl>
                                      </p:cBhvr>
                                    </p:animEffect>
                                  </p:childTnLst>
                                </p:cTn>
                              </p:par>
                            </p:childTnLst>
                          </p:cTn>
                        </p:par>
                        <p:par>
                          <p:cTn fill="hold" id="96" nodeType="afterGroup">
                            <p:stCondLst>
                              <p:cond delay="7400"/>
                            </p:stCondLst>
                            <p:childTnLst>
                              <p:par>
                                <p:cTn fill="hold" grpId="0" id="97" nodeType="afterEffect" presetClass="entr" presetID="31" presetSubtype="0">
                                  <p:stCondLst>
                                    <p:cond delay="0"/>
                                  </p:stCondLst>
                                  <p:childTnLst>
                                    <p:set>
                                      <p:cBhvr>
                                        <p:cTn dur="1" fill="hold" id="98">
                                          <p:stCondLst>
                                            <p:cond delay="0"/>
                                          </p:stCondLst>
                                        </p:cTn>
                                        <p:tgtEl>
                                          <p:spTgt spid="18450"/>
                                        </p:tgtEl>
                                        <p:attrNameLst>
                                          <p:attrName>style.visibility</p:attrName>
                                        </p:attrNameLst>
                                      </p:cBhvr>
                                      <p:to>
                                        <p:strVal val="visible"/>
                                      </p:to>
                                    </p:set>
                                    <p:anim calcmode="lin" valueType="num">
                                      <p:cBhvr>
                                        <p:cTn dur="300" fill="hold" id="99"/>
                                        <p:tgtEl>
                                          <p:spTgt spid="18450"/>
                                        </p:tgtEl>
                                        <p:attrNameLst>
                                          <p:attrName>ppt_w</p:attrName>
                                        </p:attrNameLst>
                                      </p:cBhvr>
                                      <p:tavLst>
                                        <p:tav tm="0">
                                          <p:val>
                                            <p:fltVal val="0"/>
                                          </p:val>
                                        </p:tav>
                                        <p:tav tm="100000">
                                          <p:val>
                                            <p:strVal val="#ppt_w"/>
                                          </p:val>
                                        </p:tav>
                                      </p:tavLst>
                                    </p:anim>
                                    <p:anim calcmode="lin" valueType="num">
                                      <p:cBhvr>
                                        <p:cTn dur="300" fill="hold" id="100"/>
                                        <p:tgtEl>
                                          <p:spTgt spid="18450"/>
                                        </p:tgtEl>
                                        <p:attrNameLst>
                                          <p:attrName>ppt_h</p:attrName>
                                        </p:attrNameLst>
                                      </p:cBhvr>
                                      <p:tavLst>
                                        <p:tav tm="0">
                                          <p:val>
                                            <p:fltVal val="0"/>
                                          </p:val>
                                        </p:tav>
                                        <p:tav tm="100000">
                                          <p:val>
                                            <p:strVal val="#ppt_h"/>
                                          </p:val>
                                        </p:tav>
                                      </p:tavLst>
                                    </p:anim>
                                    <p:anim calcmode="lin" valueType="num">
                                      <p:cBhvr>
                                        <p:cTn dur="300" fill="hold" id="101"/>
                                        <p:tgtEl>
                                          <p:spTgt spid="18450"/>
                                        </p:tgtEl>
                                        <p:attrNameLst>
                                          <p:attrName>style.rotation</p:attrName>
                                        </p:attrNameLst>
                                      </p:cBhvr>
                                      <p:tavLst>
                                        <p:tav tm="0">
                                          <p:val>
                                            <p:fltVal val="90"/>
                                          </p:val>
                                        </p:tav>
                                        <p:tav tm="100000">
                                          <p:val>
                                            <p:fltVal val="0"/>
                                          </p:val>
                                        </p:tav>
                                      </p:tavLst>
                                    </p:anim>
                                    <p:animEffect filter="fade" transition="in">
                                      <p:cBhvr>
                                        <p:cTn dur="300" id="102"/>
                                        <p:tgtEl>
                                          <p:spTgt spid="18450"/>
                                        </p:tgtEl>
                                      </p:cBhvr>
                                    </p:animEffect>
                                  </p:childTnLst>
                                </p:cTn>
                              </p:par>
                            </p:childTnLst>
                          </p:cTn>
                        </p:par>
                        <p:par>
                          <p:cTn fill="hold" id="103" nodeType="afterGroup">
                            <p:stCondLst>
                              <p:cond delay="7700"/>
                            </p:stCondLst>
                            <p:childTnLst>
                              <p:par>
                                <p:cTn fill="hold" grpId="0" id="104" nodeType="afterEffect" presetClass="entr" presetID="22" presetSubtype="1">
                                  <p:stCondLst>
                                    <p:cond delay="0"/>
                                  </p:stCondLst>
                                  <p:childTnLst>
                                    <p:set>
                                      <p:cBhvr>
                                        <p:cTn dur="1" fill="hold" id="105">
                                          <p:stCondLst>
                                            <p:cond delay="0"/>
                                          </p:stCondLst>
                                        </p:cTn>
                                        <p:tgtEl>
                                          <p:spTgt spid="18453"/>
                                        </p:tgtEl>
                                        <p:attrNameLst>
                                          <p:attrName>style.visibility</p:attrName>
                                        </p:attrNameLst>
                                      </p:cBhvr>
                                      <p:to>
                                        <p:strVal val="visible"/>
                                      </p:to>
                                    </p:set>
                                    <p:animEffect filter="wipe(up)" transition="in">
                                      <p:cBhvr>
                                        <p:cTn dur="500" id="106"/>
                                        <p:tgtEl>
                                          <p:spTgt spid="184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34"/>
      <p:bldP grpId="0" spid="18435"/>
      <p:bldP grpId="0" spid="18436"/>
      <p:bldP grpId="0" spid="18437"/>
      <p:bldP grpId="0" spid="18438"/>
      <p:bldP grpId="0" spid="18439"/>
      <p:bldP grpId="0" spid="18440"/>
      <p:bldP grpId="0" spid="18441"/>
      <p:bldP grpId="0" spid="18442"/>
      <p:bldP grpId="0" spid="18443"/>
      <p:bldP grpId="0" spid="18444"/>
      <p:bldP grpId="0" spid="18445"/>
      <p:bldP grpId="0" spid="18446"/>
      <p:bldP grpId="0" spid="18447"/>
      <p:bldP grpId="0" spid="18448"/>
      <p:bldP grpId="0" spid="18449"/>
      <p:bldP grpId="0" spid="18450"/>
      <p:bldP grpId="0" spid="18451"/>
      <p:bldP grpId="0" spid="18452"/>
      <p:bldP grpId="0" spid="1845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2.2 研究思路</a:t>
            </a:r>
          </a:p>
        </p:txBody>
      </p:sp>
      <p:sp>
        <p:nvSpPr>
          <p:cNvPr id="19459"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0" name="Freeform 13"/>
          <p:cNvSpPr/>
          <p:nvPr/>
        </p:nvSpPr>
        <p:spPr bwMode="auto">
          <a:xfrm>
            <a:off x="9939338" y="2349500"/>
            <a:ext cx="919162" cy="2638425"/>
          </a:xfrm>
          <a:custGeom>
            <a:gdLst>
              <a:gd fmla="*/ 2147483646 w 1141" name="T0"/>
              <a:gd fmla="*/ 2147483646 h 3278" name="T1"/>
              <a:gd fmla="*/ 2147483646 w 1141" name="T2"/>
              <a:gd fmla="*/ 2147483646 h 3278" name="T3"/>
              <a:gd fmla="*/ 0 w 1141" name="T4"/>
              <a:gd fmla="*/ 2147483646 h 3278" name="T5"/>
              <a:gd fmla="*/ 0 w 1141" name="T6"/>
              <a:gd fmla="*/ 0 h 3278" name="T7"/>
              <a:gd fmla="*/ 2147483646 w 1141" name="T8"/>
              <a:gd fmla="*/ 2147483646 h 32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278" w="1141">
                <a:moveTo>
                  <a:pt x="1141" y="1140"/>
                </a:moveTo>
                <a:lnTo>
                  <a:pt x="1141" y="2138"/>
                </a:lnTo>
                <a:lnTo>
                  <a:pt x="0" y="3278"/>
                </a:lnTo>
                <a:lnTo>
                  <a:pt x="0" y="0"/>
                </a:lnTo>
                <a:lnTo>
                  <a:pt x="1141" y="114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1" name="Freeform 14"/>
          <p:cNvSpPr/>
          <p:nvPr/>
        </p:nvSpPr>
        <p:spPr bwMode="auto">
          <a:xfrm>
            <a:off x="965200" y="3906838"/>
            <a:ext cx="9893300" cy="1244600"/>
          </a:xfrm>
          <a:custGeom>
            <a:gdLst>
              <a:gd fmla="*/ 2147483646 w 12294" name="T0"/>
              <a:gd fmla="*/ 2147483646 h 1546" name="T1"/>
              <a:gd fmla="*/ 2147483646 w 12294" name="T2"/>
              <a:gd fmla="*/ 2147483646 h 1546" name="T3"/>
              <a:gd fmla="*/ 2147483646 w 12294" name="T4"/>
              <a:gd fmla="*/ 2147483646 h 1546" name="T5"/>
              <a:gd fmla="*/ 2147483646 w 12294" name="T6"/>
              <a:gd fmla="*/ 2147483646 h 1546" name="T7"/>
              <a:gd fmla="*/ 2147483646 w 12294" name="T8"/>
              <a:gd fmla="*/ 2147483646 h 1546" name="T9"/>
              <a:gd fmla="*/ 2147483646 w 12294" name="T10"/>
              <a:gd fmla="*/ 2147483646 h 1546" name="T11"/>
              <a:gd fmla="*/ 0 w 12294" name="T12"/>
              <a:gd fmla="*/ 2147483646 h 1546" name="T13"/>
              <a:gd fmla="*/ 2147483646 w 12294" name="T14"/>
              <a:gd fmla="*/ 2147483646 h 1546" name="T15"/>
              <a:gd fmla="*/ 2147483646 w 12294" name="T16"/>
              <a:gd fmla="*/ 0 h 1546" name="T17"/>
              <a:gd fmla="*/ 2147483646 w 12294" name="T18"/>
              <a:gd fmla="*/ 2147483646 h 154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546" w="12294">
                <a:moveTo>
                  <a:pt x="523" y="203"/>
                </a:moveTo>
                <a:lnTo>
                  <a:pt x="12294" y="203"/>
                </a:lnTo>
                <a:lnTo>
                  <a:pt x="11153" y="1343"/>
                </a:lnTo>
                <a:lnTo>
                  <a:pt x="523" y="1343"/>
                </a:lnTo>
                <a:lnTo>
                  <a:pt x="523" y="1546"/>
                </a:lnTo>
                <a:lnTo>
                  <a:pt x="261" y="1159"/>
                </a:lnTo>
                <a:lnTo>
                  <a:pt x="0" y="773"/>
                </a:lnTo>
                <a:lnTo>
                  <a:pt x="261" y="387"/>
                </a:lnTo>
                <a:lnTo>
                  <a:pt x="523" y="0"/>
                </a:lnTo>
                <a:lnTo>
                  <a:pt x="523" y="203"/>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2" name="Freeform 15"/>
          <p:cNvSpPr/>
          <p:nvPr/>
        </p:nvSpPr>
        <p:spPr bwMode="auto">
          <a:xfrm>
            <a:off x="974725" y="2349500"/>
            <a:ext cx="9883775" cy="915988"/>
          </a:xfrm>
          <a:custGeom>
            <a:gdLst>
              <a:gd fmla="*/ 0 w 12281" name="T0"/>
              <a:gd fmla="*/ 0 h 1140" name="T1"/>
              <a:gd fmla="*/ 2147483646 w 12281" name="T2"/>
              <a:gd fmla="*/ 0 h 1140" name="T3"/>
              <a:gd fmla="*/ 2147483646 w 12281" name="T4"/>
              <a:gd fmla="*/ 2147483646 h 1140" name="T5"/>
              <a:gd fmla="*/ 0 w 12281" name="T6"/>
              <a:gd fmla="*/ 2147483646 h 1140" name="T7"/>
              <a:gd fmla="*/ 2147483646 w 12281" name="T8"/>
              <a:gd fmla="*/ 2147483646 h 1140" name="T9"/>
              <a:gd fmla="*/ 0 w 12281" name="T10"/>
              <a:gd fmla="*/ 0 h 114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140" w="12281">
                <a:moveTo>
                  <a:pt x="0" y="0"/>
                </a:moveTo>
                <a:lnTo>
                  <a:pt x="11140" y="0"/>
                </a:lnTo>
                <a:lnTo>
                  <a:pt x="12281" y="1140"/>
                </a:lnTo>
                <a:lnTo>
                  <a:pt x="0" y="1140"/>
                </a:lnTo>
                <a:lnTo>
                  <a:pt x="570" y="570"/>
                </a:ln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3" name="Oval 17"/>
          <p:cNvSpPr>
            <a:spLocks noChangeArrowheads="1"/>
          </p:cNvSpPr>
          <p:nvPr/>
        </p:nvSpPr>
        <p:spPr bwMode="auto">
          <a:xfrm>
            <a:off x="2287588" y="2552700"/>
            <a:ext cx="509587" cy="5080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a:solidFill>
                  <a:schemeClr val="bg1"/>
                </a:solidFill>
                <a:ea charset="-122" panose="02010600030101010101" pitchFamily="2" typeface="宋体"/>
              </a:rPr>
              <a:t>1</a:t>
            </a:r>
          </a:p>
        </p:txBody>
      </p:sp>
      <p:sp>
        <p:nvSpPr>
          <p:cNvPr id="19464" name="TextBox 7"/>
          <p:cNvSpPr txBox="1">
            <a:spLocks noChangeArrowheads="1"/>
          </p:cNvSpPr>
          <p:nvPr/>
        </p:nvSpPr>
        <p:spPr bwMode="auto">
          <a:xfrm>
            <a:off x="1635125" y="1025525"/>
            <a:ext cx="192087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sz="1600">
                <a:latin charset="-122" panose="020b0503020204020204" pitchFamily="34" typeface="微软雅黑"/>
              </a:rPr>
              <a:t>请输入您的文字请输入您的文字请输入您的文字请输入您的文字请输入您的文字</a:t>
            </a:r>
          </a:p>
        </p:txBody>
      </p:sp>
      <p:sp>
        <p:nvSpPr>
          <p:cNvPr id="19465" name="Oval 17"/>
          <p:cNvSpPr>
            <a:spLocks noChangeArrowheads="1"/>
          </p:cNvSpPr>
          <p:nvPr/>
        </p:nvSpPr>
        <p:spPr bwMode="auto">
          <a:xfrm>
            <a:off x="5187950" y="2552700"/>
            <a:ext cx="509588" cy="5080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a:solidFill>
                  <a:schemeClr val="bg1"/>
                </a:solidFill>
                <a:ea charset="-122" panose="02010600030101010101" pitchFamily="2" typeface="宋体"/>
              </a:rPr>
              <a:t>2</a:t>
            </a:r>
          </a:p>
        </p:txBody>
      </p:sp>
      <p:sp>
        <p:nvSpPr>
          <p:cNvPr id="19466" name="Oval 17"/>
          <p:cNvSpPr>
            <a:spLocks noChangeArrowheads="1"/>
          </p:cNvSpPr>
          <p:nvPr/>
        </p:nvSpPr>
        <p:spPr bwMode="auto">
          <a:xfrm>
            <a:off x="8172450" y="2552700"/>
            <a:ext cx="509588" cy="5080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a:solidFill>
                  <a:schemeClr val="bg1"/>
                </a:solidFill>
                <a:ea charset="-122" panose="02010600030101010101" pitchFamily="2" typeface="宋体"/>
              </a:rPr>
              <a:t>3</a:t>
            </a:r>
          </a:p>
        </p:txBody>
      </p:sp>
      <p:sp>
        <p:nvSpPr>
          <p:cNvPr id="19467" name="Oval 17"/>
          <p:cNvSpPr>
            <a:spLocks noChangeArrowheads="1"/>
          </p:cNvSpPr>
          <p:nvPr/>
        </p:nvSpPr>
        <p:spPr bwMode="auto">
          <a:xfrm>
            <a:off x="2287588" y="4275138"/>
            <a:ext cx="509587" cy="5080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a:solidFill>
                  <a:schemeClr val="bg1"/>
                </a:solidFill>
                <a:ea charset="-122" panose="02010600030101010101" pitchFamily="2" typeface="宋体"/>
              </a:rPr>
              <a:t>6</a:t>
            </a:r>
          </a:p>
        </p:txBody>
      </p:sp>
      <p:sp>
        <p:nvSpPr>
          <p:cNvPr id="19468" name="Oval 17"/>
          <p:cNvSpPr>
            <a:spLocks noChangeArrowheads="1"/>
          </p:cNvSpPr>
          <p:nvPr/>
        </p:nvSpPr>
        <p:spPr bwMode="auto">
          <a:xfrm>
            <a:off x="5187950" y="4275138"/>
            <a:ext cx="509588" cy="5080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a:solidFill>
                  <a:schemeClr val="bg1"/>
                </a:solidFill>
                <a:ea charset="-122" panose="02010600030101010101" pitchFamily="2" typeface="宋体"/>
              </a:rPr>
              <a:t>5</a:t>
            </a:r>
          </a:p>
        </p:txBody>
      </p:sp>
      <p:sp>
        <p:nvSpPr>
          <p:cNvPr id="19469" name="Oval 17"/>
          <p:cNvSpPr>
            <a:spLocks noChangeArrowheads="1"/>
          </p:cNvSpPr>
          <p:nvPr/>
        </p:nvSpPr>
        <p:spPr bwMode="auto">
          <a:xfrm>
            <a:off x="8172450" y="4275138"/>
            <a:ext cx="509588" cy="5080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a:solidFill>
                  <a:schemeClr val="bg1"/>
                </a:solidFill>
                <a:ea charset="-122" panose="02010600030101010101" pitchFamily="2" typeface="宋体"/>
              </a:rPr>
              <a:t>4</a:t>
            </a:r>
          </a:p>
        </p:txBody>
      </p:sp>
      <p:sp>
        <p:nvSpPr>
          <p:cNvPr id="19470" name="TextBox 14"/>
          <p:cNvSpPr txBox="1">
            <a:spLocks noChangeArrowheads="1"/>
          </p:cNvSpPr>
          <p:nvPr/>
        </p:nvSpPr>
        <p:spPr bwMode="auto">
          <a:xfrm>
            <a:off x="4483100" y="1025525"/>
            <a:ext cx="1919288"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sz="1600">
                <a:latin charset="-122" panose="020b0503020204020204" pitchFamily="34" typeface="微软雅黑"/>
              </a:rPr>
              <a:t>请输入您的文字请输入您的文字请输入您的文字请输入您的文字请输入您的文字</a:t>
            </a:r>
          </a:p>
        </p:txBody>
      </p:sp>
      <p:sp>
        <p:nvSpPr>
          <p:cNvPr id="19471" name="TextBox 15"/>
          <p:cNvSpPr txBox="1">
            <a:spLocks noChangeArrowheads="1"/>
          </p:cNvSpPr>
          <p:nvPr/>
        </p:nvSpPr>
        <p:spPr bwMode="auto">
          <a:xfrm>
            <a:off x="7466014" y="1025525"/>
            <a:ext cx="192087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sz="1600">
                <a:latin charset="-122" panose="020b0503020204020204" pitchFamily="34" typeface="微软雅黑"/>
              </a:rPr>
              <a:t>请输入您的文字请输入您的文字请输入您的文字请输入您的文字请输入您的文字</a:t>
            </a:r>
          </a:p>
        </p:txBody>
      </p:sp>
      <p:sp>
        <p:nvSpPr>
          <p:cNvPr id="19472" name="TextBox 16"/>
          <p:cNvSpPr txBox="1">
            <a:spLocks noChangeArrowheads="1"/>
          </p:cNvSpPr>
          <p:nvPr/>
        </p:nvSpPr>
        <p:spPr bwMode="auto">
          <a:xfrm>
            <a:off x="1635125" y="5151438"/>
            <a:ext cx="192087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sz="1600">
                <a:latin charset="-122" panose="020b0503020204020204" pitchFamily="34" typeface="微软雅黑"/>
              </a:rPr>
              <a:t>请输入您的文字请输入您的文字请输入您的文字请输入您的文字请输入您的文字</a:t>
            </a:r>
          </a:p>
        </p:txBody>
      </p:sp>
      <p:sp>
        <p:nvSpPr>
          <p:cNvPr id="19473" name="TextBox 17"/>
          <p:cNvSpPr txBox="1">
            <a:spLocks noChangeArrowheads="1"/>
          </p:cNvSpPr>
          <p:nvPr/>
        </p:nvSpPr>
        <p:spPr bwMode="auto">
          <a:xfrm>
            <a:off x="4483100" y="5151438"/>
            <a:ext cx="1919288"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sz="1600">
                <a:latin charset="-122" panose="020b0503020204020204" pitchFamily="34" typeface="微软雅黑"/>
              </a:rPr>
              <a:t>请输入您的文字请输入您的文字请输入您的文字请输入您的文字请输入您的文字</a:t>
            </a:r>
          </a:p>
        </p:txBody>
      </p:sp>
      <p:sp>
        <p:nvSpPr>
          <p:cNvPr id="19474" name="TextBox 18"/>
          <p:cNvSpPr txBox="1">
            <a:spLocks noChangeArrowheads="1"/>
          </p:cNvSpPr>
          <p:nvPr/>
        </p:nvSpPr>
        <p:spPr bwMode="auto">
          <a:xfrm>
            <a:off x="7466014" y="5151438"/>
            <a:ext cx="192087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sz="1600">
                <a:latin charset="-122" panose="020b0503020204020204" pitchFamily="34" typeface="微软雅黑"/>
              </a:rPr>
              <a:t>请输入您的文字请输入您的文字请输入您的文字请输入您的文字请输入您的文字</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9459"/>
                                        </p:tgtEl>
                                        <p:attrNameLst>
                                          <p:attrName>style.visibility</p:attrName>
                                        </p:attrNameLst>
                                      </p:cBhvr>
                                      <p:to>
                                        <p:strVal val="visible"/>
                                      </p:to>
                                    </p:set>
                                    <p:anim calcmode="lin" valueType="num">
                                      <p:cBhvr>
                                        <p:cTn dur="300" fill="hold" id="7"/>
                                        <p:tgtEl>
                                          <p:spTgt spid="19459"/>
                                        </p:tgtEl>
                                        <p:attrNameLst>
                                          <p:attrName>ppt_w</p:attrName>
                                        </p:attrNameLst>
                                      </p:cBhvr>
                                      <p:tavLst>
                                        <p:tav tm="0">
                                          <p:val>
                                            <p:fltVal val="0"/>
                                          </p:val>
                                        </p:tav>
                                        <p:tav tm="100000">
                                          <p:val>
                                            <p:strVal val="#ppt_w"/>
                                          </p:val>
                                        </p:tav>
                                      </p:tavLst>
                                    </p:anim>
                                    <p:anim calcmode="lin" valueType="num">
                                      <p:cBhvr>
                                        <p:cTn dur="300" fill="hold" id="8"/>
                                        <p:tgtEl>
                                          <p:spTgt spid="19459"/>
                                        </p:tgtEl>
                                        <p:attrNameLst>
                                          <p:attrName>ppt_h</p:attrName>
                                        </p:attrNameLst>
                                      </p:cBhvr>
                                      <p:tavLst>
                                        <p:tav tm="0">
                                          <p:val>
                                            <p:fltVal val="0"/>
                                          </p:val>
                                        </p:tav>
                                        <p:tav tm="100000">
                                          <p:val>
                                            <p:strVal val="#ppt_h"/>
                                          </p:val>
                                        </p:tav>
                                      </p:tavLst>
                                    </p:anim>
                                    <p:anim calcmode="lin" valueType="num">
                                      <p:cBhvr>
                                        <p:cTn dur="300" fill="hold" id="9"/>
                                        <p:tgtEl>
                                          <p:spTgt spid="19459"/>
                                        </p:tgtEl>
                                        <p:attrNameLst>
                                          <p:attrName>style.rotation</p:attrName>
                                        </p:attrNameLst>
                                      </p:cBhvr>
                                      <p:tavLst>
                                        <p:tav tm="0">
                                          <p:val>
                                            <p:fltVal val="90"/>
                                          </p:val>
                                        </p:tav>
                                        <p:tav tm="100000">
                                          <p:val>
                                            <p:fltVal val="0"/>
                                          </p:val>
                                        </p:tav>
                                      </p:tavLst>
                                    </p:anim>
                                    <p:animEffect filter="fade" transition="in">
                                      <p:cBhvr>
                                        <p:cTn dur="300" id="10"/>
                                        <p:tgtEl>
                                          <p:spTgt spid="19459"/>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19458"/>
                                        </p:tgtEl>
                                        <p:attrNameLst>
                                          <p:attrName>style.visibility</p:attrName>
                                        </p:attrNameLst>
                                      </p:cBhvr>
                                      <p:to>
                                        <p:strVal val="visible"/>
                                      </p:to>
                                    </p:set>
                                    <p:anim calcmode="lin" valueType="num">
                                      <p:cBhvr>
                                        <p:cTn dur="400" fill="hold" id="14"/>
                                        <p:tgtEl>
                                          <p:spTgt spid="1945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19458"/>
                                        </p:tgtEl>
                                        <p:attrNameLst>
                                          <p:attrName>ppt_y</p:attrName>
                                        </p:attrNameLst>
                                      </p:cBhvr>
                                      <p:tavLst>
                                        <p:tav tm="0">
                                          <p:val>
                                            <p:strVal val="#ppt_y"/>
                                          </p:val>
                                        </p:tav>
                                        <p:tav tm="100000">
                                          <p:val>
                                            <p:strVal val="#ppt_y"/>
                                          </p:val>
                                        </p:tav>
                                      </p:tavLst>
                                    </p:anim>
                                    <p:anim calcmode="lin" valueType="num">
                                      <p:cBhvr>
                                        <p:cTn dur="400" fill="hold" id="16"/>
                                        <p:tgtEl>
                                          <p:spTgt spid="1945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1945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19458"/>
                                        </p:tgtEl>
                                      </p:cBhvr>
                                    </p:animEffect>
                                  </p:childTnLst>
                                </p:cTn>
                              </p:par>
                            </p:childTnLst>
                          </p:cTn>
                        </p:par>
                        <p:par>
                          <p:cTn fill="hold" id="19" nodeType="afterGroup">
                            <p:stCondLst>
                              <p:cond delay="700"/>
                            </p:stCondLst>
                            <p:childTnLst>
                              <p:par>
                                <p:cTn fill="hold" grpId="0" id="20" nodeType="afterEffect" presetClass="entr" presetID="22" presetSubtype="8">
                                  <p:stCondLst>
                                    <p:cond delay="0"/>
                                  </p:stCondLst>
                                  <p:childTnLst>
                                    <p:set>
                                      <p:cBhvr>
                                        <p:cTn dur="1" fill="hold" id="21">
                                          <p:stCondLst>
                                            <p:cond delay="0"/>
                                          </p:stCondLst>
                                        </p:cTn>
                                        <p:tgtEl>
                                          <p:spTgt spid="19462"/>
                                        </p:tgtEl>
                                        <p:attrNameLst>
                                          <p:attrName>style.visibility</p:attrName>
                                        </p:attrNameLst>
                                      </p:cBhvr>
                                      <p:to>
                                        <p:strVal val="visible"/>
                                      </p:to>
                                    </p:set>
                                    <p:animEffect filter="wipe(left)" transition="in">
                                      <p:cBhvr>
                                        <p:cTn dur="1000" id="22"/>
                                        <p:tgtEl>
                                          <p:spTgt spid="19462"/>
                                        </p:tgtEl>
                                      </p:cBhvr>
                                    </p:animEffect>
                                  </p:childTnLst>
                                </p:cTn>
                              </p:par>
                            </p:childTnLst>
                          </p:cTn>
                        </p:par>
                        <p:par>
                          <p:cTn fill="hold" id="23" nodeType="afterGroup">
                            <p:stCondLst>
                              <p:cond delay="1700"/>
                            </p:stCondLst>
                            <p:childTnLst>
                              <p:par>
                                <p:cTn fill="hold" grpId="0" id="24" nodeType="afterEffect" presetClass="entr" presetID="22" presetSubtype="1">
                                  <p:stCondLst>
                                    <p:cond delay="0"/>
                                  </p:stCondLst>
                                  <p:childTnLst>
                                    <p:set>
                                      <p:cBhvr>
                                        <p:cTn dur="1" fill="hold" id="25">
                                          <p:stCondLst>
                                            <p:cond delay="0"/>
                                          </p:stCondLst>
                                        </p:cTn>
                                        <p:tgtEl>
                                          <p:spTgt spid="19460"/>
                                        </p:tgtEl>
                                        <p:attrNameLst>
                                          <p:attrName>style.visibility</p:attrName>
                                        </p:attrNameLst>
                                      </p:cBhvr>
                                      <p:to>
                                        <p:strVal val="visible"/>
                                      </p:to>
                                    </p:set>
                                    <p:animEffect filter="wipe(up)" transition="in">
                                      <p:cBhvr>
                                        <p:cTn dur="500" id="26"/>
                                        <p:tgtEl>
                                          <p:spTgt spid="19460"/>
                                        </p:tgtEl>
                                      </p:cBhvr>
                                    </p:animEffect>
                                  </p:childTnLst>
                                </p:cTn>
                              </p:par>
                            </p:childTnLst>
                          </p:cTn>
                        </p:par>
                        <p:par>
                          <p:cTn fill="hold" id="27" nodeType="afterGroup">
                            <p:stCondLst>
                              <p:cond delay="2200"/>
                            </p:stCondLst>
                            <p:childTnLst>
                              <p:par>
                                <p:cTn fill="hold" grpId="0" id="28" nodeType="afterEffect" presetClass="entr" presetID="22" presetSubtype="2">
                                  <p:stCondLst>
                                    <p:cond delay="0"/>
                                  </p:stCondLst>
                                  <p:childTnLst>
                                    <p:set>
                                      <p:cBhvr>
                                        <p:cTn dur="1" fill="hold" id="29">
                                          <p:stCondLst>
                                            <p:cond delay="0"/>
                                          </p:stCondLst>
                                        </p:cTn>
                                        <p:tgtEl>
                                          <p:spTgt spid="19461"/>
                                        </p:tgtEl>
                                        <p:attrNameLst>
                                          <p:attrName>style.visibility</p:attrName>
                                        </p:attrNameLst>
                                      </p:cBhvr>
                                      <p:to>
                                        <p:strVal val="visible"/>
                                      </p:to>
                                    </p:set>
                                    <p:animEffect filter="wipe(right)" transition="in">
                                      <p:cBhvr>
                                        <p:cTn dur="1000" id="30"/>
                                        <p:tgtEl>
                                          <p:spTgt spid="19461"/>
                                        </p:tgtEl>
                                      </p:cBhvr>
                                    </p:animEffect>
                                  </p:childTnLst>
                                </p:cTn>
                              </p:par>
                            </p:childTnLst>
                          </p:cTn>
                        </p:par>
                        <p:par>
                          <p:cTn fill="hold" id="31" nodeType="afterGroup">
                            <p:stCondLst>
                              <p:cond delay="3200"/>
                            </p:stCondLst>
                            <p:childTnLst>
                              <p:par>
                                <p:cTn fill="hold" grpId="0" id="32" nodeType="afterEffect" presetClass="entr" presetID="2" presetSubtype="6">
                                  <p:stCondLst>
                                    <p:cond delay="0"/>
                                  </p:stCondLst>
                                  <p:childTnLst>
                                    <p:set>
                                      <p:cBhvr>
                                        <p:cTn dur="1" fill="hold" id="33">
                                          <p:stCondLst>
                                            <p:cond delay="0"/>
                                          </p:stCondLst>
                                        </p:cTn>
                                        <p:tgtEl>
                                          <p:spTgt spid="19463"/>
                                        </p:tgtEl>
                                        <p:attrNameLst>
                                          <p:attrName>style.visibility</p:attrName>
                                        </p:attrNameLst>
                                      </p:cBhvr>
                                      <p:to>
                                        <p:strVal val="visible"/>
                                      </p:to>
                                    </p:set>
                                    <p:anim calcmode="lin" valueType="num">
                                      <p:cBhvr additive="base">
                                        <p:cTn dur="500" fill="hold" id="34"/>
                                        <p:tgtEl>
                                          <p:spTgt spid="19463"/>
                                        </p:tgtEl>
                                        <p:attrNameLst>
                                          <p:attrName>ppt_x</p:attrName>
                                        </p:attrNameLst>
                                      </p:cBhvr>
                                      <p:tavLst>
                                        <p:tav tm="0">
                                          <p:val>
                                            <p:strVal val="1+#ppt_w/2"/>
                                          </p:val>
                                        </p:tav>
                                        <p:tav tm="100000">
                                          <p:val>
                                            <p:strVal val="#ppt_x"/>
                                          </p:val>
                                        </p:tav>
                                      </p:tavLst>
                                    </p:anim>
                                    <p:anim calcmode="lin" valueType="num">
                                      <p:cBhvr additive="base">
                                        <p:cTn dur="500" fill="hold" id="35"/>
                                        <p:tgtEl>
                                          <p:spTgt spid="19463"/>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6">
                                  <p:stCondLst>
                                    <p:cond delay="200"/>
                                  </p:stCondLst>
                                  <p:childTnLst>
                                    <p:set>
                                      <p:cBhvr>
                                        <p:cTn dur="1" fill="hold" id="37">
                                          <p:stCondLst>
                                            <p:cond delay="0"/>
                                          </p:stCondLst>
                                        </p:cTn>
                                        <p:tgtEl>
                                          <p:spTgt spid="19465"/>
                                        </p:tgtEl>
                                        <p:attrNameLst>
                                          <p:attrName>style.visibility</p:attrName>
                                        </p:attrNameLst>
                                      </p:cBhvr>
                                      <p:to>
                                        <p:strVal val="visible"/>
                                      </p:to>
                                    </p:set>
                                    <p:anim calcmode="lin" valueType="num">
                                      <p:cBhvr additive="base">
                                        <p:cTn dur="500" fill="hold" id="38"/>
                                        <p:tgtEl>
                                          <p:spTgt spid="19465"/>
                                        </p:tgtEl>
                                        <p:attrNameLst>
                                          <p:attrName>ppt_x</p:attrName>
                                        </p:attrNameLst>
                                      </p:cBhvr>
                                      <p:tavLst>
                                        <p:tav tm="0">
                                          <p:val>
                                            <p:strVal val="1+#ppt_w/2"/>
                                          </p:val>
                                        </p:tav>
                                        <p:tav tm="100000">
                                          <p:val>
                                            <p:strVal val="#ppt_x"/>
                                          </p:val>
                                        </p:tav>
                                      </p:tavLst>
                                    </p:anim>
                                    <p:anim calcmode="lin" valueType="num">
                                      <p:cBhvr additive="base">
                                        <p:cTn dur="500" fill="hold" id="39"/>
                                        <p:tgtEl>
                                          <p:spTgt spid="19465"/>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6">
                                  <p:stCondLst>
                                    <p:cond delay="400"/>
                                  </p:stCondLst>
                                  <p:childTnLst>
                                    <p:set>
                                      <p:cBhvr>
                                        <p:cTn dur="1" fill="hold" id="41">
                                          <p:stCondLst>
                                            <p:cond delay="0"/>
                                          </p:stCondLst>
                                        </p:cTn>
                                        <p:tgtEl>
                                          <p:spTgt spid="19466"/>
                                        </p:tgtEl>
                                        <p:attrNameLst>
                                          <p:attrName>style.visibility</p:attrName>
                                        </p:attrNameLst>
                                      </p:cBhvr>
                                      <p:to>
                                        <p:strVal val="visible"/>
                                      </p:to>
                                    </p:set>
                                    <p:anim calcmode="lin" valueType="num">
                                      <p:cBhvr additive="base">
                                        <p:cTn dur="500" fill="hold" id="42"/>
                                        <p:tgtEl>
                                          <p:spTgt spid="19466"/>
                                        </p:tgtEl>
                                        <p:attrNameLst>
                                          <p:attrName>ppt_x</p:attrName>
                                        </p:attrNameLst>
                                      </p:cBhvr>
                                      <p:tavLst>
                                        <p:tav tm="0">
                                          <p:val>
                                            <p:strVal val="1+#ppt_w/2"/>
                                          </p:val>
                                        </p:tav>
                                        <p:tav tm="100000">
                                          <p:val>
                                            <p:strVal val="#ppt_x"/>
                                          </p:val>
                                        </p:tav>
                                      </p:tavLst>
                                    </p:anim>
                                    <p:anim calcmode="lin" valueType="num">
                                      <p:cBhvr additive="base">
                                        <p:cTn dur="500" fill="hold" id="43"/>
                                        <p:tgtEl>
                                          <p:spTgt spid="19466"/>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100"/>
                            </p:stCondLst>
                            <p:childTnLst>
                              <p:par>
                                <p:cTn fill="hold" grpId="0" id="45" nodeType="afterEffect" presetClass="entr" presetID="22" presetSubtype="4">
                                  <p:stCondLst>
                                    <p:cond delay="0"/>
                                  </p:stCondLst>
                                  <p:childTnLst>
                                    <p:set>
                                      <p:cBhvr>
                                        <p:cTn dur="1" fill="hold" id="46">
                                          <p:stCondLst>
                                            <p:cond delay="0"/>
                                          </p:stCondLst>
                                        </p:cTn>
                                        <p:tgtEl>
                                          <p:spTgt spid="19464"/>
                                        </p:tgtEl>
                                        <p:attrNameLst>
                                          <p:attrName>style.visibility</p:attrName>
                                        </p:attrNameLst>
                                      </p:cBhvr>
                                      <p:to>
                                        <p:strVal val="visible"/>
                                      </p:to>
                                    </p:set>
                                    <p:animEffect filter="wipe(down)" transition="in">
                                      <p:cBhvr>
                                        <p:cTn dur="500" id="47"/>
                                        <p:tgtEl>
                                          <p:spTgt spid="19464"/>
                                        </p:tgtEl>
                                      </p:cBhvr>
                                    </p:animEffect>
                                  </p:childTnLst>
                                </p:cTn>
                              </p:par>
                              <p:par>
                                <p:cTn fill="hold" grpId="0" id="48" nodeType="withEffect" presetClass="entr" presetID="22" presetSubtype="4">
                                  <p:stCondLst>
                                    <p:cond delay="200"/>
                                  </p:stCondLst>
                                  <p:childTnLst>
                                    <p:set>
                                      <p:cBhvr>
                                        <p:cTn dur="1" fill="hold" id="49">
                                          <p:stCondLst>
                                            <p:cond delay="0"/>
                                          </p:stCondLst>
                                        </p:cTn>
                                        <p:tgtEl>
                                          <p:spTgt spid="19470"/>
                                        </p:tgtEl>
                                        <p:attrNameLst>
                                          <p:attrName>style.visibility</p:attrName>
                                        </p:attrNameLst>
                                      </p:cBhvr>
                                      <p:to>
                                        <p:strVal val="visible"/>
                                      </p:to>
                                    </p:set>
                                    <p:animEffect filter="wipe(down)" transition="in">
                                      <p:cBhvr>
                                        <p:cTn dur="500" id="50"/>
                                        <p:tgtEl>
                                          <p:spTgt spid="19470"/>
                                        </p:tgtEl>
                                      </p:cBhvr>
                                    </p:animEffect>
                                  </p:childTnLst>
                                </p:cTn>
                              </p:par>
                              <p:par>
                                <p:cTn fill="hold" grpId="0" id="51" nodeType="withEffect" presetClass="entr" presetID="22" presetSubtype="4">
                                  <p:stCondLst>
                                    <p:cond delay="400"/>
                                  </p:stCondLst>
                                  <p:childTnLst>
                                    <p:set>
                                      <p:cBhvr>
                                        <p:cTn dur="1" fill="hold" id="52">
                                          <p:stCondLst>
                                            <p:cond delay="0"/>
                                          </p:stCondLst>
                                        </p:cTn>
                                        <p:tgtEl>
                                          <p:spTgt spid="19471"/>
                                        </p:tgtEl>
                                        <p:attrNameLst>
                                          <p:attrName>style.visibility</p:attrName>
                                        </p:attrNameLst>
                                      </p:cBhvr>
                                      <p:to>
                                        <p:strVal val="visible"/>
                                      </p:to>
                                    </p:set>
                                    <p:animEffect filter="wipe(down)" transition="in">
                                      <p:cBhvr>
                                        <p:cTn dur="500" id="53"/>
                                        <p:tgtEl>
                                          <p:spTgt spid="19471"/>
                                        </p:tgtEl>
                                      </p:cBhvr>
                                    </p:animEffect>
                                  </p:childTnLst>
                                </p:cTn>
                              </p:par>
                            </p:childTnLst>
                          </p:cTn>
                        </p:par>
                        <p:par>
                          <p:cTn fill="hold" id="54" nodeType="afterGroup">
                            <p:stCondLst>
                              <p:cond delay="5000"/>
                            </p:stCondLst>
                            <p:childTnLst>
                              <p:par>
                                <p:cTn fill="hold" grpId="0" id="55" nodeType="afterEffect" presetClass="entr" presetID="2" presetSubtype="3">
                                  <p:stCondLst>
                                    <p:cond delay="0"/>
                                  </p:stCondLst>
                                  <p:childTnLst>
                                    <p:set>
                                      <p:cBhvr>
                                        <p:cTn dur="1" fill="hold" id="56">
                                          <p:stCondLst>
                                            <p:cond delay="0"/>
                                          </p:stCondLst>
                                        </p:cTn>
                                        <p:tgtEl>
                                          <p:spTgt spid="19467"/>
                                        </p:tgtEl>
                                        <p:attrNameLst>
                                          <p:attrName>style.visibility</p:attrName>
                                        </p:attrNameLst>
                                      </p:cBhvr>
                                      <p:to>
                                        <p:strVal val="visible"/>
                                      </p:to>
                                    </p:set>
                                    <p:anim calcmode="lin" valueType="num">
                                      <p:cBhvr additive="base">
                                        <p:cTn dur="500" fill="hold" id="57"/>
                                        <p:tgtEl>
                                          <p:spTgt spid="19467"/>
                                        </p:tgtEl>
                                        <p:attrNameLst>
                                          <p:attrName>ppt_x</p:attrName>
                                        </p:attrNameLst>
                                      </p:cBhvr>
                                      <p:tavLst>
                                        <p:tav tm="0">
                                          <p:val>
                                            <p:strVal val="1+#ppt_w/2"/>
                                          </p:val>
                                        </p:tav>
                                        <p:tav tm="100000">
                                          <p:val>
                                            <p:strVal val="#ppt_x"/>
                                          </p:val>
                                        </p:tav>
                                      </p:tavLst>
                                    </p:anim>
                                    <p:anim calcmode="lin" valueType="num">
                                      <p:cBhvr additive="base">
                                        <p:cTn dur="500" fill="hold" id="58"/>
                                        <p:tgtEl>
                                          <p:spTgt spid="19467"/>
                                        </p:tgtEl>
                                        <p:attrNameLst>
                                          <p:attrName>ppt_y</p:attrName>
                                        </p:attrNameLst>
                                      </p:cBhvr>
                                      <p:tavLst>
                                        <p:tav tm="0">
                                          <p:val>
                                            <p:strVal val="0-#ppt_h/2"/>
                                          </p:val>
                                        </p:tav>
                                        <p:tav tm="100000">
                                          <p:val>
                                            <p:strVal val="#ppt_y"/>
                                          </p:val>
                                        </p:tav>
                                      </p:tavLst>
                                    </p:anim>
                                  </p:childTnLst>
                                </p:cTn>
                              </p:par>
                              <p:par>
                                <p:cTn fill="hold" grpId="0" id="59" nodeType="withEffect" presetClass="entr" presetID="2" presetSubtype="3">
                                  <p:stCondLst>
                                    <p:cond delay="200"/>
                                  </p:stCondLst>
                                  <p:childTnLst>
                                    <p:set>
                                      <p:cBhvr>
                                        <p:cTn dur="1" fill="hold" id="60">
                                          <p:stCondLst>
                                            <p:cond delay="0"/>
                                          </p:stCondLst>
                                        </p:cTn>
                                        <p:tgtEl>
                                          <p:spTgt spid="19468"/>
                                        </p:tgtEl>
                                        <p:attrNameLst>
                                          <p:attrName>style.visibility</p:attrName>
                                        </p:attrNameLst>
                                      </p:cBhvr>
                                      <p:to>
                                        <p:strVal val="visible"/>
                                      </p:to>
                                    </p:set>
                                    <p:anim calcmode="lin" valueType="num">
                                      <p:cBhvr additive="base">
                                        <p:cTn dur="500" fill="hold" id="61"/>
                                        <p:tgtEl>
                                          <p:spTgt spid="19468"/>
                                        </p:tgtEl>
                                        <p:attrNameLst>
                                          <p:attrName>ppt_x</p:attrName>
                                        </p:attrNameLst>
                                      </p:cBhvr>
                                      <p:tavLst>
                                        <p:tav tm="0">
                                          <p:val>
                                            <p:strVal val="1+#ppt_w/2"/>
                                          </p:val>
                                        </p:tav>
                                        <p:tav tm="100000">
                                          <p:val>
                                            <p:strVal val="#ppt_x"/>
                                          </p:val>
                                        </p:tav>
                                      </p:tavLst>
                                    </p:anim>
                                    <p:anim calcmode="lin" valueType="num">
                                      <p:cBhvr additive="base">
                                        <p:cTn dur="500" fill="hold" id="62"/>
                                        <p:tgtEl>
                                          <p:spTgt spid="19468"/>
                                        </p:tgtEl>
                                        <p:attrNameLst>
                                          <p:attrName>ppt_y</p:attrName>
                                        </p:attrNameLst>
                                      </p:cBhvr>
                                      <p:tavLst>
                                        <p:tav tm="0">
                                          <p:val>
                                            <p:strVal val="0-#ppt_h/2"/>
                                          </p:val>
                                        </p:tav>
                                        <p:tav tm="100000">
                                          <p:val>
                                            <p:strVal val="#ppt_y"/>
                                          </p:val>
                                        </p:tav>
                                      </p:tavLst>
                                    </p:anim>
                                  </p:childTnLst>
                                </p:cTn>
                              </p:par>
                              <p:par>
                                <p:cTn fill="hold" grpId="0" id="63" nodeType="withEffect" presetClass="entr" presetID="2" presetSubtype="3">
                                  <p:stCondLst>
                                    <p:cond delay="400"/>
                                  </p:stCondLst>
                                  <p:childTnLst>
                                    <p:set>
                                      <p:cBhvr>
                                        <p:cTn dur="1" fill="hold" id="64">
                                          <p:stCondLst>
                                            <p:cond delay="0"/>
                                          </p:stCondLst>
                                        </p:cTn>
                                        <p:tgtEl>
                                          <p:spTgt spid="19469"/>
                                        </p:tgtEl>
                                        <p:attrNameLst>
                                          <p:attrName>style.visibility</p:attrName>
                                        </p:attrNameLst>
                                      </p:cBhvr>
                                      <p:to>
                                        <p:strVal val="visible"/>
                                      </p:to>
                                    </p:set>
                                    <p:anim calcmode="lin" valueType="num">
                                      <p:cBhvr additive="base">
                                        <p:cTn dur="500" fill="hold" id="65"/>
                                        <p:tgtEl>
                                          <p:spTgt spid="19469"/>
                                        </p:tgtEl>
                                        <p:attrNameLst>
                                          <p:attrName>ppt_x</p:attrName>
                                        </p:attrNameLst>
                                      </p:cBhvr>
                                      <p:tavLst>
                                        <p:tav tm="0">
                                          <p:val>
                                            <p:strVal val="1+#ppt_w/2"/>
                                          </p:val>
                                        </p:tav>
                                        <p:tav tm="100000">
                                          <p:val>
                                            <p:strVal val="#ppt_x"/>
                                          </p:val>
                                        </p:tav>
                                      </p:tavLst>
                                    </p:anim>
                                    <p:anim calcmode="lin" valueType="num">
                                      <p:cBhvr additive="base">
                                        <p:cTn dur="500" fill="hold" id="66"/>
                                        <p:tgtEl>
                                          <p:spTgt spid="19469"/>
                                        </p:tgtEl>
                                        <p:attrNameLst>
                                          <p:attrName>ppt_y</p:attrName>
                                        </p:attrNameLst>
                                      </p:cBhvr>
                                      <p:tavLst>
                                        <p:tav tm="0">
                                          <p:val>
                                            <p:strVal val="0-#ppt_h/2"/>
                                          </p:val>
                                        </p:tav>
                                        <p:tav tm="100000">
                                          <p:val>
                                            <p:strVal val="#ppt_y"/>
                                          </p:val>
                                        </p:tav>
                                      </p:tavLst>
                                    </p:anim>
                                  </p:childTnLst>
                                </p:cTn>
                              </p:par>
                            </p:childTnLst>
                          </p:cTn>
                        </p:par>
                        <p:par>
                          <p:cTn fill="hold" id="67" nodeType="afterGroup">
                            <p:stCondLst>
                              <p:cond delay="5900"/>
                            </p:stCondLst>
                            <p:childTnLst>
                              <p:par>
                                <p:cTn fill="hold" grpId="0" id="68" nodeType="afterEffect" presetClass="entr" presetID="22" presetSubtype="1">
                                  <p:stCondLst>
                                    <p:cond delay="0"/>
                                  </p:stCondLst>
                                  <p:childTnLst>
                                    <p:set>
                                      <p:cBhvr>
                                        <p:cTn dur="1" fill="hold" id="69">
                                          <p:stCondLst>
                                            <p:cond delay="0"/>
                                          </p:stCondLst>
                                        </p:cTn>
                                        <p:tgtEl>
                                          <p:spTgt spid="19472"/>
                                        </p:tgtEl>
                                        <p:attrNameLst>
                                          <p:attrName>style.visibility</p:attrName>
                                        </p:attrNameLst>
                                      </p:cBhvr>
                                      <p:to>
                                        <p:strVal val="visible"/>
                                      </p:to>
                                    </p:set>
                                    <p:animEffect filter="wipe(up)" transition="in">
                                      <p:cBhvr>
                                        <p:cTn dur="500" id="70"/>
                                        <p:tgtEl>
                                          <p:spTgt spid="19472"/>
                                        </p:tgtEl>
                                      </p:cBhvr>
                                    </p:animEffect>
                                  </p:childTnLst>
                                </p:cTn>
                              </p:par>
                              <p:par>
                                <p:cTn fill="hold" grpId="0" id="71" nodeType="withEffect" presetClass="entr" presetID="22" presetSubtype="1">
                                  <p:stCondLst>
                                    <p:cond delay="200"/>
                                  </p:stCondLst>
                                  <p:childTnLst>
                                    <p:set>
                                      <p:cBhvr>
                                        <p:cTn dur="1" fill="hold" id="72">
                                          <p:stCondLst>
                                            <p:cond delay="0"/>
                                          </p:stCondLst>
                                        </p:cTn>
                                        <p:tgtEl>
                                          <p:spTgt spid="19473"/>
                                        </p:tgtEl>
                                        <p:attrNameLst>
                                          <p:attrName>style.visibility</p:attrName>
                                        </p:attrNameLst>
                                      </p:cBhvr>
                                      <p:to>
                                        <p:strVal val="visible"/>
                                      </p:to>
                                    </p:set>
                                    <p:animEffect filter="wipe(up)" transition="in">
                                      <p:cBhvr>
                                        <p:cTn dur="500" id="73"/>
                                        <p:tgtEl>
                                          <p:spTgt spid="19473"/>
                                        </p:tgtEl>
                                      </p:cBhvr>
                                    </p:animEffect>
                                  </p:childTnLst>
                                </p:cTn>
                              </p:par>
                              <p:par>
                                <p:cTn fill="hold" grpId="0" id="74" nodeType="withEffect" presetClass="entr" presetID="22" presetSubtype="1">
                                  <p:stCondLst>
                                    <p:cond delay="400"/>
                                  </p:stCondLst>
                                  <p:childTnLst>
                                    <p:set>
                                      <p:cBhvr>
                                        <p:cTn dur="1" fill="hold" id="75">
                                          <p:stCondLst>
                                            <p:cond delay="0"/>
                                          </p:stCondLst>
                                        </p:cTn>
                                        <p:tgtEl>
                                          <p:spTgt spid="19474"/>
                                        </p:tgtEl>
                                        <p:attrNameLst>
                                          <p:attrName>style.visibility</p:attrName>
                                        </p:attrNameLst>
                                      </p:cBhvr>
                                      <p:to>
                                        <p:strVal val="visible"/>
                                      </p:to>
                                    </p:set>
                                    <p:animEffect filter="wipe(up)" transition="in">
                                      <p:cBhvr>
                                        <p:cTn dur="500" id="76"/>
                                        <p:tgtEl>
                                          <p:spTgt spid="194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58"/>
      <p:bldP grpId="0" spid="19459"/>
      <p:bldP grpId="0" spid="19460"/>
      <p:bldP grpId="0" spid="19461"/>
      <p:bldP grpId="0" spid="19462"/>
      <p:bldP grpId="0" spid="19463"/>
      <p:bldP grpId="0" spid="19464"/>
      <p:bldP grpId="0" spid="19465"/>
      <p:bldP grpId="0" spid="19466"/>
      <p:bldP grpId="0" spid="19467"/>
      <p:bldP grpId="0" spid="19468"/>
      <p:bldP grpId="0" spid="19469"/>
      <p:bldP grpId="0" spid="19470"/>
      <p:bldP grpId="0" spid="19471"/>
      <p:bldP grpId="0" spid="19472"/>
      <p:bldP grpId="0" spid="19473"/>
      <p:bldP grpId="0" spid="1947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2" name="TextBox 27"/>
          <p:cNvSpPr txBox="1">
            <a:spLocks noChangeArrowheads="1"/>
          </p:cNvSpPr>
          <p:nvPr/>
        </p:nvSpPr>
        <p:spPr bwMode="auto">
          <a:xfrm>
            <a:off x="1012825" y="176213"/>
            <a:ext cx="342931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2.3某某某可行方案</a:t>
            </a:r>
          </a:p>
        </p:txBody>
      </p:sp>
      <p:sp>
        <p:nvSpPr>
          <p:cNvPr id="20483"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412" name="AutoShape 4"/>
          <p:cNvSpPr>
            <a:spLocks noChangeArrowheads="1" noChangeAspect="1" noTextEdit="1"/>
          </p:cNvSpPr>
          <p:nvPr/>
        </p:nvSpPr>
        <p:spPr bwMode="auto">
          <a:xfrm>
            <a:off x="760413" y="1773238"/>
            <a:ext cx="10542587" cy="3671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en-US" lang="zh-CN"/>
          </a:p>
        </p:txBody>
      </p:sp>
      <p:sp>
        <p:nvSpPr>
          <p:cNvPr id="20485" name="Freeform 6"/>
          <p:cNvSpPr/>
          <p:nvPr/>
        </p:nvSpPr>
        <p:spPr bwMode="auto">
          <a:xfrm>
            <a:off x="760413" y="1555750"/>
            <a:ext cx="2270125" cy="661988"/>
          </a:xfrm>
          <a:custGeom>
            <a:gdLst>
              <a:gd fmla="*/ 0 w 2965" name="T0"/>
              <a:gd fmla="*/ 0 h 581" name="T1"/>
              <a:gd fmla="*/ 2147483646 w 2965" name="T2"/>
              <a:gd fmla="*/ 0 h 581" name="T3"/>
              <a:gd fmla="*/ 2147483646 w 2965" name="T4"/>
              <a:gd fmla="*/ 2147483646 h 581" name="T5"/>
              <a:gd fmla="*/ 2147483646 w 2965" name="T6"/>
              <a:gd fmla="*/ 2147483646 h 581" name="T7"/>
              <a:gd fmla="*/ 0 w 2965" name="T8"/>
              <a:gd fmla="*/ 2147483646 h 581" name="T9"/>
              <a:gd fmla="*/ 0 w 2965" name="T10"/>
              <a:gd fmla="*/ 0 h 58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81" w="2965">
                <a:moveTo>
                  <a:pt x="0" y="0"/>
                </a:moveTo>
                <a:lnTo>
                  <a:pt x="2640" y="0"/>
                </a:lnTo>
                <a:lnTo>
                  <a:pt x="2965" y="291"/>
                </a:lnTo>
                <a:lnTo>
                  <a:pt x="2640" y="581"/>
                </a:lnTo>
                <a:lnTo>
                  <a:pt x="0" y="581"/>
                </a:ln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6" name="Freeform 7"/>
          <p:cNvSpPr/>
          <p:nvPr/>
        </p:nvSpPr>
        <p:spPr bwMode="auto">
          <a:xfrm>
            <a:off x="2911475" y="1555750"/>
            <a:ext cx="2219325" cy="661988"/>
          </a:xfrm>
          <a:custGeom>
            <a:gdLst>
              <a:gd fmla="*/ 0 w 2899" name="T0"/>
              <a:gd fmla="*/ 0 h 581" name="T1"/>
              <a:gd fmla="*/ 2147483646 w 2899" name="T2"/>
              <a:gd fmla="*/ 0 h 581" name="T3"/>
              <a:gd fmla="*/ 2147483646 w 2899" name="T4"/>
              <a:gd fmla="*/ 2147483646 h 581" name="T5"/>
              <a:gd fmla="*/ 2147483646 w 2899" name="T6"/>
              <a:gd fmla="*/ 2147483646 h 581" name="T7"/>
              <a:gd fmla="*/ 0 w 2899" name="T8"/>
              <a:gd fmla="*/ 2147483646 h 581" name="T9"/>
              <a:gd fmla="*/ 2147483646 w 2899" name="T10"/>
              <a:gd fmla="*/ 2147483646 h 581" name="T11"/>
              <a:gd fmla="*/ 0 w 2899" name="T12"/>
              <a:gd fmla="*/ 0 h 58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81" w="2899">
                <a:moveTo>
                  <a:pt x="0" y="0"/>
                </a:moveTo>
                <a:lnTo>
                  <a:pt x="2574" y="0"/>
                </a:lnTo>
                <a:lnTo>
                  <a:pt x="2899" y="291"/>
                </a:lnTo>
                <a:lnTo>
                  <a:pt x="2574" y="581"/>
                </a:lnTo>
                <a:lnTo>
                  <a:pt x="0" y="581"/>
                </a:lnTo>
                <a:lnTo>
                  <a:pt x="325" y="291"/>
                </a:ln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7" name="Freeform 8"/>
          <p:cNvSpPr/>
          <p:nvPr/>
        </p:nvSpPr>
        <p:spPr bwMode="auto">
          <a:xfrm>
            <a:off x="5013325" y="1555750"/>
            <a:ext cx="2219325" cy="661988"/>
          </a:xfrm>
          <a:custGeom>
            <a:gdLst>
              <a:gd fmla="*/ 0 w 2900" name="T0"/>
              <a:gd fmla="*/ 0 h 581" name="T1"/>
              <a:gd fmla="*/ 2147483646 w 2900" name="T2"/>
              <a:gd fmla="*/ 0 h 581" name="T3"/>
              <a:gd fmla="*/ 2147483646 w 2900" name="T4"/>
              <a:gd fmla="*/ 2147483646 h 581" name="T5"/>
              <a:gd fmla="*/ 2147483646 w 2900" name="T6"/>
              <a:gd fmla="*/ 2147483646 h 581" name="T7"/>
              <a:gd fmla="*/ 0 w 2900" name="T8"/>
              <a:gd fmla="*/ 2147483646 h 581" name="T9"/>
              <a:gd fmla="*/ 2147483646 w 2900" name="T10"/>
              <a:gd fmla="*/ 2147483646 h 581" name="T11"/>
              <a:gd fmla="*/ 0 w 2900" name="T12"/>
              <a:gd fmla="*/ 0 h 58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81" w="2900">
                <a:moveTo>
                  <a:pt x="0" y="0"/>
                </a:moveTo>
                <a:lnTo>
                  <a:pt x="2575" y="0"/>
                </a:lnTo>
                <a:lnTo>
                  <a:pt x="2900" y="291"/>
                </a:lnTo>
                <a:lnTo>
                  <a:pt x="2575" y="581"/>
                </a:lnTo>
                <a:lnTo>
                  <a:pt x="0" y="581"/>
                </a:lnTo>
                <a:lnTo>
                  <a:pt x="325" y="291"/>
                </a:ln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8" name="Freeform 9"/>
          <p:cNvSpPr/>
          <p:nvPr/>
        </p:nvSpPr>
        <p:spPr bwMode="auto">
          <a:xfrm>
            <a:off x="7113588" y="1555750"/>
            <a:ext cx="2220912" cy="661988"/>
          </a:xfrm>
          <a:custGeom>
            <a:gdLst>
              <a:gd fmla="*/ 0 w 2900" name="T0"/>
              <a:gd fmla="*/ 0 h 581" name="T1"/>
              <a:gd fmla="*/ 2147483646 w 2900" name="T2"/>
              <a:gd fmla="*/ 0 h 581" name="T3"/>
              <a:gd fmla="*/ 2147483646 w 2900" name="T4"/>
              <a:gd fmla="*/ 2147483646 h 581" name="T5"/>
              <a:gd fmla="*/ 2147483646 w 2900" name="T6"/>
              <a:gd fmla="*/ 2147483646 h 581" name="T7"/>
              <a:gd fmla="*/ 0 w 2900" name="T8"/>
              <a:gd fmla="*/ 2147483646 h 581" name="T9"/>
              <a:gd fmla="*/ 2147483646 w 2900" name="T10"/>
              <a:gd fmla="*/ 2147483646 h 581" name="T11"/>
              <a:gd fmla="*/ 0 w 2900" name="T12"/>
              <a:gd fmla="*/ 0 h 58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81" w="2900">
                <a:moveTo>
                  <a:pt x="0" y="0"/>
                </a:moveTo>
                <a:lnTo>
                  <a:pt x="2575" y="0"/>
                </a:lnTo>
                <a:lnTo>
                  <a:pt x="2900" y="291"/>
                </a:lnTo>
                <a:lnTo>
                  <a:pt x="2575" y="581"/>
                </a:lnTo>
                <a:lnTo>
                  <a:pt x="0" y="581"/>
                </a:lnTo>
                <a:lnTo>
                  <a:pt x="325" y="291"/>
                </a:ln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9" name="Freeform 10"/>
          <p:cNvSpPr/>
          <p:nvPr/>
        </p:nvSpPr>
        <p:spPr bwMode="auto">
          <a:xfrm>
            <a:off x="9215438" y="1555750"/>
            <a:ext cx="2220912" cy="661988"/>
          </a:xfrm>
          <a:custGeom>
            <a:gdLst>
              <a:gd fmla="*/ 0 w 2900" name="T0"/>
              <a:gd fmla="*/ 0 h 581" name="T1"/>
              <a:gd fmla="*/ 2147483646 w 2900" name="T2"/>
              <a:gd fmla="*/ 0 h 581" name="T3"/>
              <a:gd fmla="*/ 2147483646 w 2900" name="T4"/>
              <a:gd fmla="*/ 2147483646 h 581" name="T5"/>
              <a:gd fmla="*/ 2147483646 w 2900" name="T6"/>
              <a:gd fmla="*/ 2147483646 h 581" name="T7"/>
              <a:gd fmla="*/ 0 w 2900" name="T8"/>
              <a:gd fmla="*/ 2147483646 h 581" name="T9"/>
              <a:gd fmla="*/ 2147483646 w 2900" name="T10"/>
              <a:gd fmla="*/ 2147483646 h 581" name="T11"/>
              <a:gd fmla="*/ 0 w 2900" name="T12"/>
              <a:gd fmla="*/ 0 h 58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81" w="2900">
                <a:moveTo>
                  <a:pt x="0" y="0"/>
                </a:moveTo>
                <a:lnTo>
                  <a:pt x="2575" y="0"/>
                </a:lnTo>
                <a:lnTo>
                  <a:pt x="2900" y="291"/>
                </a:lnTo>
                <a:lnTo>
                  <a:pt x="2575" y="581"/>
                </a:lnTo>
                <a:lnTo>
                  <a:pt x="0" y="581"/>
                </a:lnTo>
                <a:lnTo>
                  <a:pt x="325" y="291"/>
                </a:ln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0" name="Rectangle 11"/>
          <p:cNvSpPr>
            <a:spLocks noChangeArrowheads="1"/>
          </p:cNvSpPr>
          <p:nvPr/>
        </p:nvSpPr>
        <p:spPr bwMode="auto">
          <a:xfrm>
            <a:off x="868363" y="2413000"/>
            <a:ext cx="1857375" cy="3536950"/>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0491" name="Rectangle 12"/>
          <p:cNvSpPr>
            <a:spLocks noChangeArrowheads="1"/>
          </p:cNvSpPr>
          <p:nvPr/>
        </p:nvSpPr>
        <p:spPr bwMode="auto">
          <a:xfrm>
            <a:off x="2984500" y="2413000"/>
            <a:ext cx="1857375" cy="3536950"/>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0492" name="Rectangle 13"/>
          <p:cNvSpPr>
            <a:spLocks noChangeArrowheads="1"/>
          </p:cNvSpPr>
          <p:nvPr/>
        </p:nvSpPr>
        <p:spPr bwMode="auto">
          <a:xfrm>
            <a:off x="5087938" y="2413000"/>
            <a:ext cx="1858962" cy="3536950"/>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0493" name="Rectangle 14"/>
          <p:cNvSpPr>
            <a:spLocks noChangeArrowheads="1"/>
          </p:cNvSpPr>
          <p:nvPr/>
        </p:nvSpPr>
        <p:spPr bwMode="auto">
          <a:xfrm>
            <a:off x="7192963" y="2413000"/>
            <a:ext cx="1858962" cy="3536950"/>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0494" name="Rectangle 15"/>
          <p:cNvSpPr>
            <a:spLocks noChangeArrowheads="1"/>
          </p:cNvSpPr>
          <p:nvPr/>
        </p:nvSpPr>
        <p:spPr bwMode="auto">
          <a:xfrm>
            <a:off x="9296400" y="2413000"/>
            <a:ext cx="1858963" cy="3536950"/>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0495" name="Rectangle 16"/>
          <p:cNvSpPr>
            <a:spLocks noChangeArrowheads="1"/>
          </p:cNvSpPr>
          <p:nvPr/>
        </p:nvSpPr>
        <p:spPr bwMode="auto">
          <a:xfrm>
            <a:off x="928688" y="2466975"/>
            <a:ext cx="1736725" cy="1452563"/>
          </a:xfrm>
          <a:prstGeom prst="rect">
            <a:avLst/>
          </a:prstGeom>
          <a:blipFill dpi="0" rotWithShape="1">
            <a:blip r:embed="rId2"/>
            <a:stretch>
              <a:fillRect/>
            </a:stretch>
          </a:blip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0496" name="Rectangle 17"/>
          <p:cNvSpPr>
            <a:spLocks noChangeArrowheads="1"/>
          </p:cNvSpPr>
          <p:nvPr/>
        </p:nvSpPr>
        <p:spPr bwMode="auto">
          <a:xfrm>
            <a:off x="3043238" y="2466975"/>
            <a:ext cx="1738312" cy="1452563"/>
          </a:xfrm>
          <a:prstGeom prst="rect">
            <a:avLst/>
          </a:prstGeom>
          <a:blipFill dpi="0" rotWithShape="1">
            <a:blip r:embed="rId3"/>
            <a:stretch>
              <a:fillRect/>
            </a:stretch>
          </a:blip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0497" name="Rectangle 18"/>
          <p:cNvSpPr>
            <a:spLocks noChangeArrowheads="1"/>
          </p:cNvSpPr>
          <p:nvPr/>
        </p:nvSpPr>
        <p:spPr bwMode="auto">
          <a:xfrm>
            <a:off x="5148263" y="2466975"/>
            <a:ext cx="1738312" cy="1452563"/>
          </a:xfrm>
          <a:prstGeom prst="rect">
            <a:avLst/>
          </a:prstGeom>
          <a:blipFill dpi="0" rotWithShape="1">
            <a:blip r:embed="rId4"/>
            <a:stretch>
              <a:fillRect/>
            </a:stretch>
          </a:blip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0498" name="Rectangle 19"/>
          <p:cNvSpPr>
            <a:spLocks noChangeArrowheads="1"/>
          </p:cNvSpPr>
          <p:nvPr/>
        </p:nvSpPr>
        <p:spPr bwMode="auto">
          <a:xfrm>
            <a:off x="7253288" y="2466975"/>
            <a:ext cx="1736725" cy="1452563"/>
          </a:xfrm>
          <a:prstGeom prst="rect">
            <a:avLst/>
          </a:prstGeom>
          <a:blipFill dpi="0" rotWithShape="1">
            <a:blip r:embed="rId5"/>
            <a:stretch>
              <a:fillRect/>
            </a:stretch>
          </a:blip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0499" name="Rectangle 20"/>
          <p:cNvSpPr>
            <a:spLocks noChangeArrowheads="1"/>
          </p:cNvSpPr>
          <p:nvPr/>
        </p:nvSpPr>
        <p:spPr bwMode="auto">
          <a:xfrm>
            <a:off x="9356725" y="2466975"/>
            <a:ext cx="1738313" cy="1452563"/>
          </a:xfrm>
          <a:prstGeom prst="rect">
            <a:avLst/>
          </a:prstGeom>
          <a:blipFill dpi="0" rotWithShape="1">
            <a:blip r:embed="rId6"/>
            <a:stretch>
              <a:fillRect/>
            </a:stretch>
          </a:blip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0500" name="TextBox 21"/>
          <p:cNvSpPr txBox="1">
            <a:spLocks noChangeArrowheads="1"/>
          </p:cNvSpPr>
          <p:nvPr/>
        </p:nvSpPr>
        <p:spPr bwMode="auto">
          <a:xfrm>
            <a:off x="950913" y="4070350"/>
            <a:ext cx="1649412"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这里可以添加主要内容这里可以添加主要内容这里可以添加主要内容这里可以添加主要内容</a:t>
            </a:r>
          </a:p>
        </p:txBody>
      </p:sp>
      <p:sp>
        <p:nvSpPr>
          <p:cNvPr id="20501" name="TextBox 22"/>
          <p:cNvSpPr txBox="1">
            <a:spLocks noChangeArrowheads="1"/>
          </p:cNvSpPr>
          <p:nvPr/>
        </p:nvSpPr>
        <p:spPr bwMode="auto">
          <a:xfrm>
            <a:off x="3067050" y="4070350"/>
            <a:ext cx="1649413"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这里可以添加主要内容这里可以添加主要内容这里可以添加主要内容这里可以添加主要内容</a:t>
            </a:r>
          </a:p>
        </p:txBody>
      </p:sp>
      <p:sp>
        <p:nvSpPr>
          <p:cNvPr id="20502" name="TextBox 23"/>
          <p:cNvSpPr txBox="1">
            <a:spLocks noChangeArrowheads="1"/>
          </p:cNvSpPr>
          <p:nvPr/>
        </p:nvSpPr>
        <p:spPr bwMode="auto">
          <a:xfrm>
            <a:off x="5168900" y="4070350"/>
            <a:ext cx="1649413"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这里可以添加主要内容这里可以添加主要内容这里可以添加主要内容这里可以添加主要内容</a:t>
            </a:r>
          </a:p>
        </p:txBody>
      </p:sp>
      <p:sp>
        <p:nvSpPr>
          <p:cNvPr id="20503" name="TextBox 24"/>
          <p:cNvSpPr txBox="1">
            <a:spLocks noChangeArrowheads="1"/>
          </p:cNvSpPr>
          <p:nvPr/>
        </p:nvSpPr>
        <p:spPr bwMode="auto">
          <a:xfrm>
            <a:off x="7297739" y="4070350"/>
            <a:ext cx="1649412"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这里可以添加主要内容这里可以添加主要内容这里可以添加主要内容这里可以添加主要内容</a:t>
            </a:r>
          </a:p>
        </p:txBody>
      </p:sp>
      <p:sp>
        <p:nvSpPr>
          <p:cNvPr id="20504" name="TextBox 25"/>
          <p:cNvSpPr txBox="1">
            <a:spLocks noChangeArrowheads="1"/>
          </p:cNvSpPr>
          <p:nvPr/>
        </p:nvSpPr>
        <p:spPr bwMode="auto">
          <a:xfrm>
            <a:off x="9399589" y="4070350"/>
            <a:ext cx="1649412"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这里可以添加主要内容这里可以添加主要内容这里可以添加主要内容这里可以添加主要内容</a:t>
            </a:r>
          </a:p>
        </p:txBody>
      </p:sp>
      <p:sp>
        <p:nvSpPr>
          <p:cNvPr id="20505" name="TextBox 26"/>
          <p:cNvSpPr txBox="1">
            <a:spLocks noChangeArrowheads="1"/>
          </p:cNvSpPr>
          <p:nvPr/>
        </p:nvSpPr>
        <p:spPr bwMode="auto">
          <a:xfrm>
            <a:off x="958850" y="1720850"/>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solidFill>
                  <a:srgbClr val="F8F8F8"/>
                </a:solidFill>
                <a:latin charset="-122" panose="020b0503020204020204" pitchFamily="34" typeface="微软雅黑"/>
              </a:rPr>
              <a:t>一、项目论证</a:t>
            </a:r>
          </a:p>
        </p:txBody>
      </p:sp>
      <p:sp>
        <p:nvSpPr>
          <p:cNvPr id="20506" name="TextBox 28"/>
          <p:cNvSpPr txBox="1">
            <a:spLocks noChangeArrowheads="1"/>
          </p:cNvSpPr>
          <p:nvPr/>
        </p:nvSpPr>
        <p:spPr bwMode="auto">
          <a:xfrm>
            <a:off x="3232150" y="1739900"/>
            <a:ext cx="16097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rgbClr val="F8F8F8"/>
                </a:solidFill>
                <a:latin charset="-122" panose="020b0503020204020204" pitchFamily="34" typeface="微软雅黑"/>
              </a:rPr>
              <a:t>二、资料收集</a:t>
            </a:r>
          </a:p>
        </p:txBody>
      </p:sp>
      <p:sp>
        <p:nvSpPr>
          <p:cNvPr id="20507" name="TextBox 29"/>
          <p:cNvSpPr txBox="1">
            <a:spLocks noChangeArrowheads="1"/>
          </p:cNvSpPr>
          <p:nvPr/>
        </p:nvSpPr>
        <p:spPr bwMode="auto">
          <a:xfrm>
            <a:off x="5321300" y="1601788"/>
            <a:ext cx="16256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rgbClr val="F8F8F8"/>
                </a:solidFill>
                <a:latin charset="-122" panose="020b0503020204020204" pitchFamily="34" typeface="微软雅黑"/>
              </a:rPr>
              <a:t>三、数据调查分析</a:t>
            </a:r>
          </a:p>
        </p:txBody>
      </p:sp>
      <p:sp>
        <p:nvSpPr>
          <p:cNvPr id="20508" name="TextBox 30"/>
          <p:cNvSpPr txBox="1">
            <a:spLocks noChangeArrowheads="1"/>
          </p:cNvSpPr>
          <p:nvPr/>
        </p:nvSpPr>
        <p:spPr bwMode="auto">
          <a:xfrm>
            <a:off x="7377114" y="1562100"/>
            <a:ext cx="167481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rgbClr val="F8F8F8"/>
                </a:solidFill>
                <a:latin charset="-122" panose="020b0503020204020204" pitchFamily="34" typeface="微软雅黑"/>
              </a:rPr>
              <a:t>四、按计划实施</a:t>
            </a:r>
          </a:p>
        </p:txBody>
      </p:sp>
      <p:sp>
        <p:nvSpPr>
          <p:cNvPr id="20509" name="TextBox 31"/>
          <p:cNvSpPr txBox="1">
            <a:spLocks noChangeArrowheads="1"/>
          </p:cNvSpPr>
          <p:nvPr/>
        </p:nvSpPr>
        <p:spPr bwMode="auto">
          <a:xfrm>
            <a:off x="9529764" y="1562100"/>
            <a:ext cx="15271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rgbClr val="F8F8F8"/>
                </a:solidFill>
                <a:latin charset="-122" panose="020b0503020204020204" pitchFamily="34" typeface="微软雅黑"/>
              </a:rPr>
              <a:t>五、完成数据表，总结</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0483"/>
                                        </p:tgtEl>
                                        <p:attrNameLst>
                                          <p:attrName>style.visibility</p:attrName>
                                        </p:attrNameLst>
                                      </p:cBhvr>
                                      <p:to>
                                        <p:strVal val="visible"/>
                                      </p:to>
                                    </p:set>
                                    <p:anim calcmode="lin" valueType="num">
                                      <p:cBhvr>
                                        <p:cTn dur="300" fill="hold" id="7"/>
                                        <p:tgtEl>
                                          <p:spTgt spid="20483"/>
                                        </p:tgtEl>
                                        <p:attrNameLst>
                                          <p:attrName>ppt_w</p:attrName>
                                        </p:attrNameLst>
                                      </p:cBhvr>
                                      <p:tavLst>
                                        <p:tav tm="0">
                                          <p:val>
                                            <p:fltVal val="0"/>
                                          </p:val>
                                        </p:tav>
                                        <p:tav tm="100000">
                                          <p:val>
                                            <p:strVal val="#ppt_w"/>
                                          </p:val>
                                        </p:tav>
                                      </p:tavLst>
                                    </p:anim>
                                    <p:anim calcmode="lin" valueType="num">
                                      <p:cBhvr>
                                        <p:cTn dur="300" fill="hold" id="8"/>
                                        <p:tgtEl>
                                          <p:spTgt spid="20483"/>
                                        </p:tgtEl>
                                        <p:attrNameLst>
                                          <p:attrName>ppt_h</p:attrName>
                                        </p:attrNameLst>
                                      </p:cBhvr>
                                      <p:tavLst>
                                        <p:tav tm="0">
                                          <p:val>
                                            <p:fltVal val="0"/>
                                          </p:val>
                                        </p:tav>
                                        <p:tav tm="100000">
                                          <p:val>
                                            <p:strVal val="#ppt_h"/>
                                          </p:val>
                                        </p:tav>
                                      </p:tavLst>
                                    </p:anim>
                                    <p:anim calcmode="lin" valueType="num">
                                      <p:cBhvr>
                                        <p:cTn dur="300" fill="hold" id="9"/>
                                        <p:tgtEl>
                                          <p:spTgt spid="20483"/>
                                        </p:tgtEl>
                                        <p:attrNameLst>
                                          <p:attrName>style.rotation</p:attrName>
                                        </p:attrNameLst>
                                      </p:cBhvr>
                                      <p:tavLst>
                                        <p:tav tm="0">
                                          <p:val>
                                            <p:fltVal val="90"/>
                                          </p:val>
                                        </p:tav>
                                        <p:tav tm="100000">
                                          <p:val>
                                            <p:fltVal val="0"/>
                                          </p:val>
                                        </p:tav>
                                      </p:tavLst>
                                    </p:anim>
                                    <p:animEffect filter="fade" transition="in">
                                      <p:cBhvr>
                                        <p:cTn dur="300" id="10"/>
                                        <p:tgtEl>
                                          <p:spTgt spid="20483"/>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20482"/>
                                        </p:tgtEl>
                                        <p:attrNameLst>
                                          <p:attrName>style.visibility</p:attrName>
                                        </p:attrNameLst>
                                      </p:cBhvr>
                                      <p:to>
                                        <p:strVal val="visible"/>
                                      </p:to>
                                    </p:set>
                                    <p:anim calcmode="lin" valueType="num">
                                      <p:cBhvr>
                                        <p:cTn dur="400" fill="hold" id="14"/>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20482"/>
                                        </p:tgtEl>
                                        <p:attrNameLst>
                                          <p:attrName>ppt_y</p:attrName>
                                        </p:attrNameLst>
                                      </p:cBhvr>
                                      <p:tavLst>
                                        <p:tav tm="0">
                                          <p:val>
                                            <p:strVal val="#ppt_y"/>
                                          </p:val>
                                        </p:tav>
                                        <p:tav tm="100000">
                                          <p:val>
                                            <p:strVal val="#ppt_y"/>
                                          </p:val>
                                        </p:tav>
                                      </p:tavLst>
                                    </p:anim>
                                    <p:anim calcmode="lin" valueType="num">
                                      <p:cBhvr>
                                        <p:cTn dur="400" fill="hold" id="16"/>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2048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20482"/>
                                        </p:tgtEl>
                                      </p:cBhvr>
                                    </p:animEffect>
                                  </p:childTnLst>
                                </p:cTn>
                              </p:par>
                            </p:childTnLst>
                          </p:cTn>
                        </p:par>
                        <p:par>
                          <p:cTn fill="hold" id="19" nodeType="afterGroup">
                            <p:stCondLst>
                              <p:cond delay="700"/>
                            </p:stCondLst>
                            <p:childTnLst>
                              <p:par>
                                <p:cTn fill="hold" grpId="0" id="20" nodeType="afterEffect" presetClass="entr" presetID="2" presetSubtype="8">
                                  <p:stCondLst>
                                    <p:cond delay="0"/>
                                  </p:stCondLst>
                                  <p:childTnLst>
                                    <p:set>
                                      <p:cBhvr>
                                        <p:cTn dur="1" fill="hold" id="21">
                                          <p:stCondLst>
                                            <p:cond delay="0"/>
                                          </p:stCondLst>
                                        </p:cTn>
                                        <p:tgtEl>
                                          <p:spTgt spid="20485"/>
                                        </p:tgtEl>
                                        <p:attrNameLst>
                                          <p:attrName>style.visibility</p:attrName>
                                        </p:attrNameLst>
                                      </p:cBhvr>
                                      <p:to>
                                        <p:strVal val="visible"/>
                                      </p:to>
                                    </p:set>
                                    <p:anim calcmode="lin" valueType="num">
                                      <p:cBhvr additive="base">
                                        <p:cTn dur="500" fill="hold" id="22"/>
                                        <p:tgtEl>
                                          <p:spTgt spid="20485"/>
                                        </p:tgtEl>
                                        <p:attrNameLst>
                                          <p:attrName>ppt_x</p:attrName>
                                        </p:attrNameLst>
                                      </p:cBhvr>
                                      <p:tavLst>
                                        <p:tav tm="0">
                                          <p:val>
                                            <p:strVal val="0-#ppt_w/2"/>
                                          </p:val>
                                        </p:tav>
                                        <p:tav tm="100000">
                                          <p:val>
                                            <p:strVal val="#ppt_x"/>
                                          </p:val>
                                        </p:tav>
                                      </p:tavLst>
                                    </p:anim>
                                    <p:anim calcmode="lin" valueType="num">
                                      <p:cBhvr additive="base">
                                        <p:cTn dur="500" fill="hold" id="23"/>
                                        <p:tgtEl>
                                          <p:spTgt spid="20485"/>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200"/>
                            </p:stCondLst>
                            <p:childTnLst>
                              <p:par>
                                <p:cTn fill="hold" grpId="0" id="25" nodeType="afterEffect" presetClass="entr" presetID="31" presetSubtype="0">
                                  <p:stCondLst>
                                    <p:cond delay="0"/>
                                  </p:stCondLst>
                                  <p:childTnLst>
                                    <p:set>
                                      <p:cBhvr>
                                        <p:cTn dur="1" fill="hold" id="26">
                                          <p:stCondLst>
                                            <p:cond delay="0"/>
                                          </p:stCondLst>
                                        </p:cTn>
                                        <p:tgtEl>
                                          <p:spTgt spid="20505"/>
                                        </p:tgtEl>
                                        <p:attrNameLst>
                                          <p:attrName>style.visibility</p:attrName>
                                        </p:attrNameLst>
                                      </p:cBhvr>
                                      <p:to>
                                        <p:strVal val="visible"/>
                                      </p:to>
                                    </p:set>
                                    <p:anim calcmode="lin" valueType="num">
                                      <p:cBhvr>
                                        <p:cTn dur="300" fill="hold" id="27"/>
                                        <p:tgtEl>
                                          <p:spTgt spid="20505"/>
                                        </p:tgtEl>
                                        <p:attrNameLst>
                                          <p:attrName>ppt_w</p:attrName>
                                        </p:attrNameLst>
                                      </p:cBhvr>
                                      <p:tavLst>
                                        <p:tav tm="0">
                                          <p:val>
                                            <p:fltVal val="0"/>
                                          </p:val>
                                        </p:tav>
                                        <p:tav tm="100000">
                                          <p:val>
                                            <p:strVal val="#ppt_w"/>
                                          </p:val>
                                        </p:tav>
                                      </p:tavLst>
                                    </p:anim>
                                    <p:anim calcmode="lin" valueType="num">
                                      <p:cBhvr>
                                        <p:cTn dur="300" fill="hold" id="28"/>
                                        <p:tgtEl>
                                          <p:spTgt spid="20505"/>
                                        </p:tgtEl>
                                        <p:attrNameLst>
                                          <p:attrName>ppt_h</p:attrName>
                                        </p:attrNameLst>
                                      </p:cBhvr>
                                      <p:tavLst>
                                        <p:tav tm="0">
                                          <p:val>
                                            <p:fltVal val="0"/>
                                          </p:val>
                                        </p:tav>
                                        <p:tav tm="100000">
                                          <p:val>
                                            <p:strVal val="#ppt_h"/>
                                          </p:val>
                                        </p:tav>
                                      </p:tavLst>
                                    </p:anim>
                                    <p:anim calcmode="lin" valueType="num">
                                      <p:cBhvr>
                                        <p:cTn dur="300" fill="hold" id="29"/>
                                        <p:tgtEl>
                                          <p:spTgt spid="20505"/>
                                        </p:tgtEl>
                                        <p:attrNameLst>
                                          <p:attrName>style.rotation</p:attrName>
                                        </p:attrNameLst>
                                      </p:cBhvr>
                                      <p:tavLst>
                                        <p:tav tm="0">
                                          <p:val>
                                            <p:fltVal val="90"/>
                                          </p:val>
                                        </p:tav>
                                        <p:tav tm="100000">
                                          <p:val>
                                            <p:fltVal val="0"/>
                                          </p:val>
                                        </p:tav>
                                      </p:tavLst>
                                    </p:anim>
                                    <p:animEffect filter="fade" transition="in">
                                      <p:cBhvr>
                                        <p:cTn dur="300" id="30"/>
                                        <p:tgtEl>
                                          <p:spTgt spid="20505"/>
                                        </p:tgtEl>
                                      </p:cBhvr>
                                    </p:animEffect>
                                  </p:childTnLst>
                                </p:cTn>
                              </p:par>
                            </p:childTnLst>
                          </p:cTn>
                        </p:par>
                        <p:par>
                          <p:cTn fill="hold" id="31" nodeType="afterGroup">
                            <p:stCondLst>
                              <p:cond delay="1500"/>
                            </p:stCondLst>
                            <p:childTnLst>
                              <p:par>
                                <p:cTn fill="hold" grpId="0" id="32" nodeType="afterEffect" presetClass="entr" presetID="22" presetSubtype="1">
                                  <p:stCondLst>
                                    <p:cond delay="0"/>
                                  </p:stCondLst>
                                  <p:childTnLst>
                                    <p:set>
                                      <p:cBhvr>
                                        <p:cTn dur="1" fill="hold" id="33">
                                          <p:stCondLst>
                                            <p:cond delay="0"/>
                                          </p:stCondLst>
                                        </p:cTn>
                                        <p:tgtEl>
                                          <p:spTgt spid="20490"/>
                                        </p:tgtEl>
                                        <p:attrNameLst>
                                          <p:attrName>style.visibility</p:attrName>
                                        </p:attrNameLst>
                                      </p:cBhvr>
                                      <p:to>
                                        <p:strVal val="visible"/>
                                      </p:to>
                                    </p:set>
                                    <p:animEffect filter="wipe(up)" transition="in">
                                      <p:cBhvr>
                                        <p:cTn dur="500" id="34"/>
                                        <p:tgtEl>
                                          <p:spTgt spid="20490"/>
                                        </p:tgtEl>
                                      </p:cBhvr>
                                    </p:animEffect>
                                  </p:childTnLst>
                                </p:cTn>
                              </p:par>
                            </p:childTnLst>
                          </p:cTn>
                        </p:par>
                        <p:par>
                          <p:cTn fill="hold" id="35" nodeType="afterGroup">
                            <p:stCondLst>
                              <p:cond delay="2000"/>
                            </p:stCondLst>
                            <p:childTnLst>
                              <p:par>
                                <p:cTn fill="hold" grpId="0" id="36" nodeType="afterEffect" presetClass="entr" presetID="14" presetSubtype="10">
                                  <p:stCondLst>
                                    <p:cond delay="0"/>
                                  </p:stCondLst>
                                  <p:childTnLst>
                                    <p:set>
                                      <p:cBhvr>
                                        <p:cTn dur="1" fill="hold" id="37">
                                          <p:stCondLst>
                                            <p:cond delay="0"/>
                                          </p:stCondLst>
                                        </p:cTn>
                                        <p:tgtEl>
                                          <p:spTgt spid="20495"/>
                                        </p:tgtEl>
                                        <p:attrNameLst>
                                          <p:attrName>style.visibility</p:attrName>
                                        </p:attrNameLst>
                                      </p:cBhvr>
                                      <p:to>
                                        <p:strVal val="visible"/>
                                      </p:to>
                                    </p:set>
                                    <p:animEffect filter="randombar(horizontal)" transition="in">
                                      <p:cBhvr>
                                        <p:cTn dur="500" id="38"/>
                                        <p:tgtEl>
                                          <p:spTgt spid="20495"/>
                                        </p:tgtEl>
                                      </p:cBhvr>
                                    </p:animEffect>
                                  </p:childTnLst>
                                </p:cTn>
                              </p:par>
                            </p:childTnLst>
                          </p:cTn>
                        </p:par>
                        <p:par>
                          <p:cTn fill="hold" id="39" nodeType="afterGroup">
                            <p:stCondLst>
                              <p:cond delay="2500"/>
                            </p:stCondLst>
                            <p:childTnLst>
                              <p:par>
                                <p:cTn fill="hold" grpId="0" id="40" nodeType="afterEffect" presetClass="entr" presetID="22" presetSubtype="1">
                                  <p:stCondLst>
                                    <p:cond delay="0"/>
                                  </p:stCondLst>
                                  <p:childTnLst>
                                    <p:set>
                                      <p:cBhvr>
                                        <p:cTn dur="1" fill="hold" id="41">
                                          <p:stCondLst>
                                            <p:cond delay="0"/>
                                          </p:stCondLst>
                                        </p:cTn>
                                        <p:tgtEl>
                                          <p:spTgt spid="20500"/>
                                        </p:tgtEl>
                                        <p:attrNameLst>
                                          <p:attrName>style.visibility</p:attrName>
                                        </p:attrNameLst>
                                      </p:cBhvr>
                                      <p:to>
                                        <p:strVal val="visible"/>
                                      </p:to>
                                    </p:set>
                                    <p:animEffect filter="wipe(up)" transition="in">
                                      <p:cBhvr>
                                        <p:cTn dur="500" id="42"/>
                                        <p:tgtEl>
                                          <p:spTgt spid="20500"/>
                                        </p:tgtEl>
                                      </p:cBhvr>
                                    </p:animEffect>
                                  </p:childTnLst>
                                </p:cTn>
                              </p:par>
                            </p:childTnLst>
                          </p:cTn>
                        </p:par>
                        <p:par>
                          <p:cTn fill="hold" id="43" nodeType="afterGroup">
                            <p:stCondLst>
                              <p:cond delay="3000"/>
                            </p:stCondLst>
                            <p:childTnLst>
                              <p:par>
                                <p:cTn fill="hold" grpId="0" id="44" nodeType="afterEffect" presetClass="entr" presetID="2" presetSubtype="8">
                                  <p:stCondLst>
                                    <p:cond delay="0"/>
                                  </p:stCondLst>
                                  <p:childTnLst>
                                    <p:set>
                                      <p:cBhvr>
                                        <p:cTn dur="1" fill="hold" id="45">
                                          <p:stCondLst>
                                            <p:cond delay="0"/>
                                          </p:stCondLst>
                                        </p:cTn>
                                        <p:tgtEl>
                                          <p:spTgt spid="20486"/>
                                        </p:tgtEl>
                                        <p:attrNameLst>
                                          <p:attrName>style.visibility</p:attrName>
                                        </p:attrNameLst>
                                      </p:cBhvr>
                                      <p:to>
                                        <p:strVal val="visible"/>
                                      </p:to>
                                    </p:set>
                                    <p:anim calcmode="lin" valueType="num">
                                      <p:cBhvr additive="base">
                                        <p:cTn dur="500" fill="hold" id="46"/>
                                        <p:tgtEl>
                                          <p:spTgt spid="20486"/>
                                        </p:tgtEl>
                                        <p:attrNameLst>
                                          <p:attrName>ppt_x</p:attrName>
                                        </p:attrNameLst>
                                      </p:cBhvr>
                                      <p:tavLst>
                                        <p:tav tm="0">
                                          <p:val>
                                            <p:strVal val="0-#ppt_w/2"/>
                                          </p:val>
                                        </p:tav>
                                        <p:tav tm="100000">
                                          <p:val>
                                            <p:strVal val="#ppt_x"/>
                                          </p:val>
                                        </p:tav>
                                      </p:tavLst>
                                    </p:anim>
                                    <p:anim calcmode="lin" valueType="num">
                                      <p:cBhvr additive="base">
                                        <p:cTn dur="500" fill="hold" id="47"/>
                                        <p:tgtEl>
                                          <p:spTgt spid="20486"/>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3500"/>
                            </p:stCondLst>
                            <p:childTnLst>
                              <p:par>
                                <p:cTn fill="hold" grpId="0" id="49" nodeType="afterEffect" presetClass="entr" presetID="31" presetSubtype="0">
                                  <p:stCondLst>
                                    <p:cond delay="0"/>
                                  </p:stCondLst>
                                  <p:childTnLst>
                                    <p:set>
                                      <p:cBhvr>
                                        <p:cTn dur="1" fill="hold" id="50">
                                          <p:stCondLst>
                                            <p:cond delay="0"/>
                                          </p:stCondLst>
                                        </p:cTn>
                                        <p:tgtEl>
                                          <p:spTgt spid="20506"/>
                                        </p:tgtEl>
                                        <p:attrNameLst>
                                          <p:attrName>style.visibility</p:attrName>
                                        </p:attrNameLst>
                                      </p:cBhvr>
                                      <p:to>
                                        <p:strVal val="visible"/>
                                      </p:to>
                                    </p:set>
                                    <p:anim calcmode="lin" valueType="num">
                                      <p:cBhvr>
                                        <p:cTn dur="300" fill="hold" id="51"/>
                                        <p:tgtEl>
                                          <p:spTgt spid="20506"/>
                                        </p:tgtEl>
                                        <p:attrNameLst>
                                          <p:attrName>ppt_w</p:attrName>
                                        </p:attrNameLst>
                                      </p:cBhvr>
                                      <p:tavLst>
                                        <p:tav tm="0">
                                          <p:val>
                                            <p:fltVal val="0"/>
                                          </p:val>
                                        </p:tav>
                                        <p:tav tm="100000">
                                          <p:val>
                                            <p:strVal val="#ppt_w"/>
                                          </p:val>
                                        </p:tav>
                                      </p:tavLst>
                                    </p:anim>
                                    <p:anim calcmode="lin" valueType="num">
                                      <p:cBhvr>
                                        <p:cTn dur="300" fill="hold" id="52"/>
                                        <p:tgtEl>
                                          <p:spTgt spid="20506"/>
                                        </p:tgtEl>
                                        <p:attrNameLst>
                                          <p:attrName>ppt_h</p:attrName>
                                        </p:attrNameLst>
                                      </p:cBhvr>
                                      <p:tavLst>
                                        <p:tav tm="0">
                                          <p:val>
                                            <p:fltVal val="0"/>
                                          </p:val>
                                        </p:tav>
                                        <p:tav tm="100000">
                                          <p:val>
                                            <p:strVal val="#ppt_h"/>
                                          </p:val>
                                        </p:tav>
                                      </p:tavLst>
                                    </p:anim>
                                    <p:anim calcmode="lin" valueType="num">
                                      <p:cBhvr>
                                        <p:cTn dur="300" fill="hold" id="53"/>
                                        <p:tgtEl>
                                          <p:spTgt spid="20506"/>
                                        </p:tgtEl>
                                        <p:attrNameLst>
                                          <p:attrName>style.rotation</p:attrName>
                                        </p:attrNameLst>
                                      </p:cBhvr>
                                      <p:tavLst>
                                        <p:tav tm="0">
                                          <p:val>
                                            <p:fltVal val="90"/>
                                          </p:val>
                                        </p:tav>
                                        <p:tav tm="100000">
                                          <p:val>
                                            <p:fltVal val="0"/>
                                          </p:val>
                                        </p:tav>
                                      </p:tavLst>
                                    </p:anim>
                                    <p:animEffect filter="fade" transition="in">
                                      <p:cBhvr>
                                        <p:cTn dur="300" id="54"/>
                                        <p:tgtEl>
                                          <p:spTgt spid="20506"/>
                                        </p:tgtEl>
                                      </p:cBhvr>
                                    </p:animEffect>
                                  </p:childTnLst>
                                </p:cTn>
                              </p:par>
                            </p:childTnLst>
                          </p:cTn>
                        </p:par>
                        <p:par>
                          <p:cTn fill="hold" id="55" nodeType="afterGroup">
                            <p:stCondLst>
                              <p:cond delay="3800"/>
                            </p:stCondLst>
                            <p:childTnLst>
                              <p:par>
                                <p:cTn fill="hold" grpId="0" id="56" nodeType="afterEffect" presetClass="entr" presetID="22" presetSubtype="1">
                                  <p:stCondLst>
                                    <p:cond delay="0"/>
                                  </p:stCondLst>
                                  <p:childTnLst>
                                    <p:set>
                                      <p:cBhvr>
                                        <p:cTn dur="1" fill="hold" id="57">
                                          <p:stCondLst>
                                            <p:cond delay="0"/>
                                          </p:stCondLst>
                                        </p:cTn>
                                        <p:tgtEl>
                                          <p:spTgt spid="20491"/>
                                        </p:tgtEl>
                                        <p:attrNameLst>
                                          <p:attrName>style.visibility</p:attrName>
                                        </p:attrNameLst>
                                      </p:cBhvr>
                                      <p:to>
                                        <p:strVal val="visible"/>
                                      </p:to>
                                    </p:set>
                                    <p:animEffect filter="wipe(up)" transition="in">
                                      <p:cBhvr>
                                        <p:cTn dur="500" id="58"/>
                                        <p:tgtEl>
                                          <p:spTgt spid="20491"/>
                                        </p:tgtEl>
                                      </p:cBhvr>
                                    </p:animEffect>
                                  </p:childTnLst>
                                </p:cTn>
                              </p:par>
                            </p:childTnLst>
                          </p:cTn>
                        </p:par>
                        <p:par>
                          <p:cTn fill="hold" id="59" nodeType="afterGroup">
                            <p:stCondLst>
                              <p:cond delay="4300"/>
                            </p:stCondLst>
                            <p:childTnLst>
                              <p:par>
                                <p:cTn fill="hold" grpId="0" id="60" nodeType="afterEffect" presetClass="entr" presetID="14" presetSubtype="10">
                                  <p:stCondLst>
                                    <p:cond delay="0"/>
                                  </p:stCondLst>
                                  <p:childTnLst>
                                    <p:set>
                                      <p:cBhvr>
                                        <p:cTn dur="1" fill="hold" id="61">
                                          <p:stCondLst>
                                            <p:cond delay="0"/>
                                          </p:stCondLst>
                                        </p:cTn>
                                        <p:tgtEl>
                                          <p:spTgt spid="20496"/>
                                        </p:tgtEl>
                                        <p:attrNameLst>
                                          <p:attrName>style.visibility</p:attrName>
                                        </p:attrNameLst>
                                      </p:cBhvr>
                                      <p:to>
                                        <p:strVal val="visible"/>
                                      </p:to>
                                    </p:set>
                                    <p:animEffect filter="randombar(horizontal)" transition="in">
                                      <p:cBhvr>
                                        <p:cTn dur="500" id="62"/>
                                        <p:tgtEl>
                                          <p:spTgt spid="20496"/>
                                        </p:tgtEl>
                                      </p:cBhvr>
                                    </p:animEffect>
                                  </p:childTnLst>
                                </p:cTn>
                              </p:par>
                            </p:childTnLst>
                          </p:cTn>
                        </p:par>
                        <p:par>
                          <p:cTn fill="hold" id="63" nodeType="afterGroup">
                            <p:stCondLst>
                              <p:cond delay="4800"/>
                            </p:stCondLst>
                            <p:childTnLst>
                              <p:par>
                                <p:cTn fill="hold" grpId="0" id="64" nodeType="afterEffect" presetClass="entr" presetID="22" presetSubtype="1">
                                  <p:stCondLst>
                                    <p:cond delay="0"/>
                                  </p:stCondLst>
                                  <p:childTnLst>
                                    <p:set>
                                      <p:cBhvr>
                                        <p:cTn dur="1" fill="hold" id="65">
                                          <p:stCondLst>
                                            <p:cond delay="0"/>
                                          </p:stCondLst>
                                        </p:cTn>
                                        <p:tgtEl>
                                          <p:spTgt spid="20501"/>
                                        </p:tgtEl>
                                        <p:attrNameLst>
                                          <p:attrName>style.visibility</p:attrName>
                                        </p:attrNameLst>
                                      </p:cBhvr>
                                      <p:to>
                                        <p:strVal val="visible"/>
                                      </p:to>
                                    </p:set>
                                    <p:animEffect filter="wipe(up)" transition="in">
                                      <p:cBhvr>
                                        <p:cTn dur="500" id="66"/>
                                        <p:tgtEl>
                                          <p:spTgt spid="20501"/>
                                        </p:tgtEl>
                                      </p:cBhvr>
                                    </p:animEffect>
                                  </p:childTnLst>
                                </p:cTn>
                              </p:par>
                            </p:childTnLst>
                          </p:cTn>
                        </p:par>
                        <p:par>
                          <p:cTn fill="hold" id="67" nodeType="afterGroup">
                            <p:stCondLst>
                              <p:cond delay="5300"/>
                            </p:stCondLst>
                            <p:childTnLst>
                              <p:par>
                                <p:cTn fill="hold" grpId="0" id="68" nodeType="afterEffect" presetClass="entr" presetID="2" presetSubtype="8">
                                  <p:stCondLst>
                                    <p:cond delay="0"/>
                                  </p:stCondLst>
                                  <p:childTnLst>
                                    <p:set>
                                      <p:cBhvr>
                                        <p:cTn dur="1" fill="hold" id="69">
                                          <p:stCondLst>
                                            <p:cond delay="0"/>
                                          </p:stCondLst>
                                        </p:cTn>
                                        <p:tgtEl>
                                          <p:spTgt spid="20487"/>
                                        </p:tgtEl>
                                        <p:attrNameLst>
                                          <p:attrName>style.visibility</p:attrName>
                                        </p:attrNameLst>
                                      </p:cBhvr>
                                      <p:to>
                                        <p:strVal val="visible"/>
                                      </p:to>
                                    </p:set>
                                    <p:anim calcmode="lin" valueType="num">
                                      <p:cBhvr additive="base">
                                        <p:cTn dur="500" fill="hold" id="70"/>
                                        <p:tgtEl>
                                          <p:spTgt spid="20487"/>
                                        </p:tgtEl>
                                        <p:attrNameLst>
                                          <p:attrName>ppt_x</p:attrName>
                                        </p:attrNameLst>
                                      </p:cBhvr>
                                      <p:tavLst>
                                        <p:tav tm="0">
                                          <p:val>
                                            <p:strVal val="0-#ppt_w/2"/>
                                          </p:val>
                                        </p:tav>
                                        <p:tav tm="100000">
                                          <p:val>
                                            <p:strVal val="#ppt_x"/>
                                          </p:val>
                                        </p:tav>
                                      </p:tavLst>
                                    </p:anim>
                                    <p:anim calcmode="lin" valueType="num">
                                      <p:cBhvr additive="base">
                                        <p:cTn dur="500" fill="hold" id="71"/>
                                        <p:tgtEl>
                                          <p:spTgt spid="20487"/>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5800"/>
                            </p:stCondLst>
                            <p:childTnLst>
                              <p:par>
                                <p:cTn fill="hold" grpId="0" id="73" nodeType="afterEffect" presetClass="entr" presetID="31" presetSubtype="0">
                                  <p:stCondLst>
                                    <p:cond delay="0"/>
                                  </p:stCondLst>
                                  <p:childTnLst>
                                    <p:set>
                                      <p:cBhvr>
                                        <p:cTn dur="1" fill="hold" id="74">
                                          <p:stCondLst>
                                            <p:cond delay="0"/>
                                          </p:stCondLst>
                                        </p:cTn>
                                        <p:tgtEl>
                                          <p:spTgt spid="20507"/>
                                        </p:tgtEl>
                                        <p:attrNameLst>
                                          <p:attrName>style.visibility</p:attrName>
                                        </p:attrNameLst>
                                      </p:cBhvr>
                                      <p:to>
                                        <p:strVal val="visible"/>
                                      </p:to>
                                    </p:set>
                                    <p:anim calcmode="lin" valueType="num">
                                      <p:cBhvr>
                                        <p:cTn dur="300" fill="hold" id="75"/>
                                        <p:tgtEl>
                                          <p:spTgt spid="20507"/>
                                        </p:tgtEl>
                                        <p:attrNameLst>
                                          <p:attrName>ppt_w</p:attrName>
                                        </p:attrNameLst>
                                      </p:cBhvr>
                                      <p:tavLst>
                                        <p:tav tm="0">
                                          <p:val>
                                            <p:fltVal val="0"/>
                                          </p:val>
                                        </p:tav>
                                        <p:tav tm="100000">
                                          <p:val>
                                            <p:strVal val="#ppt_w"/>
                                          </p:val>
                                        </p:tav>
                                      </p:tavLst>
                                    </p:anim>
                                    <p:anim calcmode="lin" valueType="num">
                                      <p:cBhvr>
                                        <p:cTn dur="300" fill="hold" id="76"/>
                                        <p:tgtEl>
                                          <p:spTgt spid="20507"/>
                                        </p:tgtEl>
                                        <p:attrNameLst>
                                          <p:attrName>ppt_h</p:attrName>
                                        </p:attrNameLst>
                                      </p:cBhvr>
                                      <p:tavLst>
                                        <p:tav tm="0">
                                          <p:val>
                                            <p:fltVal val="0"/>
                                          </p:val>
                                        </p:tav>
                                        <p:tav tm="100000">
                                          <p:val>
                                            <p:strVal val="#ppt_h"/>
                                          </p:val>
                                        </p:tav>
                                      </p:tavLst>
                                    </p:anim>
                                    <p:anim calcmode="lin" valueType="num">
                                      <p:cBhvr>
                                        <p:cTn dur="300" fill="hold" id="77"/>
                                        <p:tgtEl>
                                          <p:spTgt spid="20507"/>
                                        </p:tgtEl>
                                        <p:attrNameLst>
                                          <p:attrName>style.rotation</p:attrName>
                                        </p:attrNameLst>
                                      </p:cBhvr>
                                      <p:tavLst>
                                        <p:tav tm="0">
                                          <p:val>
                                            <p:fltVal val="90"/>
                                          </p:val>
                                        </p:tav>
                                        <p:tav tm="100000">
                                          <p:val>
                                            <p:fltVal val="0"/>
                                          </p:val>
                                        </p:tav>
                                      </p:tavLst>
                                    </p:anim>
                                    <p:animEffect filter="fade" transition="in">
                                      <p:cBhvr>
                                        <p:cTn dur="300" id="78"/>
                                        <p:tgtEl>
                                          <p:spTgt spid="20507"/>
                                        </p:tgtEl>
                                      </p:cBhvr>
                                    </p:animEffect>
                                  </p:childTnLst>
                                </p:cTn>
                              </p:par>
                            </p:childTnLst>
                          </p:cTn>
                        </p:par>
                        <p:par>
                          <p:cTn fill="hold" id="79" nodeType="afterGroup">
                            <p:stCondLst>
                              <p:cond delay="6100"/>
                            </p:stCondLst>
                            <p:childTnLst>
                              <p:par>
                                <p:cTn fill="hold" grpId="0" id="80" nodeType="afterEffect" presetClass="entr" presetID="14" presetSubtype="10">
                                  <p:stCondLst>
                                    <p:cond delay="0"/>
                                  </p:stCondLst>
                                  <p:childTnLst>
                                    <p:set>
                                      <p:cBhvr>
                                        <p:cTn dur="1" fill="hold" id="81">
                                          <p:stCondLst>
                                            <p:cond delay="0"/>
                                          </p:stCondLst>
                                        </p:cTn>
                                        <p:tgtEl>
                                          <p:spTgt spid="20497"/>
                                        </p:tgtEl>
                                        <p:attrNameLst>
                                          <p:attrName>style.visibility</p:attrName>
                                        </p:attrNameLst>
                                      </p:cBhvr>
                                      <p:to>
                                        <p:strVal val="visible"/>
                                      </p:to>
                                    </p:set>
                                    <p:animEffect filter="randombar(horizontal)" transition="in">
                                      <p:cBhvr>
                                        <p:cTn dur="500" id="82"/>
                                        <p:tgtEl>
                                          <p:spTgt spid="20497"/>
                                        </p:tgtEl>
                                      </p:cBhvr>
                                    </p:animEffect>
                                  </p:childTnLst>
                                </p:cTn>
                              </p:par>
                            </p:childTnLst>
                          </p:cTn>
                        </p:par>
                        <p:par>
                          <p:cTn fill="hold" id="83" nodeType="afterGroup">
                            <p:stCondLst>
                              <p:cond delay="6600"/>
                            </p:stCondLst>
                            <p:childTnLst>
                              <p:par>
                                <p:cTn fill="hold" grpId="0" id="84" nodeType="afterEffect" presetClass="entr" presetID="22" presetSubtype="1">
                                  <p:stCondLst>
                                    <p:cond delay="0"/>
                                  </p:stCondLst>
                                  <p:childTnLst>
                                    <p:set>
                                      <p:cBhvr>
                                        <p:cTn dur="1" fill="hold" id="85">
                                          <p:stCondLst>
                                            <p:cond delay="0"/>
                                          </p:stCondLst>
                                        </p:cTn>
                                        <p:tgtEl>
                                          <p:spTgt spid="20492"/>
                                        </p:tgtEl>
                                        <p:attrNameLst>
                                          <p:attrName>style.visibility</p:attrName>
                                        </p:attrNameLst>
                                      </p:cBhvr>
                                      <p:to>
                                        <p:strVal val="visible"/>
                                      </p:to>
                                    </p:set>
                                    <p:animEffect filter="wipe(up)" transition="in">
                                      <p:cBhvr>
                                        <p:cTn dur="500" id="86"/>
                                        <p:tgtEl>
                                          <p:spTgt spid="20492"/>
                                        </p:tgtEl>
                                      </p:cBhvr>
                                    </p:animEffect>
                                  </p:childTnLst>
                                </p:cTn>
                              </p:par>
                            </p:childTnLst>
                          </p:cTn>
                        </p:par>
                        <p:par>
                          <p:cTn fill="hold" id="87" nodeType="afterGroup">
                            <p:stCondLst>
                              <p:cond delay="7100"/>
                            </p:stCondLst>
                            <p:childTnLst>
                              <p:par>
                                <p:cTn fill="hold" grpId="0" id="88" nodeType="afterEffect" presetClass="entr" presetID="22" presetSubtype="1">
                                  <p:stCondLst>
                                    <p:cond delay="0"/>
                                  </p:stCondLst>
                                  <p:childTnLst>
                                    <p:set>
                                      <p:cBhvr>
                                        <p:cTn dur="1" fill="hold" id="89">
                                          <p:stCondLst>
                                            <p:cond delay="0"/>
                                          </p:stCondLst>
                                        </p:cTn>
                                        <p:tgtEl>
                                          <p:spTgt spid="20502"/>
                                        </p:tgtEl>
                                        <p:attrNameLst>
                                          <p:attrName>style.visibility</p:attrName>
                                        </p:attrNameLst>
                                      </p:cBhvr>
                                      <p:to>
                                        <p:strVal val="visible"/>
                                      </p:to>
                                    </p:set>
                                    <p:animEffect filter="wipe(up)" transition="in">
                                      <p:cBhvr>
                                        <p:cTn dur="500" id="90"/>
                                        <p:tgtEl>
                                          <p:spTgt spid="20502"/>
                                        </p:tgtEl>
                                      </p:cBhvr>
                                    </p:animEffect>
                                  </p:childTnLst>
                                </p:cTn>
                              </p:par>
                            </p:childTnLst>
                          </p:cTn>
                        </p:par>
                        <p:par>
                          <p:cTn fill="hold" id="91" nodeType="afterGroup">
                            <p:stCondLst>
                              <p:cond delay="7600"/>
                            </p:stCondLst>
                            <p:childTnLst>
                              <p:par>
                                <p:cTn fill="hold" grpId="0" id="92" nodeType="afterEffect" presetClass="entr" presetID="2" presetSubtype="8">
                                  <p:stCondLst>
                                    <p:cond delay="0"/>
                                  </p:stCondLst>
                                  <p:childTnLst>
                                    <p:set>
                                      <p:cBhvr>
                                        <p:cTn dur="1" fill="hold" id="93">
                                          <p:stCondLst>
                                            <p:cond delay="0"/>
                                          </p:stCondLst>
                                        </p:cTn>
                                        <p:tgtEl>
                                          <p:spTgt spid="20488"/>
                                        </p:tgtEl>
                                        <p:attrNameLst>
                                          <p:attrName>style.visibility</p:attrName>
                                        </p:attrNameLst>
                                      </p:cBhvr>
                                      <p:to>
                                        <p:strVal val="visible"/>
                                      </p:to>
                                    </p:set>
                                    <p:anim calcmode="lin" valueType="num">
                                      <p:cBhvr additive="base">
                                        <p:cTn dur="500" fill="hold" id="94"/>
                                        <p:tgtEl>
                                          <p:spTgt spid="20488"/>
                                        </p:tgtEl>
                                        <p:attrNameLst>
                                          <p:attrName>ppt_x</p:attrName>
                                        </p:attrNameLst>
                                      </p:cBhvr>
                                      <p:tavLst>
                                        <p:tav tm="0">
                                          <p:val>
                                            <p:strVal val="0-#ppt_w/2"/>
                                          </p:val>
                                        </p:tav>
                                        <p:tav tm="100000">
                                          <p:val>
                                            <p:strVal val="#ppt_x"/>
                                          </p:val>
                                        </p:tav>
                                      </p:tavLst>
                                    </p:anim>
                                    <p:anim calcmode="lin" valueType="num">
                                      <p:cBhvr additive="base">
                                        <p:cTn dur="500" fill="hold" id="95"/>
                                        <p:tgtEl>
                                          <p:spTgt spid="20488"/>
                                        </p:tgtEl>
                                        <p:attrNameLst>
                                          <p:attrName>ppt_y</p:attrName>
                                        </p:attrNameLst>
                                      </p:cBhvr>
                                      <p:tavLst>
                                        <p:tav tm="0">
                                          <p:val>
                                            <p:strVal val="#ppt_y"/>
                                          </p:val>
                                        </p:tav>
                                        <p:tav tm="100000">
                                          <p:val>
                                            <p:strVal val="#ppt_y"/>
                                          </p:val>
                                        </p:tav>
                                      </p:tavLst>
                                    </p:anim>
                                  </p:childTnLst>
                                </p:cTn>
                              </p:par>
                            </p:childTnLst>
                          </p:cTn>
                        </p:par>
                        <p:par>
                          <p:cTn fill="hold" id="96" nodeType="afterGroup">
                            <p:stCondLst>
                              <p:cond delay="8100"/>
                            </p:stCondLst>
                            <p:childTnLst>
                              <p:par>
                                <p:cTn fill="hold" grpId="0" id="97" nodeType="afterEffect" presetClass="entr" presetID="31" presetSubtype="0">
                                  <p:stCondLst>
                                    <p:cond delay="0"/>
                                  </p:stCondLst>
                                  <p:childTnLst>
                                    <p:set>
                                      <p:cBhvr>
                                        <p:cTn dur="1" fill="hold" id="98">
                                          <p:stCondLst>
                                            <p:cond delay="0"/>
                                          </p:stCondLst>
                                        </p:cTn>
                                        <p:tgtEl>
                                          <p:spTgt spid="20508"/>
                                        </p:tgtEl>
                                        <p:attrNameLst>
                                          <p:attrName>style.visibility</p:attrName>
                                        </p:attrNameLst>
                                      </p:cBhvr>
                                      <p:to>
                                        <p:strVal val="visible"/>
                                      </p:to>
                                    </p:set>
                                    <p:anim calcmode="lin" valueType="num">
                                      <p:cBhvr>
                                        <p:cTn dur="300" fill="hold" id="99"/>
                                        <p:tgtEl>
                                          <p:spTgt spid="20508"/>
                                        </p:tgtEl>
                                        <p:attrNameLst>
                                          <p:attrName>ppt_w</p:attrName>
                                        </p:attrNameLst>
                                      </p:cBhvr>
                                      <p:tavLst>
                                        <p:tav tm="0">
                                          <p:val>
                                            <p:fltVal val="0"/>
                                          </p:val>
                                        </p:tav>
                                        <p:tav tm="100000">
                                          <p:val>
                                            <p:strVal val="#ppt_w"/>
                                          </p:val>
                                        </p:tav>
                                      </p:tavLst>
                                    </p:anim>
                                    <p:anim calcmode="lin" valueType="num">
                                      <p:cBhvr>
                                        <p:cTn dur="300" fill="hold" id="100"/>
                                        <p:tgtEl>
                                          <p:spTgt spid="20508"/>
                                        </p:tgtEl>
                                        <p:attrNameLst>
                                          <p:attrName>ppt_h</p:attrName>
                                        </p:attrNameLst>
                                      </p:cBhvr>
                                      <p:tavLst>
                                        <p:tav tm="0">
                                          <p:val>
                                            <p:fltVal val="0"/>
                                          </p:val>
                                        </p:tav>
                                        <p:tav tm="100000">
                                          <p:val>
                                            <p:strVal val="#ppt_h"/>
                                          </p:val>
                                        </p:tav>
                                      </p:tavLst>
                                    </p:anim>
                                    <p:anim calcmode="lin" valueType="num">
                                      <p:cBhvr>
                                        <p:cTn dur="300" fill="hold" id="101"/>
                                        <p:tgtEl>
                                          <p:spTgt spid="20508"/>
                                        </p:tgtEl>
                                        <p:attrNameLst>
                                          <p:attrName>style.rotation</p:attrName>
                                        </p:attrNameLst>
                                      </p:cBhvr>
                                      <p:tavLst>
                                        <p:tav tm="0">
                                          <p:val>
                                            <p:fltVal val="90"/>
                                          </p:val>
                                        </p:tav>
                                        <p:tav tm="100000">
                                          <p:val>
                                            <p:fltVal val="0"/>
                                          </p:val>
                                        </p:tav>
                                      </p:tavLst>
                                    </p:anim>
                                    <p:animEffect filter="fade" transition="in">
                                      <p:cBhvr>
                                        <p:cTn dur="300" id="102"/>
                                        <p:tgtEl>
                                          <p:spTgt spid="20508"/>
                                        </p:tgtEl>
                                      </p:cBhvr>
                                    </p:animEffect>
                                  </p:childTnLst>
                                </p:cTn>
                              </p:par>
                            </p:childTnLst>
                          </p:cTn>
                        </p:par>
                        <p:par>
                          <p:cTn fill="hold" id="103" nodeType="afterGroup">
                            <p:stCondLst>
                              <p:cond delay="8400"/>
                            </p:stCondLst>
                            <p:childTnLst>
                              <p:par>
                                <p:cTn fill="hold" grpId="0" id="104" nodeType="afterEffect" presetClass="entr" presetID="22" presetSubtype="1">
                                  <p:stCondLst>
                                    <p:cond delay="0"/>
                                  </p:stCondLst>
                                  <p:childTnLst>
                                    <p:set>
                                      <p:cBhvr>
                                        <p:cTn dur="1" fill="hold" id="105">
                                          <p:stCondLst>
                                            <p:cond delay="0"/>
                                          </p:stCondLst>
                                        </p:cTn>
                                        <p:tgtEl>
                                          <p:spTgt spid="20493"/>
                                        </p:tgtEl>
                                        <p:attrNameLst>
                                          <p:attrName>style.visibility</p:attrName>
                                        </p:attrNameLst>
                                      </p:cBhvr>
                                      <p:to>
                                        <p:strVal val="visible"/>
                                      </p:to>
                                    </p:set>
                                    <p:animEffect filter="wipe(up)" transition="in">
                                      <p:cBhvr>
                                        <p:cTn dur="500" id="106"/>
                                        <p:tgtEl>
                                          <p:spTgt spid="20493"/>
                                        </p:tgtEl>
                                      </p:cBhvr>
                                    </p:animEffect>
                                  </p:childTnLst>
                                </p:cTn>
                              </p:par>
                            </p:childTnLst>
                          </p:cTn>
                        </p:par>
                        <p:par>
                          <p:cTn fill="hold" id="107" nodeType="afterGroup">
                            <p:stCondLst>
                              <p:cond delay="8900"/>
                            </p:stCondLst>
                            <p:childTnLst>
                              <p:par>
                                <p:cTn fill="hold" grpId="0" id="108" nodeType="afterEffect" presetClass="entr" presetID="14" presetSubtype="10">
                                  <p:stCondLst>
                                    <p:cond delay="0"/>
                                  </p:stCondLst>
                                  <p:childTnLst>
                                    <p:set>
                                      <p:cBhvr>
                                        <p:cTn dur="1" fill="hold" id="109">
                                          <p:stCondLst>
                                            <p:cond delay="0"/>
                                          </p:stCondLst>
                                        </p:cTn>
                                        <p:tgtEl>
                                          <p:spTgt spid="20498"/>
                                        </p:tgtEl>
                                        <p:attrNameLst>
                                          <p:attrName>style.visibility</p:attrName>
                                        </p:attrNameLst>
                                      </p:cBhvr>
                                      <p:to>
                                        <p:strVal val="visible"/>
                                      </p:to>
                                    </p:set>
                                    <p:animEffect filter="randombar(horizontal)" transition="in">
                                      <p:cBhvr>
                                        <p:cTn dur="500" id="110"/>
                                        <p:tgtEl>
                                          <p:spTgt spid="20498"/>
                                        </p:tgtEl>
                                      </p:cBhvr>
                                    </p:animEffect>
                                  </p:childTnLst>
                                </p:cTn>
                              </p:par>
                            </p:childTnLst>
                          </p:cTn>
                        </p:par>
                        <p:par>
                          <p:cTn fill="hold" id="111" nodeType="afterGroup">
                            <p:stCondLst>
                              <p:cond delay="9400"/>
                            </p:stCondLst>
                            <p:childTnLst>
                              <p:par>
                                <p:cTn fill="hold" grpId="0" id="112" nodeType="afterEffect" presetClass="entr" presetID="22" presetSubtype="1">
                                  <p:stCondLst>
                                    <p:cond delay="0"/>
                                  </p:stCondLst>
                                  <p:childTnLst>
                                    <p:set>
                                      <p:cBhvr>
                                        <p:cTn dur="1" fill="hold" id="113">
                                          <p:stCondLst>
                                            <p:cond delay="0"/>
                                          </p:stCondLst>
                                        </p:cTn>
                                        <p:tgtEl>
                                          <p:spTgt spid="20503"/>
                                        </p:tgtEl>
                                        <p:attrNameLst>
                                          <p:attrName>style.visibility</p:attrName>
                                        </p:attrNameLst>
                                      </p:cBhvr>
                                      <p:to>
                                        <p:strVal val="visible"/>
                                      </p:to>
                                    </p:set>
                                    <p:animEffect filter="wipe(up)" transition="in">
                                      <p:cBhvr>
                                        <p:cTn dur="500" id="114"/>
                                        <p:tgtEl>
                                          <p:spTgt spid="20503"/>
                                        </p:tgtEl>
                                      </p:cBhvr>
                                    </p:animEffect>
                                  </p:childTnLst>
                                </p:cTn>
                              </p:par>
                            </p:childTnLst>
                          </p:cTn>
                        </p:par>
                        <p:par>
                          <p:cTn fill="hold" id="115" nodeType="afterGroup">
                            <p:stCondLst>
                              <p:cond delay="9900"/>
                            </p:stCondLst>
                            <p:childTnLst>
                              <p:par>
                                <p:cTn fill="hold" grpId="0" id="116" nodeType="afterEffect" presetClass="entr" presetID="2" presetSubtype="8">
                                  <p:stCondLst>
                                    <p:cond delay="0"/>
                                  </p:stCondLst>
                                  <p:childTnLst>
                                    <p:set>
                                      <p:cBhvr>
                                        <p:cTn dur="1" fill="hold" id="117">
                                          <p:stCondLst>
                                            <p:cond delay="0"/>
                                          </p:stCondLst>
                                        </p:cTn>
                                        <p:tgtEl>
                                          <p:spTgt spid="20489"/>
                                        </p:tgtEl>
                                        <p:attrNameLst>
                                          <p:attrName>style.visibility</p:attrName>
                                        </p:attrNameLst>
                                      </p:cBhvr>
                                      <p:to>
                                        <p:strVal val="visible"/>
                                      </p:to>
                                    </p:set>
                                    <p:anim calcmode="lin" valueType="num">
                                      <p:cBhvr additive="base">
                                        <p:cTn dur="500" fill="hold" id="118"/>
                                        <p:tgtEl>
                                          <p:spTgt spid="20489"/>
                                        </p:tgtEl>
                                        <p:attrNameLst>
                                          <p:attrName>ppt_x</p:attrName>
                                        </p:attrNameLst>
                                      </p:cBhvr>
                                      <p:tavLst>
                                        <p:tav tm="0">
                                          <p:val>
                                            <p:strVal val="0-#ppt_w/2"/>
                                          </p:val>
                                        </p:tav>
                                        <p:tav tm="100000">
                                          <p:val>
                                            <p:strVal val="#ppt_x"/>
                                          </p:val>
                                        </p:tav>
                                      </p:tavLst>
                                    </p:anim>
                                    <p:anim calcmode="lin" valueType="num">
                                      <p:cBhvr additive="base">
                                        <p:cTn dur="500" fill="hold" id="119"/>
                                        <p:tgtEl>
                                          <p:spTgt spid="20489"/>
                                        </p:tgtEl>
                                        <p:attrNameLst>
                                          <p:attrName>ppt_y</p:attrName>
                                        </p:attrNameLst>
                                      </p:cBhvr>
                                      <p:tavLst>
                                        <p:tav tm="0">
                                          <p:val>
                                            <p:strVal val="#ppt_y"/>
                                          </p:val>
                                        </p:tav>
                                        <p:tav tm="100000">
                                          <p:val>
                                            <p:strVal val="#ppt_y"/>
                                          </p:val>
                                        </p:tav>
                                      </p:tavLst>
                                    </p:anim>
                                  </p:childTnLst>
                                </p:cTn>
                              </p:par>
                            </p:childTnLst>
                          </p:cTn>
                        </p:par>
                        <p:par>
                          <p:cTn fill="hold" id="120" nodeType="afterGroup">
                            <p:stCondLst>
                              <p:cond delay="10400"/>
                            </p:stCondLst>
                            <p:childTnLst>
                              <p:par>
                                <p:cTn fill="hold" grpId="0" id="121" nodeType="afterEffect" presetClass="entr" presetID="31" presetSubtype="0">
                                  <p:stCondLst>
                                    <p:cond delay="0"/>
                                  </p:stCondLst>
                                  <p:childTnLst>
                                    <p:set>
                                      <p:cBhvr>
                                        <p:cTn dur="1" fill="hold" id="122">
                                          <p:stCondLst>
                                            <p:cond delay="0"/>
                                          </p:stCondLst>
                                        </p:cTn>
                                        <p:tgtEl>
                                          <p:spTgt spid="20509"/>
                                        </p:tgtEl>
                                        <p:attrNameLst>
                                          <p:attrName>style.visibility</p:attrName>
                                        </p:attrNameLst>
                                      </p:cBhvr>
                                      <p:to>
                                        <p:strVal val="visible"/>
                                      </p:to>
                                    </p:set>
                                    <p:anim calcmode="lin" valueType="num">
                                      <p:cBhvr>
                                        <p:cTn dur="300" fill="hold" id="123"/>
                                        <p:tgtEl>
                                          <p:spTgt spid="20509"/>
                                        </p:tgtEl>
                                        <p:attrNameLst>
                                          <p:attrName>ppt_w</p:attrName>
                                        </p:attrNameLst>
                                      </p:cBhvr>
                                      <p:tavLst>
                                        <p:tav tm="0">
                                          <p:val>
                                            <p:fltVal val="0"/>
                                          </p:val>
                                        </p:tav>
                                        <p:tav tm="100000">
                                          <p:val>
                                            <p:strVal val="#ppt_w"/>
                                          </p:val>
                                        </p:tav>
                                      </p:tavLst>
                                    </p:anim>
                                    <p:anim calcmode="lin" valueType="num">
                                      <p:cBhvr>
                                        <p:cTn dur="300" fill="hold" id="124"/>
                                        <p:tgtEl>
                                          <p:spTgt spid="20509"/>
                                        </p:tgtEl>
                                        <p:attrNameLst>
                                          <p:attrName>ppt_h</p:attrName>
                                        </p:attrNameLst>
                                      </p:cBhvr>
                                      <p:tavLst>
                                        <p:tav tm="0">
                                          <p:val>
                                            <p:fltVal val="0"/>
                                          </p:val>
                                        </p:tav>
                                        <p:tav tm="100000">
                                          <p:val>
                                            <p:strVal val="#ppt_h"/>
                                          </p:val>
                                        </p:tav>
                                      </p:tavLst>
                                    </p:anim>
                                    <p:anim calcmode="lin" valueType="num">
                                      <p:cBhvr>
                                        <p:cTn dur="300" fill="hold" id="125"/>
                                        <p:tgtEl>
                                          <p:spTgt spid="20509"/>
                                        </p:tgtEl>
                                        <p:attrNameLst>
                                          <p:attrName>style.rotation</p:attrName>
                                        </p:attrNameLst>
                                      </p:cBhvr>
                                      <p:tavLst>
                                        <p:tav tm="0">
                                          <p:val>
                                            <p:fltVal val="90"/>
                                          </p:val>
                                        </p:tav>
                                        <p:tav tm="100000">
                                          <p:val>
                                            <p:fltVal val="0"/>
                                          </p:val>
                                        </p:tav>
                                      </p:tavLst>
                                    </p:anim>
                                    <p:animEffect filter="fade" transition="in">
                                      <p:cBhvr>
                                        <p:cTn dur="300" id="126"/>
                                        <p:tgtEl>
                                          <p:spTgt spid="20509"/>
                                        </p:tgtEl>
                                      </p:cBhvr>
                                    </p:animEffect>
                                  </p:childTnLst>
                                </p:cTn>
                              </p:par>
                            </p:childTnLst>
                          </p:cTn>
                        </p:par>
                        <p:par>
                          <p:cTn fill="hold" id="127" nodeType="afterGroup">
                            <p:stCondLst>
                              <p:cond delay="10700"/>
                            </p:stCondLst>
                            <p:childTnLst>
                              <p:par>
                                <p:cTn fill="hold" grpId="0" id="128" nodeType="afterEffect" presetClass="entr" presetID="22" presetSubtype="1">
                                  <p:stCondLst>
                                    <p:cond delay="0"/>
                                  </p:stCondLst>
                                  <p:childTnLst>
                                    <p:set>
                                      <p:cBhvr>
                                        <p:cTn dur="1" fill="hold" id="129">
                                          <p:stCondLst>
                                            <p:cond delay="0"/>
                                          </p:stCondLst>
                                        </p:cTn>
                                        <p:tgtEl>
                                          <p:spTgt spid="20494"/>
                                        </p:tgtEl>
                                        <p:attrNameLst>
                                          <p:attrName>style.visibility</p:attrName>
                                        </p:attrNameLst>
                                      </p:cBhvr>
                                      <p:to>
                                        <p:strVal val="visible"/>
                                      </p:to>
                                    </p:set>
                                    <p:animEffect filter="wipe(up)" transition="in">
                                      <p:cBhvr>
                                        <p:cTn dur="500" id="130"/>
                                        <p:tgtEl>
                                          <p:spTgt spid="20494"/>
                                        </p:tgtEl>
                                      </p:cBhvr>
                                    </p:animEffect>
                                  </p:childTnLst>
                                </p:cTn>
                              </p:par>
                            </p:childTnLst>
                          </p:cTn>
                        </p:par>
                        <p:par>
                          <p:cTn fill="hold" id="131" nodeType="afterGroup">
                            <p:stCondLst>
                              <p:cond delay="11200"/>
                            </p:stCondLst>
                            <p:childTnLst>
                              <p:par>
                                <p:cTn fill="hold" grpId="0" id="132" nodeType="afterEffect" presetClass="entr" presetID="14" presetSubtype="10">
                                  <p:stCondLst>
                                    <p:cond delay="0"/>
                                  </p:stCondLst>
                                  <p:childTnLst>
                                    <p:set>
                                      <p:cBhvr>
                                        <p:cTn dur="1" fill="hold" id="133">
                                          <p:stCondLst>
                                            <p:cond delay="0"/>
                                          </p:stCondLst>
                                        </p:cTn>
                                        <p:tgtEl>
                                          <p:spTgt spid="20499"/>
                                        </p:tgtEl>
                                        <p:attrNameLst>
                                          <p:attrName>style.visibility</p:attrName>
                                        </p:attrNameLst>
                                      </p:cBhvr>
                                      <p:to>
                                        <p:strVal val="visible"/>
                                      </p:to>
                                    </p:set>
                                    <p:animEffect filter="randombar(horizontal)" transition="in">
                                      <p:cBhvr>
                                        <p:cTn dur="500" id="134"/>
                                        <p:tgtEl>
                                          <p:spTgt spid="20499"/>
                                        </p:tgtEl>
                                      </p:cBhvr>
                                    </p:animEffect>
                                  </p:childTnLst>
                                </p:cTn>
                              </p:par>
                            </p:childTnLst>
                          </p:cTn>
                        </p:par>
                        <p:par>
                          <p:cTn fill="hold" id="135" nodeType="afterGroup">
                            <p:stCondLst>
                              <p:cond delay="11700"/>
                            </p:stCondLst>
                            <p:childTnLst>
                              <p:par>
                                <p:cTn fill="hold" grpId="0" id="136" nodeType="afterEffect" presetClass="entr" presetID="22" presetSubtype="1">
                                  <p:stCondLst>
                                    <p:cond delay="0"/>
                                  </p:stCondLst>
                                  <p:childTnLst>
                                    <p:set>
                                      <p:cBhvr>
                                        <p:cTn dur="1" fill="hold" id="137">
                                          <p:stCondLst>
                                            <p:cond delay="0"/>
                                          </p:stCondLst>
                                        </p:cTn>
                                        <p:tgtEl>
                                          <p:spTgt spid="20504"/>
                                        </p:tgtEl>
                                        <p:attrNameLst>
                                          <p:attrName>style.visibility</p:attrName>
                                        </p:attrNameLst>
                                      </p:cBhvr>
                                      <p:to>
                                        <p:strVal val="visible"/>
                                      </p:to>
                                    </p:set>
                                    <p:animEffect filter="wipe(up)" transition="in">
                                      <p:cBhvr>
                                        <p:cTn dur="500" id="138"/>
                                        <p:tgtEl>
                                          <p:spTgt spid="205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482"/>
      <p:bldP grpId="0" spid="20483"/>
      <p:bldP grpId="0" spid="20485"/>
      <p:bldP grpId="0" spid="20486"/>
      <p:bldP grpId="0" spid="20487"/>
      <p:bldP grpId="0" spid="20488"/>
      <p:bldP grpId="0" spid="20489"/>
      <p:bldP grpId="0" spid="20490"/>
      <p:bldP grpId="0" spid="20491"/>
      <p:bldP grpId="0" spid="20492"/>
      <p:bldP grpId="0" spid="20493"/>
      <p:bldP grpId="0" spid="20494"/>
      <p:bldP grpId="0" spid="20495"/>
      <p:bldP grpId="0" spid="20496"/>
      <p:bldP grpId="0" spid="20497"/>
      <p:bldP grpId="0" spid="20498"/>
      <p:bldP grpId="0" spid="20499"/>
      <p:bldP grpId="0" spid="20500"/>
      <p:bldP grpId="0" spid="20501"/>
      <p:bldP grpId="0" spid="20502"/>
      <p:bldP grpId="0" spid="20503"/>
      <p:bldP grpId="0" spid="20504"/>
      <p:bldP grpId="0" spid="20505"/>
      <p:bldP grpId="0" spid="20506"/>
      <p:bldP grpId="0" spid="20507"/>
      <p:bldP grpId="0" spid="20508"/>
      <p:bldP grpId="0" spid="2050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TextBox 27"/>
          <p:cNvSpPr txBox="1">
            <a:spLocks noChangeArrowheads="1"/>
          </p:cNvSpPr>
          <p:nvPr/>
        </p:nvSpPr>
        <p:spPr bwMode="auto">
          <a:xfrm>
            <a:off x="1012825" y="176213"/>
            <a:ext cx="2780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2.4 可行性说明</a:t>
            </a:r>
          </a:p>
        </p:txBody>
      </p:sp>
      <p:sp>
        <p:nvSpPr>
          <p:cNvPr id="21507"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08" name="Freeform 10"/>
          <p:cNvSpPr/>
          <p:nvPr/>
        </p:nvSpPr>
        <p:spPr bwMode="auto">
          <a:xfrm>
            <a:off x="7932738" y="1633538"/>
            <a:ext cx="388937" cy="388937"/>
          </a:xfrm>
          <a:custGeom>
            <a:gdLst>
              <a:gd fmla="*/ 2147483646 w 477" name="T0"/>
              <a:gd fmla="*/ 0 h 476" name="T1"/>
              <a:gd fmla="*/ 2147483646 w 477" name="T2"/>
              <a:gd fmla="*/ 2147483646 h 476" name="T3"/>
              <a:gd fmla="*/ 2147483646 w 477" name="T4"/>
              <a:gd fmla="*/ 2147483646 h 476" name="T5"/>
              <a:gd fmla="*/ 2147483646 w 477" name="T6"/>
              <a:gd fmla="*/ 2147483646 h 476" name="T7"/>
              <a:gd fmla="*/ 0 w 477" name="T8"/>
              <a:gd fmla="*/ 2147483646 h 476" name="T9"/>
              <a:gd fmla="*/ 2147483646 w 477" name="T10"/>
              <a:gd fmla="*/ 2147483646 h 476" name="T11"/>
              <a:gd fmla="*/ 2147483646 w 477" name="T12"/>
              <a:gd fmla="*/ 0 h 47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76" w="477">
                <a:moveTo>
                  <a:pt x="477" y="0"/>
                </a:moveTo>
                <a:lnTo>
                  <a:pt x="413" y="238"/>
                </a:lnTo>
                <a:lnTo>
                  <a:pt x="349" y="476"/>
                </a:lnTo>
                <a:lnTo>
                  <a:pt x="175" y="302"/>
                </a:lnTo>
                <a:lnTo>
                  <a:pt x="0" y="127"/>
                </a:lnTo>
                <a:lnTo>
                  <a:pt x="239" y="63"/>
                </a:lnTo>
                <a:lnTo>
                  <a:pt x="477"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09" name="Freeform 11"/>
          <p:cNvSpPr/>
          <p:nvPr/>
        </p:nvSpPr>
        <p:spPr bwMode="auto">
          <a:xfrm>
            <a:off x="4119563" y="1633538"/>
            <a:ext cx="388937" cy="388937"/>
          </a:xfrm>
          <a:custGeom>
            <a:gdLst>
              <a:gd fmla="*/ 0 w 476" name="T0"/>
              <a:gd fmla="*/ 0 h 476" name="T1"/>
              <a:gd fmla="*/ 2147483646 w 476" name="T2"/>
              <a:gd fmla="*/ 2147483646 h 476" name="T3"/>
              <a:gd fmla="*/ 2147483646 w 476" name="T4"/>
              <a:gd fmla="*/ 2147483646 h 476" name="T5"/>
              <a:gd fmla="*/ 2147483646 w 476" name="T6"/>
              <a:gd fmla="*/ 2147483646 h 476" name="T7"/>
              <a:gd fmla="*/ 2147483646 w 476" name="T8"/>
              <a:gd fmla="*/ 2147483646 h 476" name="T9"/>
              <a:gd fmla="*/ 2147483646 w 476" name="T10"/>
              <a:gd fmla="*/ 2147483646 h 476" name="T11"/>
              <a:gd fmla="*/ 0 w 476" name="T12"/>
              <a:gd fmla="*/ 0 h 47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76" w="476">
                <a:moveTo>
                  <a:pt x="0" y="0"/>
                </a:moveTo>
                <a:lnTo>
                  <a:pt x="63" y="238"/>
                </a:lnTo>
                <a:lnTo>
                  <a:pt x="127" y="476"/>
                </a:lnTo>
                <a:lnTo>
                  <a:pt x="302" y="302"/>
                </a:lnTo>
                <a:lnTo>
                  <a:pt x="476" y="127"/>
                </a:lnTo>
                <a:lnTo>
                  <a:pt x="238" y="63"/>
                </a:ln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0" name="Freeform 12"/>
          <p:cNvSpPr/>
          <p:nvPr/>
        </p:nvSpPr>
        <p:spPr bwMode="auto">
          <a:xfrm>
            <a:off x="4138613" y="5260975"/>
            <a:ext cx="388937" cy="387350"/>
          </a:xfrm>
          <a:custGeom>
            <a:gdLst>
              <a:gd fmla="*/ 2147483646 w 477" name="T0"/>
              <a:gd fmla="*/ 0 h 476" name="T1"/>
              <a:gd fmla="*/ 2147483646 w 477" name="T2"/>
              <a:gd fmla="*/ 2147483646 h 476" name="T3"/>
              <a:gd fmla="*/ 0 w 477" name="T4"/>
              <a:gd fmla="*/ 2147483646 h 476" name="T5"/>
              <a:gd fmla="*/ 2147483646 w 477" name="T6"/>
              <a:gd fmla="*/ 2147483646 h 476" name="T7"/>
              <a:gd fmla="*/ 2147483646 w 477" name="T8"/>
              <a:gd fmla="*/ 2147483646 h 476" name="T9"/>
              <a:gd fmla="*/ 2147483646 w 477" name="T10"/>
              <a:gd fmla="*/ 2147483646 h 476" name="T11"/>
              <a:gd fmla="*/ 2147483646 w 477" name="T12"/>
              <a:gd fmla="*/ 0 h 47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76" w="477">
                <a:moveTo>
                  <a:pt x="128" y="0"/>
                </a:moveTo>
                <a:lnTo>
                  <a:pt x="64" y="238"/>
                </a:lnTo>
                <a:lnTo>
                  <a:pt x="0" y="476"/>
                </a:lnTo>
                <a:lnTo>
                  <a:pt x="238" y="413"/>
                </a:lnTo>
                <a:lnTo>
                  <a:pt x="477" y="349"/>
                </a:lnTo>
                <a:lnTo>
                  <a:pt x="302" y="174"/>
                </a:lnTo>
                <a:lnTo>
                  <a:pt x="128"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1" name="Freeform 13"/>
          <p:cNvSpPr/>
          <p:nvPr/>
        </p:nvSpPr>
        <p:spPr bwMode="auto">
          <a:xfrm>
            <a:off x="7915275" y="5260975"/>
            <a:ext cx="387350" cy="387350"/>
          </a:xfrm>
          <a:custGeom>
            <a:gdLst>
              <a:gd fmla="*/ 2147483646 w 477" name="T0"/>
              <a:gd fmla="*/ 0 h 476" name="T1"/>
              <a:gd fmla="*/ 2147483646 w 477" name="T2"/>
              <a:gd fmla="*/ 2147483646 h 476" name="T3"/>
              <a:gd fmla="*/ 2147483646 w 477" name="T4"/>
              <a:gd fmla="*/ 2147483646 h 476" name="T5"/>
              <a:gd fmla="*/ 2147483646 w 477" name="T6"/>
              <a:gd fmla="*/ 2147483646 h 476" name="T7"/>
              <a:gd fmla="*/ 0 w 477" name="T8"/>
              <a:gd fmla="*/ 2147483646 h 476" name="T9"/>
              <a:gd fmla="*/ 2147483646 w 477" name="T10"/>
              <a:gd fmla="*/ 2147483646 h 476" name="T11"/>
              <a:gd fmla="*/ 2147483646 w 477" name="T12"/>
              <a:gd fmla="*/ 0 h 47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76" w="477">
                <a:moveTo>
                  <a:pt x="349" y="0"/>
                </a:moveTo>
                <a:lnTo>
                  <a:pt x="413" y="238"/>
                </a:lnTo>
                <a:lnTo>
                  <a:pt x="477" y="476"/>
                </a:lnTo>
                <a:lnTo>
                  <a:pt x="238" y="413"/>
                </a:lnTo>
                <a:lnTo>
                  <a:pt x="0" y="349"/>
                </a:lnTo>
                <a:lnTo>
                  <a:pt x="175" y="174"/>
                </a:lnTo>
                <a:lnTo>
                  <a:pt x="349"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2" name="TextBox 8"/>
          <p:cNvSpPr txBox="1">
            <a:spLocks noChangeArrowheads="1"/>
          </p:cNvSpPr>
          <p:nvPr/>
        </p:nvSpPr>
        <p:spPr bwMode="auto">
          <a:xfrm>
            <a:off x="5056188" y="3295650"/>
            <a:ext cx="24003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2400">
                <a:latin charset="-122" panose="020b0503020204020204" pitchFamily="34" typeface="微软雅黑"/>
              </a:rPr>
              <a:t>关于研究方案可行的四点理由</a:t>
            </a:r>
          </a:p>
        </p:txBody>
      </p:sp>
      <p:sp>
        <p:nvSpPr>
          <p:cNvPr id="21513" name="TextBox 9"/>
          <p:cNvSpPr txBox="1">
            <a:spLocks noChangeArrowheads="1"/>
          </p:cNvSpPr>
          <p:nvPr/>
        </p:nvSpPr>
        <p:spPr bwMode="auto">
          <a:xfrm>
            <a:off x="8612189" y="1228725"/>
            <a:ext cx="23987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latin charset="-122" panose="020b0503020204020204" pitchFamily="34" typeface="微软雅黑"/>
              </a:rPr>
              <a:t>可行性理由二</a:t>
            </a:r>
          </a:p>
        </p:txBody>
      </p:sp>
      <p:sp>
        <p:nvSpPr>
          <p:cNvPr id="21514" name="TextBox 10"/>
          <p:cNvSpPr txBox="1">
            <a:spLocks noChangeArrowheads="1"/>
          </p:cNvSpPr>
          <p:nvPr/>
        </p:nvSpPr>
        <p:spPr bwMode="auto">
          <a:xfrm>
            <a:off x="8612189" y="1635125"/>
            <a:ext cx="31083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这里可以添加主要内容这里可以添加主要内容这里可以添加主要内容这里可以添加主要内容</a:t>
            </a:r>
          </a:p>
        </p:txBody>
      </p:sp>
      <p:sp>
        <p:nvSpPr>
          <p:cNvPr id="21515" name="TextBox 11"/>
          <p:cNvSpPr txBox="1">
            <a:spLocks noChangeArrowheads="1"/>
          </p:cNvSpPr>
          <p:nvPr/>
        </p:nvSpPr>
        <p:spPr bwMode="auto">
          <a:xfrm>
            <a:off x="8612189" y="5062538"/>
            <a:ext cx="23987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latin charset="-122" panose="020b0503020204020204" pitchFamily="34" typeface="微软雅黑"/>
              </a:rPr>
              <a:t>可行性理由四</a:t>
            </a:r>
          </a:p>
        </p:txBody>
      </p:sp>
      <p:sp>
        <p:nvSpPr>
          <p:cNvPr id="21516" name="TextBox 13"/>
          <p:cNvSpPr txBox="1">
            <a:spLocks noChangeArrowheads="1"/>
          </p:cNvSpPr>
          <p:nvPr/>
        </p:nvSpPr>
        <p:spPr bwMode="auto">
          <a:xfrm>
            <a:off x="8612189" y="5468938"/>
            <a:ext cx="31083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这里可以添加主要内容这里可以添加主要内容这里可以添加主要内容这里可以添加主要内容</a:t>
            </a:r>
          </a:p>
        </p:txBody>
      </p:sp>
      <p:sp>
        <p:nvSpPr>
          <p:cNvPr id="21517" name="TextBox 14"/>
          <p:cNvSpPr txBox="1">
            <a:spLocks noChangeArrowheads="1"/>
          </p:cNvSpPr>
          <p:nvPr/>
        </p:nvSpPr>
        <p:spPr bwMode="auto">
          <a:xfrm>
            <a:off x="1284288" y="5062538"/>
            <a:ext cx="23987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b="1" lang="zh-CN">
                <a:latin charset="-122" panose="020b0503020204020204" pitchFamily="34" typeface="微软雅黑"/>
              </a:rPr>
              <a:t>可行性理由三</a:t>
            </a:r>
          </a:p>
        </p:txBody>
      </p:sp>
      <p:sp>
        <p:nvSpPr>
          <p:cNvPr id="21518" name="TextBox 15"/>
          <p:cNvSpPr txBox="1">
            <a:spLocks noChangeArrowheads="1"/>
          </p:cNvSpPr>
          <p:nvPr/>
        </p:nvSpPr>
        <p:spPr bwMode="auto">
          <a:xfrm>
            <a:off x="741363" y="5468938"/>
            <a:ext cx="31099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这里可以添加主要内容这里可以添加主要内容这里可以添加主要内容这里可以添加主要内容</a:t>
            </a:r>
          </a:p>
        </p:txBody>
      </p:sp>
      <p:sp>
        <p:nvSpPr>
          <p:cNvPr id="21519" name="TextBox 16"/>
          <p:cNvSpPr txBox="1">
            <a:spLocks noChangeArrowheads="1"/>
          </p:cNvSpPr>
          <p:nvPr/>
        </p:nvSpPr>
        <p:spPr bwMode="auto">
          <a:xfrm>
            <a:off x="1279525" y="1228725"/>
            <a:ext cx="239871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b="1" lang="zh-CN">
                <a:latin charset="-122" panose="020b0503020204020204" pitchFamily="34" typeface="微软雅黑"/>
              </a:rPr>
              <a:t>可行性理由一</a:t>
            </a:r>
          </a:p>
        </p:txBody>
      </p:sp>
      <p:sp>
        <p:nvSpPr>
          <p:cNvPr id="21520" name="TextBox 17"/>
          <p:cNvSpPr txBox="1">
            <a:spLocks noChangeArrowheads="1"/>
          </p:cNvSpPr>
          <p:nvPr/>
        </p:nvSpPr>
        <p:spPr bwMode="auto">
          <a:xfrm>
            <a:off x="736600" y="1635125"/>
            <a:ext cx="310991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这里可以添加主要内容这里可以添加主要内容这里可以添加主要内容这里可以添加主要内容</a:t>
            </a:r>
          </a:p>
        </p:txBody>
      </p:sp>
      <p:sp>
        <p:nvSpPr>
          <p:cNvPr id="21521" name="Freeform 6"/>
          <p:cNvSpPr/>
          <p:nvPr/>
        </p:nvSpPr>
        <p:spPr bwMode="auto">
          <a:xfrm>
            <a:off x="3871913" y="1268413"/>
            <a:ext cx="2311400" cy="2312987"/>
          </a:xfrm>
          <a:custGeom>
            <a:gdLst>
              <a:gd fmla="*/ 0 w 2839" name="T0"/>
              <a:gd fmla="*/ 2147483646 h 2839" name="T1"/>
              <a:gd fmla="*/ 2147483646 w 2839" name="T2"/>
              <a:gd fmla="*/ 0 h 2839" name="T3"/>
              <a:gd fmla="*/ 2147483646 w 2839" name="T4"/>
              <a:gd fmla="*/ 2147483646 h 2839" name="T5"/>
              <a:gd fmla="*/ 2147483646 w 2839" name="T6"/>
              <a:gd fmla="*/ 2147483646 h 2839" name="T7"/>
              <a:gd fmla="*/ 0 w 2839" name="T8"/>
              <a:gd fmla="*/ 2147483646 h 283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39" w="2839">
                <a:moveTo>
                  <a:pt x="0" y="2839"/>
                </a:moveTo>
                <a:cubicBezTo>
                  <a:pt x="37" y="1288"/>
                  <a:pt x="1288" y="37"/>
                  <a:pt x="2839" y="0"/>
                </a:cubicBezTo>
                <a:lnTo>
                  <a:pt x="2839" y="872"/>
                </a:lnTo>
                <a:cubicBezTo>
                  <a:pt x="1770" y="909"/>
                  <a:pt x="909" y="1770"/>
                  <a:pt x="872" y="2839"/>
                </a:cubicBezTo>
                <a:lnTo>
                  <a:pt x="0" y="2839"/>
                </a:lnTo>
                <a:close/>
              </a:path>
            </a:pathLst>
          </a:custGeom>
          <a:solidFill>
            <a:srgbClr val="006BB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22" name="Freeform 7"/>
          <p:cNvSpPr/>
          <p:nvPr/>
        </p:nvSpPr>
        <p:spPr bwMode="auto">
          <a:xfrm>
            <a:off x="3871913" y="3697288"/>
            <a:ext cx="2311400" cy="2312987"/>
          </a:xfrm>
          <a:custGeom>
            <a:gdLst>
              <a:gd fmla="*/ 2147483646 w 2839" name="T0"/>
              <a:gd fmla="*/ 2147483646 h 2839" name="T1"/>
              <a:gd fmla="*/ 0 w 2839" name="T2"/>
              <a:gd fmla="*/ 0 h 2839" name="T3"/>
              <a:gd fmla="*/ 2147483646 w 2839" name="T4"/>
              <a:gd fmla="*/ 0 h 2839" name="T5"/>
              <a:gd fmla="*/ 2147483646 w 2839" name="T6"/>
              <a:gd fmla="*/ 2147483646 h 2839" name="T7"/>
              <a:gd fmla="*/ 2147483646 w 2839" name="T8"/>
              <a:gd fmla="*/ 2147483646 h 283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39" w="2839">
                <a:moveTo>
                  <a:pt x="2839" y="2839"/>
                </a:moveTo>
                <a:cubicBezTo>
                  <a:pt x="1288" y="2802"/>
                  <a:pt x="37" y="1551"/>
                  <a:pt x="0" y="0"/>
                </a:cubicBezTo>
                <a:lnTo>
                  <a:pt x="872" y="0"/>
                </a:lnTo>
                <a:cubicBezTo>
                  <a:pt x="909" y="1069"/>
                  <a:pt x="1770" y="1930"/>
                  <a:pt x="2839" y="1967"/>
                </a:cubicBezTo>
                <a:lnTo>
                  <a:pt x="2839" y="2839"/>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23" name="Freeform 8"/>
          <p:cNvSpPr/>
          <p:nvPr/>
        </p:nvSpPr>
        <p:spPr bwMode="auto">
          <a:xfrm>
            <a:off x="6300788" y="3697288"/>
            <a:ext cx="2311400" cy="2312987"/>
          </a:xfrm>
          <a:custGeom>
            <a:gdLst>
              <a:gd fmla="*/ 2147483646 w 2839" name="T0"/>
              <a:gd fmla="*/ 0 h 2839" name="T1"/>
              <a:gd fmla="*/ 0 w 2839" name="T2"/>
              <a:gd fmla="*/ 2147483646 h 2839" name="T3"/>
              <a:gd fmla="*/ 0 w 2839" name="T4"/>
              <a:gd fmla="*/ 2147483646 h 2839" name="T5"/>
              <a:gd fmla="*/ 2147483646 w 2839" name="T6"/>
              <a:gd fmla="*/ 0 h 2839" name="T7"/>
              <a:gd fmla="*/ 2147483646 w 2839" name="T8"/>
              <a:gd fmla="*/ 0 h 283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39" w="2839">
                <a:moveTo>
                  <a:pt x="2839" y="0"/>
                </a:moveTo>
                <a:cubicBezTo>
                  <a:pt x="2802" y="1551"/>
                  <a:pt x="1551" y="2802"/>
                  <a:pt x="0" y="2839"/>
                </a:cubicBezTo>
                <a:lnTo>
                  <a:pt x="0" y="1967"/>
                </a:lnTo>
                <a:cubicBezTo>
                  <a:pt x="1069" y="1930"/>
                  <a:pt x="1930" y="1069"/>
                  <a:pt x="1967" y="0"/>
                </a:cubicBezTo>
                <a:lnTo>
                  <a:pt x="2839" y="0"/>
                </a:lnTo>
                <a:close/>
              </a:path>
            </a:pathLst>
          </a:custGeom>
          <a:solidFill>
            <a:srgbClr val="006BB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24" name="Freeform 9"/>
          <p:cNvSpPr/>
          <p:nvPr/>
        </p:nvSpPr>
        <p:spPr bwMode="auto">
          <a:xfrm>
            <a:off x="6300788" y="1268413"/>
            <a:ext cx="2311400" cy="2312987"/>
          </a:xfrm>
          <a:custGeom>
            <a:gdLst>
              <a:gd fmla="*/ 0 w 2839" name="T0"/>
              <a:gd fmla="*/ 0 h 2839" name="T1"/>
              <a:gd fmla="*/ 2147483646 w 2839" name="T2"/>
              <a:gd fmla="*/ 2147483646 h 2839" name="T3"/>
              <a:gd fmla="*/ 2147483646 w 2839" name="T4"/>
              <a:gd fmla="*/ 2147483646 h 2839" name="T5"/>
              <a:gd fmla="*/ 0 w 2839" name="T6"/>
              <a:gd fmla="*/ 2147483646 h 2839" name="T7"/>
              <a:gd fmla="*/ 0 w 2839" name="T8"/>
              <a:gd fmla="*/ 0 h 283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39" w="2839">
                <a:moveTo>
                  <a:pt x="0" y="0"/>
                </a:moveTo>
                <a:cubicBezTo>
                  <a:pt x="1551" y="37"/>
                  <a:pt x="2802" y="1288"/>
                  <a:pt x="2839" y="2839"/>
                </a:cubicBezTo>
                <a:lnTo>
                  <a:pt x="1967" y="2839"/>
                </a:lnTo>
                <a:cubicBezTo>
                  <a:pt x="1930" y="1770"/>
                  <a:pt x="1069" y="909"/>
                  <a:pt x="0" y="872"/>
                </a:cubicBez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1507"/>
                                        </p:tgtEl>
                                        <p:attrNameLst>
                                          <p:attrName>style.visibility</p:attrName>
                                        </p:attrNameLst>
                                      </p:cBhvr>
                                      <p:to>
                                        <p:strVal val="visible"/>
                                      </p:to>
                                    </p:set>
                                    <p:anim calcmode="lin" valueType="num">
                                      <p:cBhvr>
                                        <p:cTn dur="300" fill="hold" id="7"/>
                                        <p:tgtEl>
                                          <p:spTgt spid="21507"/>
                                        </p:tgtEl>
                                        <p:attrNameLst>
                                          <p:attrName>ppt_w</p:attrName>
                                        </p:attrNameLst>
                                      </p:cBhvr>
                                      <p:tavLst>
                                        <p:tav tm="0">
                                          <p:val>
                                            <p:fltVal val="0"/>
                                          </p:val>
                                        </p:tav>
                                        <p:tav tm="100000">
                                          <p:val>
                                            <p:strVal val="#ppt_w"/>
                                          </p:val>
                                        </p:tav>
                                      </p:tavLst>
                                    </p:anim>
                                    <p:anim calcmode="lin" valueType="num">
                                      <p:cBhvr>
                                        <p:cTn dur="300" fill="hold" id="8"/>
                                        <p:tgtEl>
                                          <p:spTgt spid="21507"/>
                                        </p:tgtEl>
                                        <p:attrNameLst>
                                          <p:attrName>ppt_h</p:attrName>
                                        </p:attrNameLst>
                                      </p:cBhvr>
                                      <p:tavLst>
                                        <p:tav tm="0">
                                          <p:val>
                                            <p:fltVal val="0"/>
                                          </p:val>
                                        </p:tav>
                                        <p:tav tm="100000">
                                          <p:val>
                                            <p:strVal val="#ppt_h"/>
                                          </p:val>
                                        </p:tav>
                                      </p:tavLst>
                                    </p:anim>
                                    <p:anim calcmode="lin" valueType="num">
                                      <p:cBhvr>
                                        <p:cTn dur="300" fill="hold" id="9"/>
                                        <p:tgtEl>
                                          <p:spTgt spid="21507"/>
                                        </p:tgtEl>
                                        <p:attrNameLst>
                                          <p:attrName>style.rotation</p:attrName>
                                        </p:attrNameLst>
                                      </p:cBhvr>
                                      <p:tavLst>
                                        <p:tav tm="0">
                                          <p:val>
                                            <p:fltVal val="90"/>
                                          </p:val>
                                        </p:tav>
                                        <p:tav tm="100000">
                                          <p:val>
                                            <p:fltVal val="0"/>
                                          </p:val>
                                        </p:tav>
                                      </p:tavLst>
                                    </p:anim>
                                    <p:animEffect filter="fade" transition="in">
                                      <p:cBhvr>
                                        <p:cTn dur="300" id="10"/>
                                        <p:tgtEl>
                                          <p:spTgt spid="21507"/>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21506"/>
                                        </p:tgtEl>
                                        <p:attrNameLst>
                                          <p:attrName>style.visibility</p:attrName>
                                        </p:attrNameLst>
                                      </p:cBhvr>
                                      <p:to>
                                        <p:strVal val="visible"/>
                                      </p:to>
                                    </p:set>
                                    <p:anim calcmode="lin" valueType="num">
                                      <p:cBhvr>
                                        <p:cTn dur="400" fill="hold" id="14"/>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21506"/>
                                        </p:tgtEl>
                                        <p:attrNameLst>
                                          <p:attrName>ppt_y</p:attrName>
                                        </p:attrNameLst>
                                      </p:cBhvr>
                                      <p:tavLst>
                                        <p:tav tm="0">
                                          <p:val>
                                            <p:strVal val="#ppt_y"/>
                                          </p:val>
                                        </p:tav>
                                        <p:tav tm="100000">
                                          <p:val>
                                            <p:strVal val="#ppt_y"/>
                                          </p:val>
                                        </p:tav>
                                      </p:tavLst>
                                    </p:anim>
                                    <p:anim calcmode="lin" valueType="num">
                                      <p:cBhvr>
                                        <p:cTn dur="400" fill="hold" id="16"/>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2150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21506"/>
                                        </p:tgtEl>
                                      </p:cBhvr>
                                    </p:animEffect>
                                  </p:childTnLst>
                                </p:cTn>
                              </p:par>
                            </p:childTnLst>
                          </p:cTn>
                        </p:par>
                        <p:par>
                          <p:cTn fill="hold" id="19" nodeType="afterGroup">
                            <p:stCondLst>
                              <p:cond delay="700"/>
                            </p:stCondLst>
                            <p:childTnLst>
                              <p:par>
                                <p:cTn fill="hold" grpId="0" id="20" nodeType="afterEffect" presetClass="entr" presetID="2" presetSubtype="9">
                                  <p:stCondLst>
                                    <p:cond delay="0"/>
                                  </p:stCondLst>
                                  <p:childTnLst>
                                    <p:set>
                                      <p:cBhvr>
                                        <p:cTn dur="1" fill="hold" id="21">
                                          <p:stCondLst>
                                            <p:cond delay="0"/>
                                          </p:stCondLst>
                                        </p:cTn>
                                        <p:tgtEl>
                                          <p:spTgt spid="21521"/>
                                        </p:tgtEl>
                                        <p:attrNameLst>
                                          <p:attrName>style.visibility</p:attrName>
                                        </p:attrNameLst>
                                      </p:cBhvr>
                                      <p:to>
                                        <p:strVal val="visible"/>
                                      </p:to>
                                    </p:set>
                                    <p:anim calcmode="lin" valueType="num">
                                      <p:cBhvr additive="base">
                                        <p:cTn dur="500" fill="hold" id="22"/>
                                        <p:tgtEl>
                                          <p:spTgt spid="21521"/>
                                        </p:tgtEl>
                                        <p:attrNameLst>
                                          <p:attrName>ppt_x</p:attrName>
                                        </p:attrNameLst>
                                      </p:cBhvr>
                                      <p:tavLst>
                                        <p:tav tm="0">
                                          <p:val>
                                            <p:strVal val="0-#ppt_w/2"/>
                                          </p:val>
                                        </p:tav>
                                        <p:tav tm="100000">
                                          <p:val>
                                            <p:strVal val="#ppt_x"/>
                                          </p:val>
                                        </p:tav>
                                      </p:tavLst>
                                    </p:anim>
                                    <p:anim calcmode="lin" valueType="num">
                                      <p:cBhvr additive="base">
                                        <p:cTn dur="500" fill="hold" id="23"/>
                                        <p:tgtEl>
                                          <p:spTgt spid="21521"/>
                                        </p:tgtEl>
                                        <p:attrNameLst>
                                          <p:attrName>ppt_y</p:attrName>
                                        </p:attrNameLst>
                                      </p:cBhvr>
                                      <p:tavLst>
                                        <p:tav tm="0">
                                          <p:val>
                                            <p:strVal val="0-#ppt_h/2"/>
                                          </p:val>
                                        </p:tav>
                                        <p:tav tm="100000">
                                          <p:val>
                                            <p:strVal val="#ppt_y"/>
                                          </p:val>
                                        </p:tav>
                                      </p:tavLst>
                                    </p:anim>
                                  </p:childTnLst>
                                </p:cTn>
                              </p:par>
                              <p:par>
                                <p:cTn fill="hold" grpId="0" id="24" nodeType="withEffect" presetClass="entr" presetID="2" presetSubtype="6">
                                  <p:stCondLst>
                                    <p:cond delay="0"/>
                                  </p:stCondLst>
                                  <p:childTnLst>
                                    <p:set>
                                      <p:cBhvr>
                                        <p:cTn dur="1" fill="hold" id="25">
                                          <p:stCondLst>
                                            <p:cond delay="0"/>
                                          </p:stCondLst>
                                        </p:cTn>
                                        <p:tgtEl>
                                          <p:spTgt spid="21523"/>
                                        </p:tgtEl>
                                        <p:attrNameLst>
                                          <p:attrName>style.visibility</p:attrName>
                                        </p:attrNameLst>
                                      </p:cBhvr>
                                      <p:to>
                                        <p:strVal val="visible"/>
                                      </p:to>
                                    </p:set>
                                    <p:anim calcmode="lin" valueType="num">
                                      <p:cBhvr additive="base">
                                        <p:cTn dur="500" fill="hold" id="26"/>
                                        <p:tgtEl>
                                          <p:spTgt spid="21523"/>
                                        </p:tgtEl>
                                        <p:attrNameLst>
                                          <p:attrName>ppt_x</p:attrName>
                                        </p:attrNameLst>
                                      </p:cBhvr>
                                      <p:tavLst>
                                        <p:tav tm="0">
                                          <p:val>
                                            <p:strVal val="1+#ppt_w/2"/>
                                          </p:val>
                                        </p:tav>
                                        <p:tav tm="100000">
                                          <p:val>
                                            <p:strVal val="#ppt_x"/>
                                          </p:val>
                                        </p:tav>
                                      </p:tavLst>
                                    </p:anim>
                                    <p:anim calcmode="lin" valueType="num">
                                      <p:cBhvr additive="base">
                                        <p:cTn dur="500" fill="hold" id="27"/>
                                        <p:tgtEl>
                                          <p:spTgt spid="21523"/>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3">
                                  <p:stCondLst>
                                    <p:cond delay="0"/>
                                  </p:stCondLst>
                                  <p:childTnLst>
                                    <p:set>
                                      <p:cBhvr>
                                        <p:cTn dur="1" fill="hold" id="29">
                                          <p:stCondLst>
                                            <p:cond delay="0"/>
                                          </p:stCondLst>
                                        </p:cTn>
                                        <p:tgtEl>
                                          <p:spTgt spid="21524"/>
                                        </p:tgtEl>
                                        <p:attrNameLst>
                                          <p:attrName>style.visibility</p:attrName>
                                        </p:attrNameLst>
                                      </p:cBhvr>
                                      <p:to>
                                        <p:strVal val="visible"/>
                                      </p:to>
                                    </p:set>
                                    <p:anim calcmode="lin" valueType="num">
                                      <p:cBhvr additive="base">
                                        <p:cTn dur="500" fill="hold" id="30"/>
                                        <p:tgtEl>
                                          <p:spTgt spid="21524"/>
                                        </p:tgtEl>
                                        <p:attrNameLst>
                                          <p:attrName>ppt_x</p:attrName>
                                        </p:attrNameLst>
                                      </p:cBhvr>
                                      <p:tavLst>
                                        <p:tav tm="0">
                                          <p:val>
                                            <p:strVal val="1+#ppt_w/2"/>
                                          </p:val>
                                        </p:tav>
                                        <p:tav tm="100000">
                                          <p:val>
                                            <p:strVal val="#ppt_x"/>
                                          </p:val>
                                        </p:tav>
                                      </p:tavLst>
                                    </p:anim>
                                    <p:anim calcmode="lin" valueType="num">
                                      <p:cBhvr additive="base">
                                        <p:cTn dur="500" fill="hold" id="31"/>
                                        <p:tgtEl>
                                          <p:spTgt spid="21524"/>
                                        </p:tgtEl>
                                        <p:attrNameLst>
                                          <p:attrName>ppt_y</p:attrName>
                                        </p:attrNameLst>
                                      </p:cBhvr>
                                      <p:tavLst>
                                        <p:tav tm="0">
                                          <p:val>
                                            <p:strVal val="0-#ppt_h/2"/>
                                          </p:val>
                                        </p:tav>
                                        <p:tav tm="100000">
                                          <p:val>
                                            <p:strVal val="#ppt_y"/>
                                          </p:val>
                                        </p:tav>
                                      </p:tavLst>
                                    </p:anim>
                                  </p:childTnLst>
                                </p:cTn>
                              </p:par>
                              <p:par>
                                <p:cTn fill="hold" grpId="0" id="32" nodeType="withEffect" presetClass="entr" presetID="2" presetSubtype="12">
                                  <p:stCondLst>
                                    <p:cond delay="0"/>
                                  </p:stCondLst>
                                  <p:childTnLst>
                                    <p:set>
                                      <p:cBhvr>
                                        <p:cTn dur="1" fill="hold" id="33">
                                          <p:stCondLst>
                                            <p:cond delay="0"/>
                                          </p:stCondLst>
                                        </p:cTn>
                                        <p:tgtEl>
                                          <p:spTgt spid="21522"/>
                                        </p:tgtEl>
                                        <p:attrNameLst>
                                          <p:attrName>style.visibility</p:attrName>
                                        </p:attrNameLst>
                                      </p:cBhvr>
                                      <p:to>
                                        <p:strVal val="visible"/>
                                      </p:to>
                                    </p:set>
                                    <p:anim calcmode="lin" valueType="num">
                                      <p:cBhvr additive="base">
                                        <p:cTn dur="500" fill="hold" id="34"/>
                                        <p:tgtEl>
                                          <p:spTgt spid="21522"/>
                                        </p:tgtEl>
                                        <p:attrNameLst>
                                          <p:attrName>ppt_x</p:attrName>
                                        </p:attrNameLst>
                                      </p:cBhvr>
                                      <p:tavLst>
                                        <p:tav tm="0">
                                          <p:val>
                                            <p:strVal val="0-#ppt_w/2"/>
                                          </p:val>
                                        </p:tav>
                                        <p:tav tm="100000">
                                          <p:val>
                                            <p:strVal val="#ppt_x"/>
                                          </p:val>
                                        </p:tav>
                                      </p:tavLst>
                                    </p:anim>
                                    <p:anim calcmode="lin" valueType="num">
                                      <p:cBhvr additive="base">
                                        <p:cTn dur="500" fill="hold" id="35"/>
                                        <p:tgtEl>
                                          <p:spTgt spid="21522"/>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1200"/>
                            </p:stCondLst>
                            <p:childTnLst>
                              <p:par>
                                <p:cTn fill="hold" grpId="0" id="37" nodeType="afterEffect" presetClass="entr" presetID="1" presetSubtype="0">
                                  <p:stCondLst>
                                    <p:cond delay="0"/>
                                  </p:stCondLst>
                                  <p:childTnLst>
                                    <p:set>
                                      <p:cBhvr>
                                        <p:cTn dur="1" fill="hold" id="38">
                                          <p:stCondLst>
                                            <p:cond delay="0"/>
                                          </p:stCondLst>
                                        </p:cTn>
                                        <p:tgtEl>
                                          <p:spTgt spid="21509"/>
                                        </p:tgtEl>
                                        <p:attrNameLst>
                                          <p:attrName>style.visibility</p:attrName>
                                        </p:attrNameLst>
                                      </p:cBhvr>
                                      <p:to>
                                        <p:strVal val="visible"/>
                                      </p:to>
                                    </p:set>
                                  </p:childTnLst>
                                </p:cTn>
                              </p:par>
                              <p:par>
                                <p:cTn accel="50000" decel="50000" fill="hold" grpId="1" id="39" nodeType="withEffect" presetClass="path" presetID="49" presetSubtype="0">
                                  <p:stCondLst>
                                    <p:cond delay="0"/>
                                  </p:stCondLst>
                                  <p:childTnLst>
                                    <p:animMotion origin="layout" path="M -3.52413E-06 4.81481E-06 L 0.06414 0.09699" pathEditMode="relative" ptsTypes="AA" rAng="0">
                                      <p:cBhvr>
                                        <p:cTn dur="500" fill="hold" id="40" spd="-99900"/>
                                        <p:tgtEl>
                                          <p:spTgt spid="21509"/>
                                        </p:tgtEl>
                                        <p:attrNameLst>
                                          <p:attrName>ppt_x,ppt_y</p:attrName>
                                        </p:attrNameLst>
                                      </p:cBhvr>
                                      <p:rCtr x="3200" y="4800"/>
                                    </p:animMotion>
                                  </p:childTnLst>
                                </p:cTn>
                              </p:par>
                              <p:par>
                                <p:cTn fill="hold" grpId="0" id="41" nodeType="withEffect" presetClass="entr" presetID="1" presetSubtype="0">
                                  <p:stCondLst>
                                    <p:cond delay="0"/>
                                  </p:stCondLst>
                                  <p:childTnLst>
                                    <p:set>
                                      <p:cBhvr>
                                        <p:cTn dur="1" fill="hold" id="42">
                                          <p:stCondLst>
                                            <p:cond delay="0"/>
                                          </p:stCondLst>
                                        </p:cTn>
                                        <p:tgtEl>
                                          <p:spTgt spid="21508"/>
                                        </p:tgtEl>
                                        <p:attrNameLst>
                                          <p:attrName>style.visibility</p:attrName>
                                        </p:attrNameLst>
                                      </p:cBhvr>
                                      <p:to>
                                        <p:strVal val="visible"/>
                                      </p:to>
                                    </p:set>
                                  </p:childTnLst>
                                </p:cTn>
                              </p:par>
                              <p:par>
                                <p:cTn accel="50000" decel="50000" fill="hold" grpId="1" id="43" nodeType="withEffect" presetClass="path" presetID="49" presetSubtype="0">
                                  <p:stCondLst>
                                    <p:cond delay="0"/>
                                  </p:stCondLst>
                                  <p:childTnLst>
                                    <p:animMotion origin="layout" path="M 8.67699E-07 4.81481E-06 L -0.05945 0.09699" pathEditMode="relative" ptsTypes="AA" rAng="0">
                                      <p:cBhvr>
                                        <p:cTn dur="500" fill="hold" id="44" spd="-99900"/>
                                        <p:tgtEl>
                                          <p:spTgt spid="21508"/>
                                        </p:tgtEl>
                                        <p:attrNameLst>
                                          <p:attrName>ppt_x,ppt_y</p:attrName>
                                        </p:attrNameLst>
                                      </p:cBhvr>
                                      <p:rCtr x="-2900" y="4800"/>
                                    </p:animMotion>
                                  </p:childTnLst>
                                </p:cTn>
                              </p:par>
                              <p:par>
                                <p:cTn fill="hold" grpId="0" id="45" nodeType="withEffect" presetClass="entr" presetID="1" presetSubtype="0">
                                  <p:stCondLst>
                                    <p:cond delay="0"/>
                                  </p:stCondLst>
                                  <p:childTnLst>
                                    <p:set>
                                      <p:cBhvr>
                                        <p:cTn dur="1" fill="hold" id="46">
                                          <p:stCondLst>
                                            <p:cond delay="0"/>
                                          </p:stCondLst>
                                        </p:cTn>
                                        <p:tgtEl>
                                          <p:spTgt spid="21511"/>
                                        </p:tgtEl>
                                        <p:attrNameLst>
                                          <p:attrName>style.visibility</p:attrName>
                                        </p:attrNameLst>
                                      </p:cBhvr>
                                      <p:to>
                                        <p:strVal val="visible"/>
                                      </p:to>
                                    </p:set>
                                  </p:childTnLst>
                                </p:cTn>
                              </p:par>
                              <p:par>
                                <p:cTn accel="50000" decel="50000" fill="hold" grpId="1" id="47" nodeType="withEffect" presetClass="path" presetID="49" presetSubtype="0">
                                  <p:stCondLst>
                                    <p:cond delay="0"/>
                                  </p:stCondLst>
                                  <p:childTnLst>
                                    <p:animMotion origin="layout" path="M 1.85508E-06 -3.7037E-07 L -0.05802 -0.08542" pathEditMode="relative" ptsTypes="AA" rAng="0">
                                      <p:cBhvr>
                                        <p:cTn dur="500" fill="hold" id="48" spd="-99900"/>
                                        <p:tgtEl>
                                          <p:spTgt spid="21511"/>
                                        </p:tgtEl>
                                        <p:attrNameLst>
                                          <p:attrName>ppt_x,ppt_y</p:attrName>
                                        </p:attrNameLst>
                                      </p:cBhvr>
                                      <p:rCtr x="-2800" y="-4200"/>
                                    </p:animMotion>
                                  </p:childTnLst>
                                </p:cTn>
                              </p:par>
                              <p:par>
                                <p:cTn fill="hold" grpId="0" id="49" nodeType="withEffect" presetClass="entr" presetID="1" presetSubtype="0">
                                  <p:stCondLst>
                                    <p:cond delay="0"/>
                                  </p:stCondLst>
                                  <p:childTnLst>
                                    <p:set>
                                      <p:cBhvr>
                                        <p:cTn dur="1" fill="hold" id="50">
                                          <p:stCondLst>
                                            <p:cond delay="0"/>
                                          </p:stCondLst>
                                        </p:cTn>
                                        <p:tgtEl>
                                          <p:spTgt spid="21510"/>
                                        </p:tgtEl>
                                        <p:attrNameLst>
                                          <p:attrName>style.visibility</p:attrName>
                                        </p:attrNameLst>
                                      </p:cBhvr>
                                      <p:to>
                                        <p:strVal val="visible"/>
                                      </p:to>
                                    </p:set>
                                  </p:childTnLst>
                                </p:cTn>
                              </p:par>
                              <p:par>
                                <p:cTn accel="50000" decel="50000" fill="hold" grpId="1" id="51" nodeType="withEffect" presetClass="path" presetID="49" presetSubtype="0">
                                  <p:stCondLst>
                                    <p:cond delay="0"/>
                                  </p:stCondLst>
                                  <p:childTnLst>
                                    <p:animMotion origin="layout" path="M -4.60127E-06 -3.7037E-07 L 0.06258 -0.08542" pathEditMode="relative" ptsTypes="AA" rAng="0">
                                      <p:cBhvr>
                                        <p:cTn dur="500" fill="hold" id="52" spd="-99900"/>
                                        <p:tgtEl>
                                          <p:spTgt spid="21510"/>
                                        </p:tgtEl>
                                        <p:attrNameLst>
                                          <p:attrName>ppt_x,ppt_y</p:attrName>
                                        </p:attrNameLst>
                                      </p:cBhvr>
                                      <p:rCtr x="3100" y="-4200"/>
                                    </p:animMotion>
                                  </p:childTnLst>
                                </p:cTn>
                              </p:par>
                            </p:childTnLst>
                          </p:cTn>
                        </p:par>
                        <p:par>
                          <p:cTn fill="hold" id="53" nodeType="afterGroup">
                            <p:stCondLst>
                              <p:cond delay="1700"/>
                            </p:stCondLst>
                            <p:childTnLst>
                              <p:par>
                                <p:cTn fill="hold" grpId="0" id="54" nodeType="afterEffect" presetClass="entr" presetID="31" presetSubtype="0">
                                  <p:stCondLst>
                                    <p:cond delay="0"/>
                                  </p:stCondLst>
                                  <p:childTnLst>
                                    <p:set>
                                      <p:cBhvr>
                                        <p:cTn dur="1" fill="hold" id="55">
                                          <p:stCondLst>
                                            <p:cond delay="0"/>
                                          </p:stCondLst>
                                        </p:cTn>
                                        <p:tgtEl>
                                          <p:spTgt spid="21512"/>
                                        </p:tgtEl>
                                        <p:attrNameLst>
                                          <p:attrName>style.visibility</p:attrName>
                                        </p:attrNameLst>
                                      </p:cBhvr>
                                      <p:to>
                                        <p:strVal val="visible"/>
                                      </p:to>
                                    </p:set>
                                    <p:anim calcmode="lin" valueType="num">
                                      <p:cBhvr>
                                        <p:cTn dur="500" fill="hold" id="56"/>
                                        <p:tgtEl>
                                          <p:spTgt spid="21512"/>
                                        </p:tgtEl>
                                        <p:attrNameLst>
                                          <p:attrName>ppt_w</p:attrName>
                                        </p:attrNameLst>
                                      </p:cBhvr>
                                      <p:tavLst>
                                        <p:tav tm="0">
                                          <p:val>
                                            <p:fltVal val="0"/>
                                          </p:val>
                                        </p:tav>
                                        <p:tav tm="100000">
                                          <p:val>
                                            <p:strVal val="#ppt_w"/>
                                          </p:val>
                                        </p:tav>
                                      </p:tavLst>
                                    </p:anim>
                                    <p:anim calcmode="lin" valueType="num">
                                      <p:cBhvr>
                                        <p:cTn dur="500" fill="hold" id="57"/>
                                        <p:tgtEl>
                                          <p:spTgt spid="21512"/>
                                        </p:tgtEl>
                                        <p:attrNameLst>
                                          <p:attrName>ppt_h</p:attrName>
                                        </p:attrNameLst>
                                      </p:cBhvr>
                                      <p:tavLst>
                                        <p:tav tm="0">
                                          <p:val>
                                            <p:fltVal val="0"/>
                                          </p:val>
                                        </p:tav>
                                        <p:tav tm="100000">
                                          <p:val>
                                            <p:strVal val="#ppt_h"/>
                                          </p:val>
                                        </p:tav>
                                      </p:tavLst>
                                    </p:anim>
                                    <p:anim calcmode="lin" valueType="num">
                                      <p:cBhvr>
                                        <p:cTn dur="500" fill="hold" id="58"/>
                                        <p:tgtEl>
                                          <p:spTgt spid="21512"/>
                                        </p:tgtEl>
                                        <p:attrNameLst>
                                          <p:attrName>style.rotation</p:attrName>
                                        </p:attrNameLst>
                                      </p:cBhvr>
                                      <p:tavLst>
                                        <p:tav tm="0">
                                          <p:val>
                                            <p:fltVal val="90"/>
                                          </p:val>
                                        </p:tav>
                                        <p:tav tm="100000">
                                          <p:val>
                                            <p:fltVal val="0"/>
                                          </p:val>
                                        </p:tav>
                                      </p:tavLst>
                                    </p:anim>
                                    <p:animEffect filter="fade" transition="in">
                                      <p:cBhvr>
                                        <p:cTn dur="500" id="59"/>
                                        <p:tgtEl>
                                          <p:spTgt spid="21512"/>
                                        </p:tgtEl>
                                      </p:cBhvr>
                                    </p:animEffect>
                                  </p:childTnLst>
                                </p:cTn>
                              </p:par>
                            </p:childTnLst>
                          </p:cTn>
                        </p:par>
                        <p:par>
                          <p:cTn fill="hold" id="60" nodeType="afterGroup">
                            <p:stCondLst>
                              <p:cond delay="2200"/>
                            </p:stCondLst>
                            <p:childTnLst>
                              <p:par>
                                <p:cTn fill="hold" grpId="0" id="61" nodeType="afterEffect" presetClass="entr" presetID="2" presetSubtype="6">
                                  <p:stCondLst>
                                    <p:cond delay="0"/>
                                  </p:stCondLst>
                                  <p:childTnLst>
                                    <p:set>
                                      <p:cBhvr>
                                        <p:cTn dur="1" fill="hold" id="62">
                                          <p:stCondLst>
                                            <p:cond delay="0"/>
                                          </p:stCondLst>
                                        </p:cTn>
                                        <p:tgtEl>
                                          <p:spTgt spid="21519"/>
                                        </p:tgtEl>
                                        <p:attrNameLst>
                                          <p:attrName>style.visibility</p:attrName>
                                        </p:attrNameLst>
                                      </p:cBhvr>
                                      <p:to>
                                        <p:strVal val="visible"/>
                                      </p:to>
                                    </p:set>
                                    <p:anim calcmode="lin" valueType="num">
                                      <p:cBhvr additive="base">
                                        <p:cTn dur="500" fill="hold" id="63"/>
                                        <p:tgtEl>
                                          <p:spTgt spid="21519"/>
                                        </p:tgtEl>
                                        <p:attrNameLst>
                                          <p:attrName>ppt_x</p:attrName>
                                        </p:attrNameLst>
                                      </p:cBhvr>
                                      <p:tavLst>
                                        <p:tav tm="0">
                                          <p:val>
                                            <p:strVal val="1+#ppt_w/2"/>
                                          </p:val>
                                        </p:tav>
                                        <p:tav tm="100000">
                                          <p:val>
                                            <p:strVal val="#ppt_x"/>
                                          </p:val>
                                        </p:tav>
                                      </p:tavLst>
                                    </p:anim>
                                    <p:anim calcmode="lin" valueType="num">
                                      <p:cBhvr additive="base">
                                        <p:cTn dur="500" fill="hold" id="64"/>
                                        <p:tgtEl>
                                          <p:spTgt spid="21519"/>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6">
                                  <p:stCondLst>
                                    <p:cond delay="0"/>
                                  </p:stCondLst>
                                  <p:childTnLst>
                                    <p:set>
                                      <p:cBhvr>
                                        <p:cTn dur="1" fill="hold" id="66">
                                          <p:stCondLst>
                                            <p:cond delay="0"/>
                                          </p:stCondLst>
                                        </p:cTn>
                                        <p:tgtEl>
                                          <p:spTgt spid="21517"/>
                                        </p:tgtEl>
                                        <p:attrNameLst>
                                          <p:attrName>style.visibility</p:attrName>
                                        </p:attrNameLst>
                                      </p:cBhvr>
                                      <p:to>
                                        <p:strVal val="visible"/>
                                      </p:to>
                                    </p:set>
                                    <p:anim calcmode="lin" valueType="num">
                                      <p:cBhvr additive="base">
                                        <p:cTn dur="500" fill="hold" id="67"/>
                                        <p:tgtEl>
                                          <p:spTgt spid="21517"/>
                                        </p:tgtEl>
                                        <p:attrNameLst>
                                          <p:attrName>ppt_x</p:attrName>
                                        </p:attrNameLst>
                                      </p:cBhvr>
                                      <p:tavLst>
                                        <p:tav tm="0">
                                          <p:val>
                                            <p:strVal val="1+#ppt_w/2"/>
                                          </p:val>
                                        </p:tav>
                                        <p:tav tm="100000">
                                          <p:val>
                                            <p:strVal val="#ppt_x"/>
                                          </p:val>
                                        </p:tav>
                                      </p:tavLst>
                                    </p:anim>
                                    <p:anim calcmode="lin" valueType="num">
                                      <p:cBhvr additive="base">
                                        <p:cTn dur="500" fill="hold" id="68"/>
                                        <p:tgtEl>
                                          <p:spTgt spid="21517"/>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12">
                                  <p:stCondLst>
                                    <p:cond delay="0"/>
                                  </p:stCondLst>
                                  <p:childTnLst>
                                    <p:set>
                                      <p:cBhvr>
                                        <p:cTn dur="1" fill="hold" id="70">
                                          <p:stCondLst>
                                            <p:cond delay="0"/>
                                          </p:stCondLst>
                                        </p:cTn>
                                        <p:tgtEl>
                                          <p:spTgt spid="21513"/>
                                        </p:tgtEl>
                                        <p:attrNameLst>
                                          <p:attrName>style.visibility</p:attrName>
                                        </p:attrNameLst>
                                      </p:cBhvr>
                                      <p:to>
                                        <p:strVal val="visible"/>
                                      </p:to>
                                    </p:set>
                                    <p:anim calcmode="lin" valueType="num">
                                      <p:cBhvr additive="base">
                                        <p:cTn dur="500" fill="hold" id="71"/>
                                        <p:tgtEl>
                                          <p:spTgt spid="21513"/>
                                        </p:tgtEl>
                                        <p:attrNameLst>
                                          <p:attrName>ppt_x</p:attrName>
                                        </p:attrNameLst>
                                      </p:cBhvr>
                                      <p:tavLst>
                                        <p:tav tm="0">
                                          <p:val>
                                            <p:strVal val="0-#ppt_w/2"/>
                                          </p:val>
                                        </p:tav>
                                        <p:tav tm="100000">
                                          <p:val>
                                            <p:strVal val="#ppt_x"/>
                                          </p:val>
                                        </p:tav>
                                      </p:tavLst>
                                    </p:anim>
                                    <p:anim calcmode="lin" valueType="num">
                                      <p:cBhvr additive="base">
                                        <p:cTn dur="500" fill="hold" id="72"/>
                                        <p:tgtEl>
                                          <p:spTgt spid="21513"/>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12">
                                  <p:stCondLst>
                                    <p:cond delay="0"/>
                                  </p:stCondLst>
                                  <p:childTnLst>
                                    <p:set>
                                      <p:cBhvr>
                                        <p:cTn dur="1" fill="hold" id="74">
                                          <p:stCondLst>
                                            <p:cond delay="0"/>
                                          </p:stCondLst>
                                        </p:cTn>
                                        <p:tgtEl>
                                          <p:spTgt spid="21515"/>
                                        </p:tgtEl>
                                        <p:attrNameLst>
                                          <p:attrName>style.visibility</p:attrName>
                                        </p:attrNameLst>
                                      </p:cBhvr>
                                      <p:to>
                                        <p:strVal val="visible"/>
                                      </p:to>
                                    </p:set>
                                    <p:anim calcmode="lin" valueType="num">
                                      <p:cBhvr additive="base">
                                        <p:cTn dur="500" fill="hold" id="75"/>
                                        <p:tgtEl>
                                          <p:spTgt spid="21515"/>
                                        </p:tgtEl>
                                        <p:attrNameLst>
                                          <p:attrName>ppt_x</p:attrName>
                                        </p:attrNameLst>
                                      </p:cBhvr>
                                      <p:tavLst>
                                        <p:tav tm="0">
                                          <p:val>
                                            <p:strVal val="0-#ppt_w/2"/>
                                          </p:val>
                                        </p:tav>
                                        <p:tav tm="100000">
                                          <p:val>
                                            <p:strVal val="#ppt_x"/>
                                          </p:val>
                                        </p:tav>
                                      </p:tavLst>
                                    </p:anim>
                                    <p:anim calcmode="lin" valueType="num">
                                      <p:cBhvr additive="base">
                                        <p:cTn dur="500" fill="hold" id="76"/>
                                        <p:tgtEl>
                                          <p:spTgt spid="21515"/>
                                        </p:tgtEl>
                                        <p:attrNameLst>
                                          <p:attrName>ppt_y</p:attrName>
                                        </p:attrNameLst>
                                      </p:cBhvr>
                                      <p:tavLst>
                                        <p:tav tm="0">
                                          <p:val>
                                            <p:strVal val="1+#ppt_h/2"/>
                                          </p:val>
                                        </p:tav>
                                        <p:tav tm="100000">
                                          <p:val>
                                            <p:strVal val="#ppt_y"/>
                                          </p:val>
                                        </p:tav>
                                      </p:tavLst>
                                    </p:anim>
                                  </p:childTnLst>
                                </p:cTn>
                              </p:par>
                            </p:childTnLst>
                          </p:cTn>
                        </p:par>
                        <p:par>
                          <p:cTn fill="hold" id="77" nodeType="afterGroup">
                            <p:stCondLst>
                              <p:cond delay="2700"/>
                            </p:stCondLst>
                            <p:childTnLst>
                              <p:par>
                                <p:cTn fill="hold" grpId="0" id="78" nodeType="afterEffect" presetClass="entr" presetID="22" presetSubtype="1">
                                  <p:stCondLst>
                                    <p:cond delay="0"/>
                                  </p:stCondLst>
                                  <p:childTnLst>
                                    <p:set>
                                      <p:cBhvr>
                                        <p:cTn dur="1" fill="hold" id="79">
                                          <p:stCondLst>
                                            <p:cond delay="0"/>
                                          </p:stCondLst>
                                        </p:cTn>
                                        <p:tgtEl>
                                          <p:spTgt spid="21520"/>
                                        </p:tgtEl>
                                        <p:attrNameLst>
                                          <p:attrName>style.visibility</p:attrName>
                                        </p:attrNameLst>
                                      </p:cBhvr>
                                      <p:to>
                                        <p:strVal val="visible"/>
                                      </p:to>
                                    </p:set>
                                    <p:animEffect filter="wipe(up)" transition="in">
                                      <p:cBhvr>
                                        <p:cTn dur="500" id="80"/>
                                        <p:tgtEl>
                                          <p:spTgt spid="21520"/>
                                        </p:tgtEl>
                                      </p:cBhvr>
                                    </p:animEffect>
                                  </p:childTnLst>
                                </p:cTn>
                              </p:par>
                              <p:par>
                                <p:cTn fill="hold" grpId="0" id="81" nodeType="withEffect" presetClass="entr" presetID="22" presetSubtype="1">
                                  <p:stCondLst>
                                    <p:cond delay="0"/>
                                  </p:stCondLst>
                                  <p:childTnLst>
                                    <p:set>
                                      <p:cBhvr>
                                        <p:cTn dur="1" fill="hold" id="82">
                                          <p:stCondLst>
                                            <p:cond delay="0"/>
                                          </p:stCondLst>
                                        </p:cTn>
                                        <p:tgtEl>
                                          <p:spTgt spid="21514"/>
                                        </p:tgtEl>
                                        <p:attrNameLst>
                                          <p:attrName>style.visibility</p:attrName>
                                        </p:attrNameLst>
                                      </p:cBhvr>
                                      <p:to>
                                        <p:strVal val="visible"/>
                                      </p:to>
                                    </p:set>
                                    <p:animEffect filter="wipe(up)" transition="in">
                                      <p:cBhvr>
                                        <p:cTn dur="500" id="83"/>
                                        <p:tgtEl>
                                          <p:spTgt spid="21514"/>
                                        </p:tgtEl>
                                      </p:cBhvr>
                                    </p:animEffect>
                                  </p:childTnLst>
                                </p:cTn>
                              </p:par>
                              <p:par>
                                <p:cTn fill="hold" grpId="0" id="84" nodeType="withEffect" presetClass="entr" presetID="22" presetSubtype="1">
                                  <p:stCondLst>
                                    <p:cond delay="0"/>
                                  </p:stCondLst>
                                  <p:childTnLst>
                                    <p:set>
                                      <p:cBhvr>
                                        <p:cTn dur="1" fill="hold" id="85">
                                          <p:stCondLst>
                                            <p:cond delay="0"/>
                                          </p:stCondLst>
                                        </p:cTn>
                                        <p:tgtEl>
                                          <p:spTgt spid="21516"/>
                                        </p:tgtEl>
                                        <p:attrNameLst>
                                          <p:attrName>style.visibility</p:attrName>
                                        </p:attrNameLst>
                                      </p:cBhvr>
                                      <p:to>
                                        <p:strVal val="visible"/>
                                      </p:to>
                                    </p:set>
                                    <p:animEffect filter="wipe(up)" transition="in">
                                      <p:cBhvr>
                                        <p:cTn dur="500" id="86"/>
                                        <p:tgtEl>
                                          <p:spTgt spid="21516"/>
                                        </p:tgtEl>
                                      </p:cBhvr>
                                    </p:animEffect>
                                  </p:childTnLst>
                                </p:cTn>
                              </p:par>
                              <p:par>
                                <p:cTn fill="hold" grpId="0" id="87" nodeType="withEffect" presetClass="entr" presetID="22" presetSubtype="1">
                                  <p:stCondLst>
                                    <p:cond delay="0"/>
                                  </p:stCondLst>
                                  <p:childTnLst>
                                    <p:set>
                                      <p:cBhvr>
                                        <p:cTn dur="1" fill="hold" id="88">
                                          <p:stCondLst>
                                            <p:cond delay="0"/>
                                          </p:stCondLst>
                                        </p:cTn>
                                        <p:tgtEl>
                                          <p:spTgt spid="21518"/>
                                        </p:tgtEl>
                                        <p:attrNameLst>
                                          <p:attrName>style.visibility</p:attrName>
                                        </p:attrNameLst>
                                      </p:cBhvr>
                                      <p:to>
                                        <p:strVal val="visible"/>
                                      </p:to>
                                    </p:set>
                                    <p:animEffect filter="wipe(up)" transition="in">
                                      <p:cBhvr>
                                        <p:cTn dur="500" id="89"/>
                                        <p:tgtEl>
                                          <p:spTgt spid="215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506"/>
      <p:bldP grpId="0" spid="21507"/>
      <p:bldP grpId="0" spid="21508"/>
      <p:bldP grpId="1" spid="21508"/>
      <p:bldP grpId="0" spid="21509"/>
      <p:bldP grpId="1" spid="21509"/>
      <p:bldP grpId="0" spid="21510"/>
      <p:bldP grpId="1" spid="21510"/>
      <p:bldP grpId="0" spid="21511"/>
      <p:bldP grpId="1" spid="21511"/>
      <p:bldP grpId="0" spid="21512"/>
      <p:bldP grpId="0" spid="21513"/>
      <p:bldP grpId="0" spid="21514"/>
      <p:bldP grpId="0" spid="21515"/>
      <p:bldP grpId="0" spid="21516"/>
      <p:bldP grpId="0" spid="21517"/>
      <p:bldP grpId="0" spid="21518"/>
      <p:bldP grpId="0" spid="21519"/>
      <p:bldP grpId="0" spid="21520"/>
      <p:bldP grpId="0" spid="21521"/>
      <p:bldP grpId="0" spid="21522"/>
      <p:bldP grpId="0" spid="21523"/>
      <p:bldP grpId="0" spid="2152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22530"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rgbClr val="004C54"/>
              </a:solidFill>
              <a:ea charset="-122" panose="02010600030101010101" pitchFamily="2" typeface="宋体"/>
            </a:endParaRPr>
          </a:p>
        </p:txBody>
      </p:sp>
      <p:sp>
        <p:nvSpPr>
          <p:cNvPr id="22531"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a:noFill/>
              </a14:hiddenFill>
            </a:ext>
          </a:extLst>
        </p:spPr>
        <p:txBody>
          <a:bodyPr/>
          <a:lstStyle/>
          <a:p>
            <a:endParaRPr altLang="en-US" lang="zh-CN"/>
          </a:p>
        </p:txBody>
      </p:sp>
      <p:sp>
        <p:nvSpPr>
          <p:cNvPr id="22532" name="TextBox 77"/>
          <p:cNvSpPr txBox="1">
            <a:spLocks noChangeArrowheads="1"/>
          </p:cNvSpPr>
          <p:nvPr/>
        </p:nvSpPr>
        <p:spPr bwMode="auto">
          <a:xfrm>
            <a:off x="4602163" y="2852738"/>
            <a:ext cx="3168650"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4400">
                <a:solidFill>
                  <a:srgbClr val="363636"/>
                </a:solidFill>
                <a:latin charset="-122" panose="020b0503020204020204" pitchFamily="34" typeface="微软雅黑"/>
              </a:rPr>
              <a:t>关键技术和实践难点</a:t>
            </a:r>
          </a:p>
        </p:txBody>
      </p:sp>
      <p:sp>
        <p:nvSpPr>
          <p:cNvPr id="22533" name="Rectangle 14"/>
          <p:cNvSpPr>
            <a:spLocks noChangeArrowheads="1"/>
          </p:cNvSpPr>
          <p:nvPr/>
        </p:nvSpPr>
        <p:spPr bwMode="auto">
          <a:xfrm>
            <a:off x="5634038" y="2255838"/>
            <a:ext cx="9239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600">
                <a:solidFill>
                  <a:srgbClr val="363636"/>
                </a:solidFill>
                <a:latin charset="-122" panose="020b0503020204020204" pitchFamily="34" typeface="微软雅黑"/>
              </a:rPr>
              <a:t>Part 3</a:t>
            </a:r>
          </a:p>
        </p:txBody>
      </p:sp>
      <p:sp>
        <p:nvSpPr>
          <p:cNvPr id="22534" name="Freeform 12"/>
          <p:cNvSpPr>
            <a:spLocks noEditPoints="1"/>
          </p:cNvSpPr>
          <p:nvPr/>
        </p:nvSpPr>
        <p:spPr bwMode="auto">
          <a:xfrm>
            <a:off x="5340350" y="798513"/>
            <a:ext cx="1517650" cy="1463675"/>
          </a:xfrm>
          <a:custGeom>
            <a:gdLst>
              <a:gd fmla="*/ 2147483646 w 1022" name="T0"/>
              <a:gd fmla="*/ 2147483646 h 973" name="T1"/>
              <a:gd fmla="*/ 2147483646 w 1022" name="T2"/>
              <a:gd fmla="*/ 2147483646 h 973" name="T3"/>
              <a:gd fmla="*/ 2147483646 w 1022" name="T4"/>
              <a:gd fmla="*/ 2147483646 h 973" name="T5"/>
              <a:gd fmla="*/ 2147483646 w 1022" name="T6"/>
              <a:gd fmla="*/ 2147483646 h 973" name="T7"/>
              <a:gd fmla="*/ 2147483646 w 1022" name="T8"/>
              <a:gd fmla="*/ 2147483646 h 973" name="T9"/>
              <a:gd fmla="*/ 2147483646 w 1022" name="T10"/>
              <a:gd fmla="*/ 2147483646 h 973" name="T11"/>
              <a:gd fmla="*/ 2147483646 w 1022" name="T12"/>
              <a:gd fmla="*/ 2147483646 h 973" name="T13"/>
              <a:gd fmla="*/ 2147483646 w 1022" name="T14"/>
              <a:gd fmla="*/ 2147483646 h 973" name="T15"/>
              <a:gd fmla="*/ 2147483646 w 1022" name="T16"/>
              <a:gd fmla="*/ 2147483646 h 973" name="T17"/>
              <a:gd fmla="*/ 2147483646 w 1022" name="T18"/>
              <a:gd fmla="*/ 2147483646 h 973" name="T19"/>
              <a:gd fmla="*/ 2147483646 w 1022" name="T20"/>
              <a:gd fmla="*/ 2147483646 h 973" name="T21"/>
              <a:gd fmla="*/ 2147483646 w 1022" name="T22"/>
              <a:gd fmla="*/ 2147483646 h 973" name="T23"/>
              <a:gd fmla="*/ 2147483646 w 1022" name="T24"/>
              <a:gd fmla="*/ 2147483646 h 973" name="T25"/>
              <a:gd fmla="*/ 2147483646 w 1022" name="T26"/>
              <a:gd fmla="*/ 2147483646 h 973" name="T27"/>
              <a:gd fmla="*/ 2147483646 w 1022" name="T28"/>
              <a:gd fmla="*/ 2147483646 h 973" name="T29"/>
              <a:gd fmla="*/ 2147483646 w 1022" name="T30"/>
              <a:gd fmla="*/ 2147483646 h 973" name="T31"/>
              <a:gd fmla="*/ 2147483646 w 1022" name="T32"/>
              <a:gd fmla="*/ 2147483646 h 973" name="T33"/>
              <a:gd fmla="*/ 2147483646 w 1022" name="T34"/>
              <a:gd fmla="*/ 2147483646 h 973" name="T35"/>
              <a:gd fmla="*/ 2147483646 w 1022" name="T36"/>
              <a:gd fmla="*/ 2147483646 h 973" name="T37"/>
              <a:gd fmla="*/ 2147483646 w 1022" name="T38"/>
              <a:gd fmla="*/ 2147483646 h 973" name="T39"/>
              <a:gd fmla="*/ 2147483646 w 1022" name="T40"/>
              <a:gd fmla="*/ 2147483646 h 973" name="T41"/>
              <a:gd fmla="*/ 2147483646 w 1022" name="T42"/>
              <a:gd fmla="*/ 2147483646 h 973" name="T43"/>
              <a:gd fmla="*/ 2147483646 w 1022" name="T44"/>
              <a:gd fmla="*/ 2147483646 h 973" name="T45"/>
              <a:gd fmla="*/ 2147483646 w 1022" name="T46"/>
              <a:gd fmla="*/ 2147483646 h 973" name="T47"/>
              <a:gd fmla="*/ 2147483646 w 1022" name="T48"/>
              <a:gd fmla="*/ 2147483646 h 973" name="T49"/>
              <a:gd fmla="*/ 2147483646 w 1022" name="T50"/>
              <a:gd fmla="*/ 2147483646 h 973" name="T51"/>
              <a:gd fmla="*/ 2147483646 w 1022" name="T52"/>
              <a:gd fmla="*/ 2147483646 h 973" name="T53"/>
              <a:gd fmla="*/ 2147483646 w 1022" name="T54"/>
              <a:gd fmla="*/ 2147483646 h 973" name="T55"/>
              <a:gd fmla="*/ 2147483646 w 1022" name="T56"/>
              <a:gd fmla="*/ 2147483646 h 973" name="T57"/>
              <a:gd fmla="*/ 2147483646 w 1022" name="T58"/>
              <a:gd fmla="*/ 2147483646 h 973" name="T59"/>
              <a:gd fmla="*/ 2147483646 w 1022" name="T60"/>
              <a:gd fmla="*/ 2147483646 h 973" name="T61"/>
              <a:gd fmla="*/ 2147483646 w 1022" name="T62"/>
              <a:gd fmla="*/ 2147483646 h 973" name="T63"/>
              <a:gd fmla="*/ 2147483646 w 1022" name="T64"/>
              <a:gd fmla="*/ 2147483646 h 973" name="T65"/>
              <a:gd fmla="*/ 2147483646 w 1022" name="T66"/>
              <a:gd fmla="*/ 2147483646 h 973" name="T67"/>
              <a:gd fmla="*/ 2147483646 w 1022" name="T68"/>
              <a:gd fmla="*/ 2147483646 h 973" name="T69"/>
              <a:gd fmla="*/ 2147483646 w 1022" name="T70"/>
              <a:gd fmla="*/ 2147483646 h 973" name="T71"/>
              <a:gd fmla="*/ 2147483646 w 1022" name="T72"/>
              <a:gd fmla="*/ 2147483646 h 973" name="T73"/>
              <a:gd fmla="*/ 2147483646 w 1022" name="T74"/>
              <a:gd fmla="*/ 2147483646 h 973" name="T75"/>
              <a:gd fmla="*/ 2147483646 w 1022" name="T76"/>
              <a:gd fmla="*/ 2147483646 h 973" name="T77"/>
              <a:gd fmla="*/ 2147483646 w 1022" name="T78"/>
              <a:gd fmla="*/ 2147483646 h 973" name="T79"/>
              <a:gd fmla="*/ 2147483646 w 1022" name="T80"/>
              <a:gd fmla="*/ 2147483646 h 973" name="T81"/>
              <a:gd fmla="*/ 2147483646 w 1022" name="T82"/>
              <a:gd fmla="*/ 2147483646 h 973" name="T83"/>
              <a:gd fmla="*/ 2147483646 w 1022" name="T84"/>
              <a:gd fmla="*/ 2147483646 h 973" name="T85"/>
              <a:gd fmla="*/ 2147483646 w 1022" name="T86"/>
              <a:gd fmla="*/ 2147483646 h 97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973" w="1022">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35" name="Oval 39"/>
          <p:cNvSpPr>
            <a:spLocks noChangeArrowheads="1" noChangeAspect="1"/>
          </p:cNvSpPr>
          <p:nvPr/>
        </p:nvSpPr>
        <p:spPr bwMode="auto">
          <a:xfrm>
            <a:off x="3252788" y="5392738"/>
            <a:ext cx="173037"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22536" name="Oval 40"/>
          <p:cNvSpPr>
            <a:spLocks noChangeArrowheads="1" noChangeAspect="1"/>
          </p:cNvSpPr>
          <p:nvPr/>
        </p:nvSpPr>
        <p:spPr bwMode="auto">
          <a:xfrm>
            <a:off x="3252788" y="5829300"/>
            <a:ext cx="173037"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22537" name="Oval 42"/>
          <p:cNvSpPr>
            <a:spLocks noChangeArrowheads="1" noChangeAspect="1"/>
          </p:cNvSpPr>
          <p:nvPr/>
        </p:nvSpPr>
        <p:spPr bwMode="auto">
          <a:xfrm>
            <a:off x="7029450" y="5392738"/>
            <a:ext cx="158750"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22538" name="TextBox 28"/>
          <p:cNvSpPr txBox="1">
            <a:spLocks noChangeArrowheads="1"/>
          </p:cNvSpPr>
          <p:nvPr/>
        </p:nvSpPr>
        <p:spPr bwMode="auto">
          <a:xfrm>
            <a:off x="3402013" y="5240338"/>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关键技术</a:t>
            </a:r>
          </a:p>
        </p:txBody>
      </p:sp>
      <p:sp>
        <p:nvSpPr>
          <p:cNvPr id="22539" name="TextBox 29"/>
          <p:cNvSpPr txBox="1">
            <a:spLocks noChangeArrowheads="1"/>
          </p:cNvSpPr>
          <p:nvPr/>
        </p:nvSpPr>
        <p:spPr bwMode="auto">
          <a:xfrm>
            <a:off x="3402013" y="5676900"/>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案例对比分析</a:t>
            </a:r>
          </a:p>
        </p:txBody>
      </p:sp>
      <p:sp>
        <p:nvSpPr>
          <p:cNvPr id="22540" name="Oval 42"/>
          <p:cNvSpPr>
            <a:spLocks noChangeArrowheads="1" noChangeAspect="1"/>
          </p:cNvSpPr>
          <p:nvPr/>
        </p:nvSpPr>
        <p:spPr bwMode="auto">
          <a:xfrm>
            <a:off x="7029450" y="5829300"/>
            <a:ext cx="158750"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22541" name="TextBox 32"/>
          <p:cNvSpPr txBox="1">
            <a:spLocks noChangeArrowheads="1"/>
          </p:cNvSpPr>
          <p:nvPr/>
        </p:nvSpPr>
        <p:spPr bwMode="auto">
          <a:xfrm>
            <a:off x="7178674" y="5240338"/>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实践难点</a:t>
            </a:r>
          </a:p>
        </p:txBody>
      </p:sp>
      <p:sp>
        <p:nvSpPr>
          <p:cNvPr id="22542" name="TextBox 33"/>
          <p:cNvSpPr txBox="1">
            <a:spLocks noChangeArrowheads="1"/>
          </p:cNvSpPr>
          <p:nvPr/>
        </p:nvSpPr>
        <p:spPr bwMode="auto">
          <a:xfrm>
            <a:off x="7178674" y="5676900"/>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解决方案</a:t>
            </a:r>
          </a:p>
        </p:txBody>
      </p:sp>
    </p:spTree>
  </p:cSld>
  <p:clrMapOvr>
    <a:masterClrMapping/>
  </p:clrMapOvr>
  <p:transition advTm="8561"/>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22530"/>
                                        </p:tgtEl>
                                        <p:attrNameLst>
                                          <p:attrName>style.visibility</p:attrName>
                                        </p:attrNameLst>
                                      </p:cBhvr>
                                      <p:to>
                                        <p:strVal val="visible"/>
                                      </p:to>
                                    </p:set>
                                    <p:animEffect filter="wheel(1)" transition="in">
                                      <p:cBhvr>
                                        <p:cTn dur="2000" id="7"/>
                                        <p:tgtEl>
                                          <p:spTgt spid="22530"/>
                                        </p:tgtEl>
                                      </p:cBhvr>
                                    </p:animEffect>
                                  </p:childTnLst>
                                </p:cTn>
                              </p:par>
                            </p:childTnLst>
                          </p:cTn>
                        </p:par>
                        <p:par>
                          <p:cTn fill="hold" id="8" nodeType="afterGroup">
                            <p:stCondLst>
                              <p:cond delay="2000"/>
                            </p:stCondLst>
                            <p:childTnLst>
                              <p:par>
                                <p:cTn fill="hold" grpId="0" id="9" nodeType="afterEffect" presetClass="entr" presetID="16" presetSubtype="21">
                                  <p:stCondLst>
                                    <p:cond delay="0"/>
                                  </p:stCondLst>
                                  <p:childTnLst>
                                    <p:set>
                                      <p:cBhvr>
                                        <p:cTn dur="1" fill="hold" id="10">
                                          <p:stCondLst>
                                            <p:cond delay="0"/>
                                          </p:stCondLst>
                                        </p:cTn>
                                        <p:tgtEl>
                                          <p:spTgt spid="22531"/>
                                        </p:tgtEl>
                                        <p:attrNameLst>
                                          <p:attrName>style.visibility</p:attrName>
                                        </p:attrNameLst>
                                      </p:cBhvr>
                                      <p:to>
                                        <p:strVal val="visible"/>
                                      </p:to>
                                    </p:set>
                                    <p:animEffect filter="barn(inVertical)" transition="in">
                                      <p:cBhvr>
                                        <p:cTn dur="500" id="11"/>
                                        <p:tgtEl>
                                          <p:spTgt spid="22531"/>
                                        </p:tgtEl>
                                      </p:cBhvr>
                                    </p:animEffect>
                                  </p:childTnLst>
                                </p:cTn>
                              </p:par>
                            </p:childTnLst>
                          </p:cTn>
                        </p:par>
                        <p:par>
                          <p:cTn fill="hold" id="12" nodeType="afterGroup">
                            <p:stCondLst>
                              <p:cond delay="2500"/>
                            </p:stCondLst>
                            <p:childTnLst>
                              <p:par>
                                <p:cTn fill="hold" grpId="0" id="13" nodeType="afterEffect" presetClass="entr" presetID="22" presetSubtype="1">
                                  <p:stCondLst>
                                    <p:cond delay="0"/>
                                  </p:stCondLst>
                                  <p:childTnLst>
                                    <p:set>
                                      <p:cBhvr>
                                        <p:cTn dur="1" fill="hold" id="14">
                                          <p:stCondLst>
                                            <p:cond delay="0"/>
                                          </p:stCondLst>
                                        </p:cTn>
                                        <p:tgtEl>
                                          <p:spTgt spid="22532"/>
                                        </p:tgtEl>
                                        <p:attrNameLst>
                                          <p:attrName>style.visibility</p:attrName>
                                        </p:attrNameLst>
                                      </p:cBhvr>
                                      <p:to>
                                        <p:strVal val="visible"/>
                                      </p:to>
                                    </p:set>
                                    <p:animEffect filter="wipe(up)" transition="in">
                                      <p:cBhvr>
                                        <p:cTn dur="500" id="15"/>
                                        <p:tgtEl>
                                          <p:spTgt spid="22532"/>
                                        </p:tgtEl>
                                      </p:cBhvr>
                                    </p:animEffect>
                                  </p:childTnLst>
                                </p:cTn>
                              </p:par>
                              <p:par>
                                <p:cTn fill="hold" grpId="0" id="16" nodeType="withEffect" presetClass="entr" presetID="22" presetSubtype="4">
                                  <p:stCondLst>
                                    <p:cond delay="0"/>
                                  </p:stCondLst>
                                  <p:childTnLst>
                                    <p:set>
                                      <p:cBhvr>
                                        <p:cTn dur="1" fill="hold" id="17">
                                          <p:stCondLst>
                                            <p:cond delay="0"/>
                                          </p:stCondLst>
                                        </p:cTn>
                                        <p:tgtEl>
                                          <p:spTgt spid="22533"/>
                                        </p:tgtEl>
                                        <p:attrNameLst>
                                          <p:attrName>style.visibility</p:attrName>
                                        </p:attrNameLst>
                                      </p:cBhvr>
                                      <p:to>
                                        <p:strVal val="visible"/>
                                      </p:to>
                                    </p:set>
                                    <p:animEffect filter="wipe(down)" transition="in">
                                      <p:cBhvr>
                                        <p:cTn dur="500" id="18"/>
                                        <p:tgtEl>
                                          <p:spTgt spid="22533"/>
                                        </p:tgtEl>
                                      </p:cBhvr>
                                    </p:animEffect>
                                  </p:childTnLst>
                                </p:cTn>
                              </p:par>
                            </p:childTnLst>
                          </p:cTn>
                        </p:par>
                        <p:par>
                          <p:cTn fill="hold" id="19" nodeType="afterGroup">
                            <p:stCondLst>
                              <p:cond delay="3000"/>
                            </p:stCondLst>
                            <p:childTnLst>
                              <p:par>
                                <p:cTn fill="hold" grpId="0" id="20" nodeType="afterEffect" presetClass="entr" presetID="31" presetSubtype="0">
                                  <p:stCondLst>
                                    <p:cond delay="0"/>
                                  </p:stCondLst>
                                  <p:childTnLst>
                                    <p:set>
                                      <p:cBhvr>
                                        <p:cTn dur="1" fill="hold" id="21">
                                          <p:stCondLst>
                                            <p:cond delay="0"/>
                                          </p:stCondLst>
                                        </p:cTn>
                                        <p:tgtEl>
                                          <p:spTgt spid="22534"/>
                                        </p:tgtEl>
                                        <p:attrNameLst>
                                          <p:attrName>style.visibility</p:attrName>
                                        </p:attrNameLst>
                                      </p:cBhvr>
                                      <p:to>
                                        <p:strVal val="visible"/>
                                      </p:to>
                                    </p:set>
                                    <p:anim calcmode="lin" valueType="num">
                                      <p:cBhvr>
                                        <p:cTn dur="400" fill="hold" id="22"/>
                                        <p:tgtEl>
                                          <p:spTgt spid="22534"/>
                                        </p:tgtEl>
                                        <p:attrNameLst>
                                          <p:attrName>ppt_w</p:attrName>
                                        </p:attrNameLst>
                                      </p:cBhvr>
                                      <p:tavLst>
                                        <p:tav tm="0">
                                          <p:val>
                                            <p:fltVal val="0"/>
                                          </p:val>
                                        </p:tav>
                                        <p:tav tm="100000">
                                          <p:val>
                                            <p:strVal val="#ppt_w"/>
                                          </p:val>
                                        </p:tav>
                                      </p:tavLst>
                                    </p:anim>
                                    <p:anim calcmode="lin" valueType="num">
                                      <p:cBhvr>
                                        <p:cTn dur="400" fill="hold" id="23"/>
                                        <p:tgtEl>
                                          <p:spTgt spid="22534"/>
                                        </p:tgtEl>
                                        <p:attrNameLst>
                                          <p:attrName>ppt_h</p:attrName>
                                        </p:attrNameLst>
                                      </p:cBhvr>
                                      <p:tavLst>
                                        <p:tav tm="0">
                                          <p:val>
                                            <p:fltVal val="0"/>
                                          </p:val>
                                        </p:tav>
                                        <p:tav tm="100000">
                                          <p:val>
                                            <p:strVal val="#ppt_h"/>
                                          </p:val>
                                        </p:tav>
                                      </p:tavLst>
                                    </p:anim>
                                    <p:anim calcmode="lin" valueType="num">
                                      <p:cBhvr>
                                        <p:cTn dur="400" fill="hold" id="24"/>
                                        <p:tgtEl>
                                          <p:spTgt spid="22534"/>
                                        </p:tgtEl>
                                        <p:attrNameLst>
                                          <p:attrName>style.rotation</p:attrName>
                                        </p:attrNameLst>
                                      </p:cBhvr>
                                      <p:tavLst>
                                        <p:tav tm="0">
                                          <p:val>
                                            <p:fltVal val="90"/>
                                          </p:val>
                                        </p:tav>
                                        <p:tav tm="100000">
                                          <p:val>
                                            <p:fltVal val="0"/>
                                          </p:val>
                                        </p:tav>
                                      </p:tavLst>
                                    </p:anim>
                                    <p:animEffect filter="fade" transition="in">
                                      <p:cBhvr>
                                        <p:cTn dur="400" id="25"/>
                                        <p:tgtEl>
                                          <p:spTgt spid="22534"/>
                                        </p:tgtEl>
                                      </p:cBhvr>
                                    </p:animEffect>
                                  </p:childTnLst>
                                </p:cTn>
                              </p:par>
                            </p:childTnLst>
                          </p:cTn>
                        </p:par>
                        <p:par>
                          <p:cTn fill="hold" id="26" nodeType="afterGroup">
                            <p:stCondLst>
                              <p:cond delay="3400"/>
                            </p:stCondLst>
                            <p:childTnLst>
                              <p:par>
                                <p:cTn fill="hold" grpId="0" id="27" nodeType="afterEffect" presetClass="entr" presetID="2" presetSubtype="12">
                                  <p:stCondLst>
                                    <p:cond delay="0"/>
                                  </p:stCondLst>
                                  <p:childTnLst>
                                    <p:set>
                                      <p:cBhvr>
                                        <p:cTn dur="1" fill="hold" id="28">
                                          <p:stCondLst>
                                            <p:cond delay="0"/>
                                          </p:stCondLst>
                                        </p:cTn>
                                        <p:tgtEl>
                                          <p:spTgt spid="22535"/>
                                        </p:tgtEl>
                                        <p:attrNameLst>
                                          <p:attrName>style.visibility</p:attrName>
                                        </p:attrNameLst>
                                      </p:cBhvr>
                                      <p:to>
                                        <p:strVal val="visible"/>
                                      </p:to>
                                    </p:set>
                                    <p:anim calcmode="lin" valueType="num">
                                      <p:cBhvr additive="base">
                                        <p:cTn dur="500" fill="hold" id="29"/>
                                        <p:tgtEl>
                                          <p:spTgt spid="22535"/>
                                        </p:tgtEl>
                                        <p:attrNameLst>
                                          <p:attrName>ppt_x</p:attrName>
                                        </p:attrNameLst>
                                      </p:cBhvr>
                                      <p:tavLst>
                                        <p:tav tm="0">
                                          <p:val>
                                            <p:strVal val="0-#ppt_w/2"/>
                                          </p:val>
                                        </p:tav>
                                        <p:tav tm="100000">
                                          <p:val>
                                            <p:strVal val="#ppt_x"/>
                                          </p:val>
                                        </p:tav>
                                      </p:tavLst>
                                    </p:anim>
                                    <p:anim calcmode="lin" valueType="num">
                                      <p:cBhvr additive="base">
                                        <p:cTn dur="500" fill="hold" id="30"/>
                                        <p:tgtEl>
                                          <p:spTgt spid="22535"/>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12">
                                  <p:stCondLst>
                                    <p:cond delay="100"/>
                                  </p:stCondLst>
                                  <p:childTnLst>
                                    <p:set>
                                      <p:cBhvr>
                                        <p:cTn dur="1" fill="hold" id="32">
                                          <p:stCondLst>
                                            <p:cond delay="0"/>
                                          </p:stCondLst>
                                        </p:cTn>
                                        <p:tgtEl>
                                          <p:spTgt spid="22536"/>
                                        </p:tgtEl>
                                        <p:attrNameLst>
                                          <p:attrName>style.visibility</p:attrName>
                                        </p:attrNameLst>
                                      </p:cBhvr>
                                      <p:to>
                                        <p:strVal val="visible"/>
                                      </p:to>
                                    </p:set>
                                    <p:anim calcmode="lin" valueType="num">
                                      <p:cBhvr additive="base">
                                        <p:cTn dur="500" fill="hold" id="33"/>
                                        <p:tgtEl>
                                          <p:spTgt spid="22536"/>
                                        </p:tgtEl>
                                        <p:attrNameLst>
                                          <p:attrName>ppt_x</p:attrName>
                                        </p:attrNameLst>
                                      </p:cBhvr>
                                      <p:tavLst>
                                        <p:tav tm="0">
                                          <p:val>
                                            <p:strVal val="0-#ppt_w/2"/>
                                          </p:val>
                                        </p:tav>
                                        <p:tav tm="100000">
                                          <p:val>
                                            <p:strVal val="#ppt_x"/>
                                          </p:val>
                                        </p:tav>
                                      </p:tavLst>
                                    </p:anim>
                                    <p:anim calcmode="lin" valueType="num">
                                      <p:cBhvr additive="base">
                                        <p:cTn dur="500" fill="hold" id="34"/>
                                        <p:tgtEl>
                                          <p:spTgt spid="22536"/>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12">
                                  <p:stCondLst>
                                    <p:cond delay="300"/>
                                  </p:stCondLst>
                                  <p:childTnLst>
                                    <p:set>
                                      <p:cBhvr>
                                        <p:cTn dur="1" fill="hold" id="36">
                                          <p:stCondLst>
                                            <p:cond delay="0"/>
                                          </p:stCondLst>
                                        </p:cTn>
                                        <p:tgtEl>
                                          <p:spTgt spid="22537"/>
                                        </p:tgtEl>
                                        <p:attrNameLst>
                                          <p:attrName>style.visibility</p:attrName>
                                        </p:attrNameLst>
                                      </p:cBhvr>
                                      <p:to>
                                        <p:strVal val="visible"/>
                                      </p:to>
                                    </p:set>
                                    <p:anim calcmode="lin" valueType="num">
                                      <p:cBhvr additive="base">
                                        <p:cTn dur="500" fill="hold" id="37"/>
                                        <p:tgtEl>
                                          <p:spTgt spid="22537"/>
                                        </p:tgtEl>
                                        <p:attrNameLst>
                                          <p:attrName>ppt_x</p:attrName>
                                        </p:attrNameLst>
                                      </p:cBhvr>
                                      <p:tavLst>
                                        <p:tav tm="0">
                                          <p:val>
                                            <p:strVal val="0-#ppt_w/2"/>
                                          </p:val>
                                        </p:tav>
                                        <p:tav tm="100000">
                                          <p:val>
                                            <p:strVal val="#ppt_x"/>
                                          </p:val>
                                        </p:tav>
                                      </p:tavLst>
                                    </p:anim>
                                    <p:anim calcmode="lin" valueType="num">
                                      <p:cBhvr additive="base">
                                        <p:cTn dur="500" fill="hold" id="38"/>
                                        <p:tgtEl>
                                          <p:spTgt spid="22537"/>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12">
                                  <p:stCondLst>
                                    <p:cond delay="400"/>
                                  </p:stCondLst>
                                  <p:childTnLst>
                                    <p:set>
                                      <p:cBhvr>
                                        <p:cTn dur="1" fill="hold" id="40">
                                          <p:stCondLst>
                                            <p:cond delay="0"/>
                                          </p:stCondLst>
                                        </p:cTn>
                                        <p:tgtEl>
                                          <p:spTgt spid="22540"/>
                                        </p:tgtEl>
                                        <p:attrNameLst>
                                          <p:attrName>style.visibility</p:attrName>
                                        </p:attrNameLst>
                                      </p:cBhvr>
                                      <p:to>
                                        <p:strVal val="visible"/>
                                      </p:to>
                                    </p:set>
                                    <p:anim calcmode="lin" valueType="num">
                                      <p:cBhvr additive="base">
                                        <p:cTn dur="500" fill="hold" id="41"/>
                                        <p:tgtEl>
                                          <p:spTgt spid="22540"/>
                                        </p:tgtEl>
                                        <p:attrNameLst>
                                          <p:attrName>ppt_x</p:attrName>
                                        </p:attrNameLst>
                                      </p:cBhvr>
                                      <p:tavLst>
                                        <p:tav tm="0">
                                          <p:val>
                                            <p:strVal val="0-#ppt_w/2"/>
                                          </p:val>
                                        </p:tav>
                                        <p:tav tm="100000">
                                          <p:val>
                                            <p:strVal val="#ppt_x"/>
                                          </p:val>
                                        </p:tav>
                                      </p:tavLst>
                                    </p:anim>
                                    <p:anim calcmode="lin" valueType="num">
                                      <p:cBhvr additive="base">
                                        <p:cTn dur="500" fill="hold" id="42"/>
                                        <p:tgtEl>
                                          <p:spTgt spid="22540"/>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4300"/>
                            </p:stCondLst>
                            <p:childTnLst>
                              <p:par>
                                <p:cTn fill="hold" grpId="0" id="44" nodeType="afterEffect" presetClass="entr" presetID="22" presetSubtype="8">
                                  <p:stCondLst>
                                    <p:cond delay="0"/>
                                  </p:stCondLst>
                                  <p:childTnLst>
                                    <p:set>
                                      <p:cBhvr>
                                        <p:cTn dur="1" fill="hold" id="45">
                                          <p:stCondLst>
                                            <p:cond delay="0"/>
                                          </p:stCondLst>
                                        </p:cTn>
                                        <p:tgtEl>
                                          <p:spTgt spid="22538"/>
                                        </p:tgtEl>
                                        <p:attrNameLst>
                                          <p:attrName>style.visibility</p:attrName>
                                        </p:attrNameLst>
                                      </p:cBhvr>
                                      <p:to>
                                        <p:strVal val="visible"/>
                                      </p:to>
                                    </p:set>
                                    <p:animEffect filter="wipe(left)" transition="in">
                                      <p:cBhvr>
                                        <p:cTn dur="500" id="46"/>
                                        <p:tgtEl>
                                          <p:spTgt spid="22538"/>
                                        </p:tgtEl>
                                      </p:cBhvr>
                                    </p:animEffect>
                                  </p:childTnLst>
                                </p:cTn>
                              </p:par>
                              <p:par>
                                <p:cTn fill="hold" grpId="0" id="47" nodeType="withEffect" presetClass="entr" presetID="22" presetSubtype="8">
                                  <p:stCondLst>
                                    <p:cond delay="100"/>
                                  </p:stCondLst>
                                  <p:childTnLst>
                                    <p:set>
                                      <p:cBhvr>
                                        <p:cTn dur="1" fill="hold" id="48">
                                          <p:stCondLst>
                                            <p:cond delay="0"/>
                                          </p:stCondLst>
                                        </p:cTn>
                                        <p:tgtEl>
                                          <p:spTgt spid="22539"/>
                                        </p:tgtEl>
                                        <p:attrNameLst>
                                          <p:attrName>style.visibility</p:attrName>
                                        </p:attrNameLst>
                                      </p:cBhvr>
                                      <p:to>
                                        <p:strVal val="visible"/>
                                      </p:to>
                                    </p:set>
                                    <p:animEffect filter="wipe(left)" transition="in">
                                      <p:cBhvr>
                                        <p:cTn dur="500" id="49"/>
                                        <p:tgtEl>
                                          <p:spTgt spid="22539"/>
                                        </p:tgtEl>
                                      </p:cBhvr>
                                    </p:animEffect>
                                  </p:childTnLst>
                                </p:cTn>
                              </p:par>
                              <p:par>
                                <p:cTn fill="hold" grpId="0" id="50" nodeType="withEffect" presetClass="entr" presetID="22" presetSubtype="8">
                                  <p:stCondLst>
                                    <p:cond delay="300"/>
                                  </p:stCondLst>
                                  <p:childTnLst>
                                    <p:set>
                                      <p:cBhvr>
                                        <p:cTn dur="1" fill="hold" id="51">
                                          <p:stCondLst>
                                            <p:cond delay="0"/>
                                          </p:stCondLst>
                                        </p:cTn>
                                        <p:tgtEl>
                                          <p:spTgt spid="22541"/>
                                        </p:tgtEl>
                                        <p:attrNameLst>
                                          <p:attrName>style.visibility</p:attrName>
                                        </p:attrNameLst>
                                      </p:cBhvr>
                                      <p:to>
                                        <p:strVal val="visible"/>
                                      </p:to>
                                    </p:set>
                                    <p:animEffect filter="wipe(left)" transition="in">
                                      <p:cBhvr>
                                        <p:cTn dur="500" id="52"/>
                                        <p:tgtEl>
                                          <p:spTgt spid="22541"/>
                                        </p:tgtEl>
                                      </p:cBhvr>
                                    </p:animEffect>
                                  </p:childTnLst>
                                </p:cTn>
                              </p:par>
                              <p:par>
                                <p:cTn fill="hold" grpId="0" id="53" nodeType="withEffect" presetClass="entr" presetID="22" presetSubtype="8">
                                  <p:stCondLst>
                                    <p:cond delay="400"/>
                                  </p:stCondLst>
                                  <p:childTnLst>
                                    <p:set>
                                      <p:cBhvr>
                                        <p:cTn dur="1" fill="hold" id="54">
                                          <p:stCondLst>
                                            <p:cond delay="0"/>
                                          </p:stCondLst>
                                        </p:cTn>
                                        <p:tgtEl>
                                          <p:spTgt spid="22542"/>
                                        </p:tgtEl>
                                        <p:attrNameLst>
                                          <p:attrName>style.visibility</p:attrName>
                                        </p:attrNameLst>
                                      </p:cBhvr>
                                      <p:to>
                                        <p:strVal val="visible"/>
                                      </p:to>
                                    </p:set>
                                    <p:animEffect filter="wipe(left)" transition="in">
                                      <p:cBhvr>
                                        <p:cTn dur="500" id="55"/>
                                        <p:tgtEl>
                                          <p:spTgt spid="225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30"/>
      <p:bldP grpId="0" spid="22531"/>
      <p:bldP grpId="0" spid="22532"/>
      <p:bldP grpId="0" spid="22533"/>
      <p:bldP grpId="0" spid="22534"/>
      <p:bldP grpId="0" spid="22535"/>
      <p:bldP grpId="0" spid="22536"/>
      <p:bldP grpId="0" spid="22537"/>
      <p:bldP grpId="0" spid="22538"/>
      <p:bldP grpId="0" spid="22539"/>
      <p:bldP grpId="0" spid="22540"/>
      <p:bldP grpId="0" spid="22541"/>
      <p:bldP grpId="0" spid="2254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3.1 关键技术</a:t>
            </a:r>
          </a:p>
        </p:txBody>
      </p:sp>
      <p:sp>
        <p:nvSpPr>
          <p:cNvPr id="23555"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56" name="Oval 6"/>
          <p:cNvSpPr>
            <a:spLocks noChangeArrowheads="1"/>
          </p:cNvSpPr>
          <p:nvPr/>
        </p:nvSpPr>
        <p:spPr bwMode="auto">
          <a:xfrm flipH="1">
            <a:off x="1946275" y="1558925"/>
            <a:ext cx="4257675" cy="4256088"/>
          </a:xfrm>
          <a:prstGeom prst="ellipse">
            <a:avLst/>
          </a:prstGeom>
          <a:noFill/>
          <a:ln w="11">
            <a:solidFill>
              <a:schemeClr val="accent1"/>
            </a:solidFill>
            <a:prstDash val="dash"/>
            <a:round/>
          </a:ln>
          <a:extLst>
            <a:ext uri="{909E8E84-426E-40DD-AFC4-6F175D3DCCD1}">
              <a14:hiddenFill>
                <a:solidFill>
                  <a:srgbClr val="FFFFFF"/>
                </a:solidFill>
              </a14:hiddenFill>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3557" name="Line 16"/>
          <p:cNvSpPr>
            <a:spLocks noChangeShapeType="1"/>
          </p:cNvSpPr>
          <p:nvPr/>
        </p:nvSpPr>
        <p:spPr bwMode="auto">
          <a:xfrm flipH="1">
            <a:off x="3605213" y="2173288"/>
            <a:ext cx="790575" cy="804862"/>
          </a:xfrm>
          <a:prstGeom prst="line">
            <a:avLst/>
          </a:prstGeom>
          <a:noFill/>
          <a:ln w="19050">
            <a:solidFill>
              <a:srgbClr val="2E2C2C"/>
            </a:solidFill>
            <a:round/>
            <a:headEnd len="med" type="triangle" w="med"/>
          </a:ln>
          <a:extLst>
            <a:ext uri="{909E8E84-426E-40DD-AFC4-6F175D3DCCD1}">
              <a14:hiddenFill>
                <a:noFill/>
              </a14:hiddenFill>
            </a:ext>
          </a:extLst>
        </p:spPr>
        <p:txBody>
          <a:bodyPr/>
          <a:lstStyle/>
          <a:p>
            <a:endParaRPr altLang="en-US" lang="zh-CN"/>
          </a:p>
        </p:txBody>
      </p:sp>
      <p:sp>
        <p:nvSpPr>
          <p:cNvPr id="23558" name="Line 17"/>
          <p:cNvSpPr>
            <a:spLocks noChangeShapeType="1"/>
          </p:cNvSpPr>
          <p:nvPr/>
        </p:nvSpPr>
        <p:spPr bwMode="auto">
          <a:xfrm flipH="1" flipV="1">
            <a:off x="3713163" y="3892550"/>
            <a:ext cx="1711325" cy="404813"/>
          </a:xfrm>
          <a:prstGeom prst="line">
            <a:avLst/>
          </a:prstGeom>
          <a:noFill/>
          <a:ln w="19050">
            <a:solidFill>
              <a:srgbClr val="2E2C2C"/>
            </a:solidFill>
            <a:round/>
            <a:headEnd len="med" type="triangle" w="med"/>
          </a:ln>
          <a:extLst>
            <a:ext uri="{909E8E84-426E-40DD-AFC4-6F175D3DCCD1}">
              <a14:hiddenFill>
                <a:noFill/>
              </a14:hiddenFill>
            </a:ext>
          </a:extLst>
        </p:spPr>
        <p:txBody>
          <a:bodyPr/>
          <a:lstStyle/>
          <a:p>
            <a:endParaRPr altLang="en-US" lang="zh-CN"/>
          </a:p>
        </p:txBody>
      </p:sp>
      <p:sp>
        <p:nvSpPr>
          <p:cNvPr id="23559" name="Line 18"/>
          <p:cNvSpPr>
            <a:spLocks noChangeShapeType="1"/>
          </p:cNvSpPr>
          <p:nvPr/>
        </p:nvSpPr>
        <p:spPr bwMode="auto">
          <a:xfrm flipH="1">
            <a:off x="3754438" y="3005138"/>
            <a:ext cx="1665287" cy="409575"/>
          </a:xfrm>
          <a:prstGeom prst="line">
            <a:avLst/>
          </a:prstGeom>
          <a:noFill/>
          <a:ln w="19050">
            <a:solidFill>
              <a:srgbClr val="2E2C2C"/>
            </a:solidFill>
            <a:round/>
            <a:headEnd len="med" type="triangle" w="med"/>
          </a:ln>
          <a:extLst>
            <a:ext uri="{909E8E84-426E-40DD-AFC4-6F175D3DCCD1}">
              <a14:hiddenFill>
                <a:noFill/>
              </a14:hiddenFill>
            </a:ext>
          </a:extLst>
        </p:spPr>
        <p:txBody>
          <a:bodyPr/>
          <a:lstStyle/>
          <a:p>
            <a:endParaRPr altLang="en-US" lang="zh-CN"/>
          </a:p>
        </p:txBody>
      </p:sp>
      <p:grpSp>
        <p:nvGrpSpPr>
          <p:cNvPr id="23560" name="组合 8"/>
          <p:cNvGrpSpPr/>
          <p:nvPr/>
        </p:nvGrpSpPr>
        <p:grpSpPr>
          <a:xfrm flipH="1">
            <a:off x="4232275" y="1233488"/>
            <a:ext cx="1038225" cy="1038225"/>
            <a:chExt cx="1038225" cy="1038225"/>
          </a:xfrm>
          <a:solidFill>
            <a:srgbClr val="113E6A"/>
          </a:solidFill>
        </p:grpSpPr>
        <p:sp>
          <p:nvSpPr>
            <p:cNvPr id="23561" name="Oval 10"/>
            <p:cNvSpPr>
              <a:spLocks noChangeArrowheads="1"/>
            </p:cNvSpPr>
            <p:nvPr/>
          </p:nvSpPr>
          <p:spPr bwMode="auto">
            <a:xfrm>
              <a:off x="0" y="0"/>
              <a:ext cx="1038225" cy="1038225"/>
            </a:xfrm>
            <a:prstGeom prst="ellipse">
              <a:avLst/>
            </a:prstGeom>
            <a:grp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defRPr/>
              </a:pPr>
              <a:endParaRPr altLang="en-US" lang="zh-CN" smtClean="0">
                <a:solidFill>
                  <a:schemeClr val="accent2"/>
                </a:solidFill>
              </a:endParaRPr>
            </a:p>
          </p:txBody>
        </p:sp>
        <p:sp>
          <p:nvSpPr>
            <p:cNvPr id="23562" name="TextBox 10"/>
            <p:cNvSpPr txBox="1">
              <a:spLocks noChangeArrowheads="1"/>
            </p:cNvSpPr>
            <p:nvPr/>
          </p:nvSpPr>
          <p:spPr bwMode="auto">
            <a:xfrm>
              <a:off x="112952" y="165169"/>
              <a:ext cx="812317" cy="701040"/>
            </a:xfrm>
            <a:prstGeom prst="rect">
              <a:avLst/>
            </a:prstGeom>
            <a:no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defRPr/>
              </a:pPr>
              <a:r>
                <a:rPr altLang="en-US" lang="zh-CN" smtClean="0" sz="2000">
                  <a:solidFill>
                    <a:schemeClr val="accent2"/>
                  </a:solidFill>
                  <a:latin charset="-122" panose="020b0503020204020204" pitchFamily="34" typeface="微软雅黑"/>
                  <a:ea charset="-122" panose="020b0503020204020204" pitchFamily="34" typeface="微软雅黑"/>
                </a:rPr>
                <a:t>某某技术</a:t>
              </a:r>
            </a:p>
          </p:txBody>
        </p:sp>
      </p:grpSp>
      <p:grpSp>
        <p:nvGrpSpPr>
          <p:cNvPr id="23563" name="组合 11"/>
          <p:cNvGrpSpPr/>
          <p:nvPr/>
        </p:nvGrpSpPr>
        <p:grpSpPr>
          <a:xfrm flipH="1">
            <a:off x="5492750" y="2333625"/>
            <a:ext cx="1038225" cy="1038225"/>
            <a:chExt cx="1038225" cy="1038225"/>
          </a:xfrm>
          <a:solidFill>
            <a:srgbClr val="113E6A"/>
          </a:solidFill>
        </p:grpSpPr>
        <p:sp>
          <p:nvSpPr>
            <p:cNvPr id="23564" name="Oval 12"/>
            <p:cNvSpPr>
              <a:spLocks noChangeArrowheads="1"/>
            </p:cNvSpPr>
            <p:nvPr/>
          </p:nvSpPr>
          <p:spPr bwMode="auto">
            <a:xfrm>
              <a:off x="0" y="0"/>
              <a:ext cx="1038225" cy="1038225"/>
            </a:xfrm>
            <a:prstGeom prst="ellipse">
              <a:avLst/>
            </a:prstGeom>
            <a:grp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defRPr/>
              </a:pPr>
              <a:endParaRPr altLang="en-US" lang="zh-CN" smtClean="0">
                <a:solidFill>
                  <a:schemeClr val="accent2"/>
                </a:solidFill>
                <a:latin charset="-122" panose="020b0503020204020204" pitchFamily="34" typeface="微软雅黑"/>
                <a:ea charset="-122" panose="020b0503020204020204" pitchFamily="34" typeface="微软雅黑"/>
              </a:endParaRPr>
            </a:p>
          </p:txBody>
        </p:sp>
        <p:sp>
          <p:nvSpPr>
            <p:cNvPr id="23565" name="TextBox 14"/>
            <p:cNvSpPr txBox="1">
              <a:spLocks noChangeArrowheads="1"/>
            </p:cNvSpPr>
            <p:nvPr/>
          </p:nvSpPr>
          <p:spPr bwMode="auto">
            <a:xfrm>
              <a:off x="80801" y="158962"/>
              <a:ext cx="812317" cy="701040"/>
            </a:xfrm>
            <a:prstGeom prst="rect">
              <a:avLst/>
            </a:prstGeom>
            <a:no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defRPr/>
              </a:pPr>
              <a:r>
                <a:rPr altLang="en-US" lang="zh-CN" smtClean="0" sz="2000">
                  <a:solidFill>
                    <a:schemeClr val="accent2"/>
                  </a:solidFill>
                  <a:latin charset="-122" panose="020b0503020204020204" pitchFamily="34" typeface="微软雅黑"/>
                  <a:ea charset="-122" panose="020b0503020204020204" pitchFamily="34" typeface="微软雅黑"/>
                </a:rPr>
                <a:t>某某技术</a:t>
              </a:r>
            </a:p>
          </p:txBody>
        </p:sp>
      </p:grpSp>
      <p:grpSp>
        <p:nvGrpSpPr>
          <p:cNvPr id="23566" name="组合 15"/>
          <p:cNvGrpSpPr/>
          <p:nvPr/>
        </p:nvGrpSpPr>
        <p:grpSpPr>
          <a:xfrm flipH="1">
            <a:off x="5411788" y="4022725"/>
            <a:ext cx="1038225" cy="1039813"/>
            <a:chExt cx="1038225" cy="1039812"/>
          </a:xfrm>
          <a:solidFill>
            <a:srgbClr val="113E6A"/>
          </a:solidFill>
        </p:grpSpPr>
        <p:sp>
          <p:nvSpPr>
            <p:cNvPr id="23567" name="Oval 11"/>
            <p:cNvSpPr>
              <a:spLocks noChangeArrowheads="1"/>
            </p:cNvSpPr>
            <p:nvPr/>
          </p:nvSpPr>
          <p:spPr bwMode="auto">
            <a:xfrm>
              <a:off x="0" y="0"/>
              <a:ext cx="1038225" cy="1039812"/>
            </a:xfrm>
            <a:prstGeom prst="ellipse">
              <a:avLst/>
            </a:prstGeom>
            <a:grp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defRPr/>
              </a:pPr>
              <a:endParaRPr altLang="en-US" lang="zh-CN" smtClean="0">
                <a:solidFill>
                  <a:schemeClr val="accent2"/>
                </a:solidFill>
                <a:latin charset="-122" panose="020b0503020204020204" pitchFamily="34" typeface="微软雅黑"/>
                <a:ea charset="-122" panose="020b0503020204020204" pitchFamily="34" typeface="微软雅黑"/>
              </a:endParaRPr>
            </a:p>
          </p:txBody>
        </p:sp>
        <p:sp>
          <p:nvSpPr>
            <p:cNvPr id="23568" name="TextBox 17"/>
            <p:cNvSpPr txBox="1">
              <a:spLocks noChangeArrowheads="1"/>
            </p:cNvSpPr>
            <p:nvPr/>
          </p:nvSpPr>
          <p:spPr bwMode="auto">
            <a:xfrm>
              <a:off x="126601" y="172444"/>
              <a:ext cx="812317" cy="701040"/>
            </a:xfrm>
            <a:prstGeom prst="rect">
              <a:avLst/>
            </a:prstGeom>
            <a:no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defRPr/>
              </a:pPr>
              <a:r>
                <a:rPr altLang="en-US" lang="zh-CN" smtClean="0" sz="2000">
                  <a:solidFill>
                    <a:schemeClr val="accent2"/>
                  </a:solidFill>
                  <a:latin charset="-122" panose="020b0503020204020204" pitchFamily="34" typeface="微软雅黑"/>
                  <a:ea charset="-122" panose="020b0503020204020204" pitchFamily="34" typeface="微软雅黑"/>
                </a:rPr>
                <a:t>某某技术</a:t>
              </a:r>
            </a:p>
          </p:txBody>
        </p:sp>
      </p:grpSp>
      <p:sp>
        <p:nvSpPr>
          <p:cNvPr id="23569" name="Oval 8"/>
          <p:cNvSpPr>
            <a:spLocks noChangeArrowheads="1"/>
          </p:cNvSpPr>
          <p:nvPr/>
        </p:nvSpPr>
        <p:spPr bwMode="auto">
          <a:xfrm flipH="1">
            <a:off x="1184275" y="2405063"/>
            <a:ext cx="2411413" cy="2411412"/>
          </a:xfrm>
          <a:prstGeom prst="ellipse">
            <a:avLst/>
          </a:prstGeom>
          <a:solidFill>
            <a:srgbClr val="DFDFE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3570" name="Oval 9"/>
          <p:cNvSpPr>
            <a:spLocks noChangeArrowheads="1"/>
          </p:cNvSpPr>
          <p:nvPr/>
        </p:nvSpPr>
        <p:spPr bwMode="auto">
          <a:xfrm flipH="1">
            <a:off x="1374775" y="2595563"/>
            <a:ext cx="2030413" cy="2032000"/>
          </a:xfrm>
          <a:prstGeom prst="ellipse">
            <a:avLst/>
          </a:prstGeom>
          <a:solidFill>
            <a:srgbClr val="006BBC"/>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3571" name="TextBox 20"/>
          <p:cNvSpPr txBox="1">
            <a:spLocks noChangeArrowheads="1"/>
          </p:cNvSpPr>
          <p:nvPr/>
        </p:nvSpPr>
        <p:spPr bwMode="auto">
          <a:xfrm flipH="1">
            <a:off x="1792288" y="3103563"/>
            <a:ext cx="119380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3000">
                <a:solidFill>
                  <a:schemeClr val="accent2"/>
                </a:solidFill>
                <a:latin charset="-122" panose="020b0503020204020204" pitchFamily="34" typeface="微软雅黑"/>
              </a:rPr>
              <a:t>关键技术</a:t>
            </a:r>
          </a:p>
        </p:txBody>
      </p:sp>
      <p:grpSp>
        <p:nvGrpSpPr>
          <p:cNvPr id="23572" name="组合 21"/>
          <p:cNvGrpSpPr/>
          <p:nvPr/>
        </p:nvGrpSpPr>
        <p:grpSpPr>
          <a:xfrm flipH="1">
            <a:off x="4244975" y="5116513"/>
            <a:ext cx="1038225" cy="1039812"/>
            <a:chExt cx="1038225" cy="1039812"/>
          </a:xfrm>
          <a:solidFill>
            <a:srgbClr val="113E6A"/>
          </a:solidFill>
        </p:grpSpPr>
        <p:sp>
          <p:nvSpPr>
            <p:cNvPr id="23573" name="Oval 11"/>
            <p:cNvSpPr>
              <a:spLocks noChangeArrowheads="1"/>
            </p:cNvSpPr>
            <p:nvPr/>
          </p:nvSpPr>
          <p:spPr bwMode="auto">
            <a:xfrm>
              <a:off x="0" y="0"/>
              <a:ext cx="1038225" cy="1039812"/>
            </a:xfrm>
            <a:prstGeom prst="ellipse">
              <a:avLst/>
            </a:prstGeom>
            <a:grp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defRPr/>
              </a:pPr>
              <a:endParaRPr altLang="en-US" lang="zh-CN" smtClean="0">
                <a:solidFill>
                  <a:schemeClr val="accent2"/>
                </a:solidFill>
                <a:latin charset="-122" panose="020b0503020204020204" pitchFamily="34" typeface="微软雅黑"/>
                <a:ea charset="-122" panose="020b0503020204020204" pitchFamily="34" typeface="微软雅黑"/>
              </a:endParaRPr>
            </a:p>
          </p:txBody>
        </p:sp>
        <p:sp>
          <p:nvSpPr>
            <p:cNvPr id="23574" name="TextBox 23"/>
            <p:cNvSpPr txBox="1">
              <a:spLocks noChangeArrowheads="1"/>
            </p:cNvSpPr>
            <p:nvPr/>
          </p:nvSpPr>
          <p:spPr bwMode="auto">
            <a:xfrm>
              <a:off x="126600" y="172444"/>
              <a:ext cx="812317" cy="701040"/>
            </a:xfrm>
            <a:prstGeom prst="rect">
              <a:avLst/>
            </a:prstGeom>
            <a:no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defRPr/>
              </a:pPr>
              <a:r>
                <a:rPr altLang="en-US" lang="zh-CN" smtClean="0" sz="2000">
                  <a:solidFill>
                    <a:schemeClr val="accent2"/>
                  </a:solidFill>
                  <a:latin charset="-122" panose="020b0503020204020204" pitchFamily="34" typeface="微软雅黑"/>
                  <a:ea charset="-122" panose="020b0503020204020204" pitchFamily="34" typeface="微软雅黑"/>
                </a:rPr>
                <a:t>某某技术</a:t>
              </a:r>
            </a:p>
          </p:txBody>
        </p:sp>
      </p:grpSp>
      <p:sp>
        <p:nvSpPr>
          <p:cNvPr id="23575" name="Line 16"/>
          <p:cNvSpPr>
            <a:spLocks noChangeShapeType="1"/>
          </p:cNvSpPr>
          <p:nvPr/>
        </p:nvSpPr>
        <p:spPr bwMode="auto">
          <a:xfrm flipH="1" flipV="1">
            <a:off x="3590925" y="4438650"/>
            <a:ext cx="792163" cy="804863"/>
          </a:xfrm>
          <a:prstGeom prst="line">
            <a:avLst/>
          </a:prstGeom>
          <a:noFill/>
          <a:ln w="19050">
            <a:solidFill>
              <a:srgbClr val="2E2C2C"/>
            </a:solidFill>
            <a:round/>
            <a:headEnd len="med" type="triangle" w="med"/>
          </a:ln>
          <a:extLst>
            <a:ext uri="{909E8E84-426E-40DD-AFC4-6F175D3DCCD1}">
              <a14:hiddenFill>
                <a:noFill/>
              </a14:hiddenFill>
            </a:ext>
          </a:extLst>
        </p:spPr>
        <p:txBody>
          <a:bodyPr/>
          <a:lstStyle/>
          <a:p>
            <a:endParaRPr altLang="en-US" lang="zh-CN"/>
          </a:p>
        </p:txBody>
      </p:sp>
      <p:sp>
        <p:nvSpPr>
          <p:cNvPr id="23576" name="TextBox 25"/>
          <p:cNvSpPr txBox="1">
            <a:spLocks noChangeArrowheads="1"/>
          </p:cNvSpPr>
          <p:nvPr/>
        </p:nvSpPr>
        <p:spPr bwMode="auto">
          <a:xfrm>
            <a:off x="5507038" y="1143000"/>
            <a:ext cx="584358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这里可以添加主要内容这里可以添加主要内容这里可以添加主要内容这里可以添加主要内容</a:t>
            </a:r>
          </a:p>
        </p:txBody>
      </p:sp>
      <p:sp>
        <p:nvSpPr>
          <p:cNvPr id="23577" name="TextBox 26"/>
          <p:cNvSpPr txBox="1">
            <a:spLocks noChangeArrowheads="1"/>
          </p:cNvSpPr>
          <p:nvPr/>
        </p:nvSpPr>
        <p:spPr bwMode="auto">
          <a:xfrm>
            <a:off x="6588124" y="2271713"/>
            <a:ext cx="45275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这里可以添加主要内容这里可以添加主要内容这里可以添加主要内容这里可以添加主要内容</a:t>
            </a:r>
          </a:p>
        </p:txBody>
      </p:sp>
      <p:sp>
        <p:nvSpPr>
          <p:cNvPr id="23578" name="TextBox 28"/>
          <p:cNvSpPr txBox="1">
            <a:spLocks noChangeArrowheads="1"/>
          </p:cNvSpPr>
          <p:nvPr/>
        </p:nvSpPr>
        <p:spPr bwMode="auto">
          <a:xfrm>
            <a:off x="6588124" y="4017963"/>
            <a:ext cx="45275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这里可以添加主要内容这里可以添加主要内容这里可以添加主要内容这里可以添加主要内容</a:t>
            </a:r>
          </a:p>
        </p:txBody>
      </p:sp>
      <p:sp>
        <p:nvSpPr>
          <p:cNvPr id="23579" name="TextBox 29"/>
          <p:cNvSpPr txBox="1">
            <a:spLocks noChangeArrowheads="1"/>
          </p:cNvSpPr>
          <p:nvPr/>
        </p:nvSpPr>
        <p:spPr bwMode="auto">
          <a:xfrm>
            <a:off x="5507038" y="5399088"/>
            <a:ext cx="584358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3555"/>
                                        </p:tgtEl>
                                        <p:attrNameLst>
                                          <p:attrName>style.visibility</p:attrName>
                                        </p:attrNameLst>
                                      </p:cBhvr>
                                      <p:to>
                                        <p:strVal val="visible"/>
                                      </p:to>
                                    </p:set>
                                    <p:anim calcmode="lin" valueType="num">
                                      <p:cBhvr>
                                        <p:cTn dur="300" fill="hold" id="7"/>
                                        <p:tgtEl>
                                          <p:spTgt spid="23555"/>
                                        </p:tgtEl>
                                        <p:attrNameLst>
                                          <p:attrName>ppt_w</p:attrName>
                                        </p:attrNameLst>
                                      </p:cBhvr>
                                      <p:tavLst>
                                        <p:tav tm="0">
                                          <p:val>
                                            <p:fltVal val="0"/>
                                          </p:val>
                                        </p:tav>
                                        <p:tav tm="100000">
                                          <p:val>
                                            <p:strVal val="#ppt_w"/>
                                          </p:val>
                                        </p:tav>
                                      </p:tavLst>
                                    </p:anim>
                                    <p:anim calcmode="lin" valueType="num">
                                      <p:cBhvr>
                                        <p:cTn dur="300" fill="hold" id="8"/>
                                        <p:tgtEl>
                                          <p:spTgt spid="23555"/>
                                        </p:tgtEl>
                                        <p:attrNameLst>
                                          <p:attrName>ppt_h</p:attrName>
                                        </p:attrNameLst>
                                      </p:cBhvr>
                                      <p:tavLst>
                                        <p:tav tm="0">
                                          <p:val>
                                            <p:fltVal val="0"/>
                                          </p:val>
                                        </p:tav>
                                        <p:tav tm="100000">
                                          <p:val>
                                            <p:strVal val="#ppt_h"/>
                                          </p:val>
                                        </p:tav>
                                      </p:tavLst>
                                    </p:anim>
                                    <p:anim calcmode="lin" valueType="num">
                                      <p:cBhvr>
                                        <p:cTn dur="300" fill="hold" id="9"/>
                                        <p:tgtEl>
                                          <p:spTgt spid="23555"/>
                                        </p:tgtEl>
                                        <p:attrNameLst>
                                          <p:attrName>style.rotation</p:attrName>
                                        </p:attrNameLst>
                                      </p:cBhvr>
                                      <p:tavLst>
                                        <p:tav tm="0">
                                          <p:val>
                                            <p:fltVal val="90"/>
                                          </p:val>
                                        </p:tav>
                                        <p:tav tm="100000">
                                          <p:val>
                                            <p:fltVal val="0"/>
                                          </p:val>
                                        </p:tav>
                                      </p:tavLst>
                                    </p:anim>
                                    <p:animEffect filter="fade" transition="in">
                                      <p:cBhvr>
                                        <p:cTn dur="300" id="10"/>
                                        <p:tgtEl>
                                          <p:spTgt spid="23555"/>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23554"/>
                                        </p:tgtEl>
                                        <p:attrNameLst>
                                          <p:attrName>style.visibility</p:attrName>
                                        </p:attrNameLst>
                                      </p:cBhvr>
                                      <p:to>
                                        <p:strVal val="visible"/>
                                      </p:to>
                                    </p:set>
                                    <p:anim calcmode="lin" valueType="num">
                                      <p:cBhvr>
                                        <p:cTn dur="400" fill="hold" id="14"/>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23554"/>
                                        </p:tgtEl>
                                        <p:attrNameLst>
                                          <p:attrName>ppt_y</p:attrName>
                                        </p:attrNameLst>
                                      </p:cBhvr>
                                      <p:tavLst>
                                        <p:tav tm="0">
                                          <p:val>
                                            <p:strVal val="#ppt_y"/>
                                          </p:val>
                                        </p:tav>
                                        <p:tav tm="100000">
                                          <p:val>
                                            <p:strVal val="#ppt_y"/>
                                          </p:val>
                                        </p:tav>
                                      </p:tavLst>
                                    </p:anim>
                                    <p:anim calcmode="lin" valueType="num">
                                      <p:cBhvr>
                                        <p:cTn dur="400" fill="hold" id="16"/>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2355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23554"/>
                                        </p:tgtEl>
                                      </p:cBhvr>
                                    </p:animEffect>
                                  </p:childTnLst>
                                </p:cTn>
                              </p:par>
                            </p:childTnLst>
                          </p:cTn>
                        </p:par>
                        <p:par>
                          <p:cTn fill="hold" id="19" nodeType="afterGroup">
                            <p:stCondLst>
                              <p:cond delay="700"/>
                            </p:stCondLst>
                            <p:childTnLst>
                              <p:par>
                                <p:cTn fill="hold" grpId="0" id="20" nodeType="afterEffect" presetClass="entr" presetID="52" presetSubtype="0">
                                  <p:stCondLst>
                                    <p:cond delay="0"/>
                                  </p:stCondLst>
                                  <p:childTnLst>
                                    <p:set>
                                      <p:cBhvr>
                                        <p:cTn dur="1" fill="hold" id="21">
                                          <p:stCondLst>
                                            <p:cond delay="0"/>
                                          </p:stCondLst>
                                        </p:cTn>
                                        <p:tgtEl>
                                          <p:spTgt spid="23569"/>
                                        </p:tgtEl>
                                        <p:attrNameLst>
                                          <p:attrName>style.visibility</p:attrName>
                                        </p:attrNameLst>
                                      </p:cBhvr>
                                      <p:to>
                                        <p:strVal val="visible"/>
                                      </p:to>
                                    </p:set>
                                    <p:animScale>
                                      <p:cBhvr>
                                        <p:cTn decel="50000" dur="1000" fill="hold" id="22">
                                          <p:stCondLst>
                                            <p:cond delay="0"/>
                                          </p:stCondLst>
                                        </p:cTn>
                                        <p:tgtEl>
                                          <p:spTgt spid="2356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3">
                                          <p:stCondLst>
                                            <p:cond delay="0"/>
                                          </p:stCondLst>
                                        </p:cTn>
                                        <p:tgtEl>
                                          <p:spTgt spid="23569"/>
                                        </p:tgtEl>
                                        <p:attrNameLst>
                                          <p:attrName>ppt_x,ppt_y</p:attrName>
                                        </p:attrNameLst>
                                      </p:cBhvr>
                                      <p:rCtr x="0" y="0"/>
                                    </p:animMotion>
                                    <p:animEffect filter="fade" transition="in">
                                      <p:cBhvr>
                                        <p:cTn dur="1000" id="24"/>
                                        <p:tgtEl>
                                          <p:spTgt spid="23569"/>
                                        </p:tgtEl>
                                      </p:cBhvr>
                                    </p:animEffect>
                                  </p:childTnLst>
                                </p:cTn>
                              </p:par>
                              <p:par>
                                <p:cTn fill="hold" grpId="0" id="25" nodeType="withEffect" presetClass="entr" presetID="52" presetSubtype="0">
                                  <p:stCondLst>
                                    <p:cond delay="0"/>
                                  </p:stCondLst>
                                  <p:childTnLst>
                                    <p:set>
                                      <p:cBhvr>
                                        <p:cTn dur="1" fill="hold" id="26">
                                          <p:stCondLst>
                                            <p:cond delay="0"/>
                                          </p:stCondLst>
                                        </p:cTn>
                                        <p:tgtEl>
                                          <p:spTgt spid="23570"/>
                                        </p:tgtEl>
                                        <p:attrNameLst>
                                          <p:attrName>style.visibility</p:attrName>
                                        </p:attrNameLst>
                                      </p:cBhvr>
                                      <p:to>
                                        <p:strVal val="visible"/>
                                      </p:to>
                                    </p:set>
                                    <p:animScale>
                                      <p:cBhvr>
                                        <p:cTn decel="50000" dur="1000" fill="hold" id="27">
                                          <p:stCondLst>
                                            <p:cond delay="0"/>
                                          </p:stCondLst>
                                        </p:cTn>
                                        <p:tgtEl>
                                          <p:spTgt spid="2357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8">
                                          <p:stCondLst>
                                            <p:cond delay="0"/>
                                          </p:stCondLst>
                                        </p:cTn>
                                        <p:tgtEl>
                                          <p:spTgt spid="23570"/>
                                        </p:tgtEl>
                                        <p:attrNameLst>
                                          <p:attrName>ppt_x,ppt_y</p:attrName>
                                        </p:attrNameLst>
                                      </p:cBhvr>
                                      <p:rCtr x="0" y="0"/>
                                    </p:animMotion>
                                    <p:animEffect filter="fade" transition="in">
                                      <p:cBhvr>
                                        <p:cTn dur="1000" id="29"/>
                                        <p:tgtEl>
                                          <p:spTgt spid="23570"/>
                                        </p:tgtEl>
                                      </p:cBhvr>
                                    </p:animEffect>
                                  </p:childTnLst>
                                </p:cTn>
                              </p:par>
                              <p:par>
                                <p:cTn fill="hold" grpId="0" id="30" nodeType="withEffect" presetClass="entr" presetID="52" presetSubtype="0">
                                  <p:stCondLst>
                                    <p:cond delay="0"/>
                                  </p:stCondLst>
                                  <p:childTnLst>
                                    <p:set>
                                      <p:cBhvr>
                                        <p:cTn dur="1" fill="hold" id="31">
                                          <p:stCondLst>
                                            <p:cond delay="0"/>
                                          </p:stCondLst>
                                        </p:cTn>
                                        <p:tgtEl>
                                          <p:spTgt spid="23571"/>
                                        </p:tgtEl>
                                        <p:attrNameLst>
                                          <p:attrName>style.visibility</p:attrName>
                                        </p:attrNameLst>
                                      </p:cBhvr>
                                      <p:to>
                                        <p:strVal val="visible"/>
                                      </p:to>
                                    </p:set>
                                    <p:animScale>
                                      <p:cBhvr>
                                        <p:cTn decel="50000" dur="1000" fill="hold" id="32">
                                          <p:stCondLst>
                                            <p:cond delay="0"/>
                                          </p:stCondLst>
                                        </p:cTn>
                                        <p:tgtEl>
                                          <p:spTgt spid="2357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3">
                                          <p:stCondLst>
                                            <p:cond delay="0"/>
                                          </p:stCondLst>
                                        </p:cTn>
                                        <p:tgtEl>
                                          <p:spTgt spid="23571"/>
                                        </p:tgtEl>
                                        <p:attrNameLst>
                                          <p:attrName>ppt_x,ppt_y</p:attrName>
                                        </p:attrNameLst>
                                      </p:cBhvr>
                                      <p:rCtr x="0" y="0"/>
                                    </p:animMotion>
                                    <p:animEffect filter="fade" transition="in">
                                      <p:cBhvr>
                                        <p:cTn dur="1000" id="34"/>
                                        <p:tgtEl>
                                          <p:spTgt spid="23571"/>
                                        </p:tgtEl>
                                      </p:cBhvr>
                                    </p:animEffect>
                                  </p:childTnLst>
                                </p:cTn>
                              </p:par>
                            </p:childTnLst>
                          </p:cTn>
                        </p:par>
                        <p:par>
                          <p:cTn fill="hold" id="35" nodeType="afterGroup">
                            <p:stCondLst>
                              <p:cond delay="1700"/>
                            </p:stCondLst>
                            <p:childTnLst>
                              <p:par>
                                <p:cTn fill="hold" grpId="0" id="36" nodeType="afterEffect" presetClass="entr" presetID="21" presetSubtype="1">
                                  <p:stCondLst>
                                    <p:cond delay="0"/>
                                  </p:stCondLst>
                                  <p:childTnLst>
                                    <p:set>
                                      <p:cBhvr>
                                        <p:cTn dur="1" fill="hold" id="37">
                                          <p:stCondLst>
                                            <p:cond delay="0"/>
                                          </p:stCondLst>
                                        </p:cTn>
                                        <p:tgtEl>
                                          <p:spTgt spid="23556"/>
                                        </p:tgtEl>
                                        <p:attrNameLst>
                                          <p:attrName>style.visibility</p:attrName>
                                        </p:attrNameLst>
                                      </p:cBhvr>
                                      <p:to>
                                        <p:strVal val="visible"/>
                                      </p:to>
                                    </p:set>
                                    <p:animEffect filter="wheel(1)" transition="in">
                                      <p:cBhvr>
                                        <p:cTn dur="1000" id="38"/>
                                        <p:tgtEl>
                                          <p:spTgt spid="23556"/>
                                        </p:tgtEl>
                                      </p:cBhvr>
                                    </p:animEffect>
                                  </p:childTnLst>
                                </p:cTn>
                              </p:par>
                            </p:childTnLst>
                          </p:cTn>
                        </p:par>
                        <p:par>
                          <p:cTn fill="hold" id="39" nodeType="afterGroup">
                            <p:stCondLst>
                              <p:cond delay="2700"/>
                            </p:stCondLst>
                            <p:childTnLst>
                              <p:par>
                                <p:cTn fill="hold" grpId="0" id="40" nodeType="afterEffect" presetClass="entr" presetID="22" presetSubtype="8">
                                  <p:stCondLst>
                                    <p:cond delay="0"/>
                                  </p:stCondLst>
                                  <p:childTnLst>
                                    <p:set>
                                      <p:cBhvr>
                                        <p:cTn dur="1" fill="hold" id="41">
                                          <p:stCondLst>
                                            <p:cond delay="0"/>
                                          </p:stCondLst>
                                        </p:cTn>
                                        <p:tgtEl>
                                          <p:spTgt spid="23557"/>
                                        </p:tgtEl>
                                        <p:attrNameLst>
                                          <p:attrName>style.visibility</p:attrName>
                                        </p:attrNameLst>
                                      </p:cBhvr>
                                      <p:to>
                                        <p:strVal val="visible"/>
                                      </p:to>
                                    </p:set>
                                    <p:animEffect filter="wipe(left)" transition="in">
                                      <p:cBhvr>
                                        <p:cTn dur="500" id="42"/>
                                        <p:tgtEl>
                                          <p:spTgt spid="23557"/>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23559"/>
                                        </p:tgtEl>
                                        <p:attrNameLst>
                                          <p:attrName>style.visibility</p:attrName>
                                        </p:attrNameLst>
                                      </p:cBhvr>
                                      <p:to>
                                        <p:strVal val="visible"/>
                                      </p:to>
                                    </p:set>
                                    <p:animEffect filter="wipe(left)" transition="in">
                                      <p:cBhvr>
                                        <p:cTn dur="500" id="45"/>
                                        <p:tgtEl>
                                          <p:spTgt spid="23559"/>
                                        </p:tgtEl>
                                      </p:cBhvr>
                                    </p:animEffect>
                                  </p:childTnLst>
                                </p:cTn>
                              </p:par>
                              <p:par>
                                <p:cTn fill="hold" grpId="0" id="46" nodeType="withEffect" presetClass="entr" presetID="22" presetSubtype="8">
                                  <p:stCondLst>
                                    <p:cond delay="0"/>
                                  </p:stCondLst>
                                  <p:childTnLst>
                                    <p:set>
                                      <p:cBhvr>
                                        <p:cTn dur="1" fill="hold" id="47">
                                          <p:stCondLst>
                                            <p:cond delay="0"/>
                                          </p:stCondLst>
                                        </p:cTn>
                                        <p:tgtEl>
                                          <p:spTgt spid="23558"/>
                                        </p:tgtEl>
                                        <p:attrNameLst>
                                          <p:attrName>style.visibility</p:attrName>
                                        </p:attrNameLst>
                                      </p:cBhvr>
                                      <p:to>
                                        <p:strVal val="visible"/>
                                      </p:to>
                                    </p:set>
                                    <p:animEffect filter="wipe(left)" transition="in">
                                      <p:cBhvr>
                                        <p:cTn dur="500" id="48"/>
                                        <p:tgtEl>
                                          <p:spTgt spid="23558"/>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23575"/>
                                        </p:tgtEl>
                                        <p:attrNameLst>
                                          <p:attrName>style.visibility</p:attrName>
                                        </p:attrNameLst>
                                      </p:cBhvr>
                                      <p:to>
                                        <p:strVal val="visible"/>
                                      </p:to>
                                    </p:set>
                                    <p:animEffect filter="wipe(left)" transition="in">
                                      <p:cBhvr>
                                        <p:cTn dur="500" id="51"/>
                                        <p:tgtEl>
                                          <p:spTgt spid="23575"/>
                                        </p:tgtEl>
                                      </p:cBhvr>
                                    </p:animEffect>
                                  </p:childTnLst>
                                </p:cTn>
                              </p:par>
                            </p:childTnLst>
                          </p:cTn>
                        </p:par>
                        <p:par>
                          <p:cTn fill="hold" id="52" nodeType="afterGroup">
                            <p:stCondLst>
                              <p:cond delay="3200"/>
                            </p:stCondLst>
                            <p:childTnLst>
                              <p:par>
                                <p:cTn fill="hold" id="53" nodeType="afterEffect" presetClass="entr" presetID="10" presetSubtype="0">
                                  <p:stCondLst>
                                    <p:cond delay="0"/>
                                  </p:stCondLst>
                                  <p:childTnLst>
                                    <p:set>
                                      <p:cBhvr>
                                        <p:cTn dur="1" fill="hold" id="54">
                                          <p:stCondLst>
                                            <p:cond delay="0"/>
                                          </p:stCondLst>
                                        </p:cTn>
                                        <p:tgtEl>
                                          <p:spTgt spid="23560"/>
                                        </p:tgtEl>
                                        <p:attrNameLst>
                                          <p:attrName>style.visibility</p:attrName>
                                        </p:attrNameLst>
                                      </p:cBhvr>
                                      <p:to>
                                        <p:strVal val="visible"/>
                                      </p:to>
                                    </p:set>
                                    <p:anim calcmode="lin" valueType="num">
                                      <p:cBhvr>
                                        <p:cTn dur="500" fill="hold" id="55"/>
                                        <p:tgtEl>
                                          <p:spTgt spid="23560"/>
                                        </p:tgtEl>
                                        <p:attrNameLst>
                                          <p:attrName>ppt_w</p:attrName>
                                        </p:attrNameLst>
                                      </p:cBhvr>
                                      <p:tavLst>
                                        <p:tav tm="0">
                                          <p:val>
                                            <p:fltVal val="0"/>
                                          </p:val>
                                        </p:tav>
                                        <p:tav tm="100000">
                                          <p:val>
                                            <p:strVal val="#ppt_w"/>
                                          </p:val>
                                        </p:tav>
                                      </p:tavLst>
                                    </p:anim>
                                    <p:anim calcmode="lin" valueType="num">
                                      <p:cBhvr>
                                        <p:cTn dur="500" fill="hold" id="56"/>
                                        <p:tgtEl>
                                          <p:spTgt spid="23560"/>
                                        </p:tgtEl>
                                        <p:attrNameLst>
                                          <p:attrName>ppt_h</p:attrName>
                                        </p:attrNameLst>
                                      </p:cBhvr>
                                      <p:tavLst>
                                        <p:tav tm="0">
                                          <p:val>
                                            <p:fltVal val="0"/>
                                          </p:val>
                                        </p:tav>
                                        <p:tav tm="100000">
                                          <p:val>
                                            <p:strVal val="#ppt_h"/>
                                          </p:val>
                                        </p:tav>
                                      </p:tavLst>
                                    </p:anim>
                                    <p:animEffect filter="fade" transition="in">
                                      <p:cBhvr>
                                        <p:cTn dur="500" id="57"/>
                                        <p:tgtEl>
                                          <p:spTgt spid="23560"/>
                                        </p:tgtEl>
                                      </p:cBhvr>
                                    </p:animEffect>
                                  </p:childTnLst>
                                </p:cTn>
                              </p:par>
                              <p:par>
                                <p:cTn fill="hold" id="58" nodeType="withEffect" presetClass="entr" presetID="10" presetSubtype="0">
                                  <p:stCondLst>
                                    <p:cond delay="0"/>
                                  </p:stCondLst>
                                  <p:childTnLst>
                                    <p:set>
                                      <p:cBhvr>
                                        <p:cTn dur="1" fill="hold" id="59">
                                          <p:stCondLst>
                                            <p:cond delay="0"/>
                                          </p:stCondLst>
                                        </p:cTn>
                                        <p:tgtEl>
                                          <p:spTgt spid="23563"/>
                                        </p:tgtEl>
                                        <p:attrNameLst>
                                          <p:attrName>style.visibility</p:attrName>
                                        </p:attrNameLst>
                                      </p:cBhvr>
                                      <p:to>
                                        <p:strVal val="visible"/>
                                      </p:to>
                                    </p:set>
                                    <p:anim calcmode="lin" valueType="num">
                                      <p:cBhvr>
                                        <p:cTn dur="500" fill="hold" id="60"/>
                                        <p:tgtEl>
                                          <p:spTgt spid="23563"/>
                                        </p:tgtEl>
                                        <p:attrNameLst>
                                          <p:attrName>ppt_w</p:attrName>
                                        </p:attrNameLst>
                                      </p:cBhvr>
                                      <p:tavLst>
                                        <p:tav tm="0">
                                          <p:val>
                                            <p:fltVal val="0"/>
                                          </p:val>
                                        </p:tav>
                                        <p:tav tm="100000">
                                          <p:val>
                                            <p:strVal val="#ppt_w"/>
                                          </p:val>
                                        </p:tav>
                                      </p:tavLst>
                                    </p:anim>
                                    <p:anim calcmode="lin" valueType="num">
                                      <p:cBhvr>
                                        <p:cTn dur="500" fill="hold" id="61"/>
                                        <p:tgtEl>
                                          <p:spTgt spid="23563"/>
                                        </p:tgtEl>
                                        <p:attrNameLst>
                                          <p:attrName>ppt_h</p:attrName>
                                        </p:attrNameLst>
                                      </p:cBhvr>
                                      <p:tavLst>
                                        <p:tav tm="0">
                                          <p:val>
                                            <p:fltVal val="0"/>
                                          </p:val>
                                        </p:tav>
                                        <p:tav tm="100000">
                                          <p:val>
                                            <p:strVal val="#ppt_h"/>
                                          </p:val>
                                        </p:tav>
                                      </p:tavLst>
                                    </p:anim>
                                    <p:animEffect filter="fade" transition="in">
                                      <p:cBhvr>
                                        <p:cTn dur="500" id="62"/>
                                        <p:tgtEl>
                                          <p:spTgt spid="23563"/>
                                        </p:tgtEl>
                                      </p:cBhvr>
                                    </p:animEffect>
                                  </p:childTnLst>
                                </p:cTn>
                              </p:par>
                              <p:par>
                                <p:cTn fill="hold" id="63" nodeType="withEffect" presetClass="entr" presetID="10" presetSubtype="0">
                                  <p:stCondLst>
                                    <p:cond delay="0"/>
                                  </p:stCondLst>
                                  <p:childTnLst>
                                    <p:set>
                                      <p:cBhvr>
                                        <p:cTn dur="1" fill="hold" id="64">
                                          <p:stCondLst>
                                            <p:cond delay="0"/>
                                          </p:stCondLst>
                                        </p:cTn>
                                        <p:tgtEl>
                                          <p:spTgt spid="23566"/>
                                        </p:tgtEl>
                                        <p:attrNameLst>
                                          <p:attrName>style.visibility</p:attrName>
                                        </p:attrNameLst>
                                      </p:cBhvr>
                                      <p:to>
                                        <p:strVal val="visible"/>
                                      </p:to>
                                    </p:set>
                                    <p:anim calcmode="lin" valueType="num">
                                      <p:cBhvr>
                                        <p:cTn dur="500" fill="hold" id="65"/>
                                        <p:tgtEl>
                                          <p:spTgt spid="23566"/>
                                        </p:tgtEl>
                                        <p:attrNameLst>
                                          <p:attrName>ppt_w</p:attrName>
                                        </p:attrNameLst>
                                      </p:cBhvr>
                                      <p:tavLst>
                                        <p:tav tm="0">
                                          <p:val>
                                            <p:fltVal val="0"/>
                                          </p:val>
                                        </p:tav>
                                        <p:tav tm="100000">
                                          <p:val>
                                            <p:strVal val="#ppt_w"/>
                                          </p:val>
                                        </p:tav>
                                      </p:tavLst>
                                    </p:anim>
                                    <p:anim calcmode="lin" valueType="num">
                                      <p:cBhvr>
                                        <p:cTn dur="500" fill="hold" id="66"/>
                                        <p:tgtEl>
                                          <p:spTgt spid="23566"/>
                                        </p:tgtEl>
                                        <p:attrNameLst>
                                          <p:attrName>ppt_h</p:attrName>
                                        </p:attrNameLst>
                                      </p:cBhvr>
                                      <p:tavLst>
                                        <p:tav tm="0">
                                          <p:val>
                                            <p:fltVal val="0"/>
                                          </p:val>
                                        </p:tav>
                                        <p:tav tm="100000">
                                          <p:val>
                                            <p:strVal val="#ppt_h"/>
                                          </p:val>
                                        </p:tav>
                                      </p:tavLst>
                                    </p:anim>
                                    <p:animEffect filter="fade" transition="in">
                                      <p:cBhvr>
                                        <p:cTn dur="500" id="67"/>
                                        <p:tgtEl>
                                          <p:spTgt spid="23566"/>
                                        </p:tgtEl>
                                      </p:cBhvr>
                                    </p:animEffect>
                                  </p:childTnLst>
                                </p:cTn>
                              </p:par>
                              <p:par>
                                <p:cTn fill="hold" id="68" nodeType="withEffect" presetClass="entr" presetID="10" presetSubtype="0">
                                  <p:stCondLst>
                                    <p:cond delay="0"/>
                                  </p:stCondLst>
                                  <p:childTnLst>
                                    <p:set>
                                      <p:cBhvr>
                                        <p:cTn dur="1" fill="hold" id="69">
                                          <p:stCondLst>
                                            <p:cond delay="0"/>
                                          </p:stCondLst>
                                        </p:cTn>
                                        <p:tgtEl>
                                          <p:spTgt spid="23572"/>
                                        </p:tgtEl>
                                        <p:attrNameLst>
                                          <p:attrName>style.visibility</p:attrName>
                                        </p:attrNameLst>
                                      </p:cBhvr>
                                      <p:to>
                                        <p:strVal val="visible"/>
                                      </p:to>
                                    </p:set>
                                    <p:anim calcmode="lin" valueType="num">
                                      <p:cBhvr>
                                        <p:cTn dur="500" fill="hold" id="70"/>
                                        <p:tgtEl>
                                          <p:spTgt spid="23572"/>
                                        </p:tgtEl>
                                        <p:attrNameLst>
                                          <p:attrName>ppt_w</p:attrName>
                                        </p:attrNameLst>
                                      </p:cBhvr>
                                      <p:tavLst>
                                        <p:tav tm="0">
                                          <p:val>
                                            <p:fltVal val="0"/>
                                          </p:val>
                                        </p:tav>
                                        <p:tav tm="100000">
                                          <p:val>
                                            <p:strVal val="#ppt_w"/>
                                          </p:val>
                                        </p:tav>
                                      </p:tavLst>
                                    </p:anim>
                                    <p:anim calcmode="lin" valueType="num">
                                      <p:cBhvr>
                                        <p:cTn dur="500" fill="hold" id="71"/>
                                        <p:tgtEl>
                                          <p:spTgt spid="23572"/>
                                        </p:tgtEl>
                                        <p:attrNameLst>
                                          <p:attrName>ppt_h</p:attrName>
                                        </p:attrNameLst>
                                      </p:cBhvr>
                                      <p:tavLst>
                                        <p:tav tm="0">
                                          <p:val>
                                            <p:fltVal val="0"/>
                                          </p:val>
                                        </p:tav>
                                        <p:tav tm="100000">
                                          <p:val>
                                            <p:strVal val="#ppt_h"/>
                                          </p:val>
                                        </p:tav>
                                      </p:tavLst>
                                    </p:anim>
                                    <p:animEffect filter="fade" transition="in">
                                      <p:cBhvr>
                                        <p:cTn dur="500" id="72"/>
                                        <p:tgtEl>
                                          <p:spTgt spid="23572"/>
                                        </p:tgtEl>
                                      </p:cBhvr>
                                    </p:animEffect>
                                  </p:childTnLst>
                                </p:cTn>
                              </p:par>
                            </p:childTnLst>
                          </p:cTn>
                        </p:par>
                        <p:par>
                          <p:cTn fill="hold" id="73" nodeType="afterGroup">
                            <p:stCondLst>
                              <p:cond delay="3700"/>
                            </p:stCondLst>
                            <p:childTnLst>
                              <p:par>
                                <p:cTn fill="hold" grpId="0" id="74" nodeType="afterEffect" presetClass="entr" presetID="22" presetSubtype="8">
                                  <p:stCondLst>
                                    <p:cond delay="0"/>
                                  </p:stCondLst>
                                  <p:childTnLst>
                                    <p:set>
                                      <p:cBhvr>
                                        <p:cTn dur="1" fill="hold" id="75">
                                          <p:stCondLst>
                                            <p:cond delay="0"/>
                                          </p:stCondLst>
                                        </p:cTn>
                                        <p:tgtEl>
                                          <p:spTgt spid="23576"/>
                                        </p:tgtEl>
                                        <p:attrNameLst>
                                          <p:attrName>style.visibility</p:attrName>
                                        </p:attrNameLst>
                                      </p:cBhvr>
                                      <p:to>
                                        <p:strVal val="visible"/>
                                      </p:to>
                                    </p:set>
                                    <p:animEffect filter="wipe(left)" transition="in">
                                      <p:cBhvr>
                                        <p:cTn dur="500" id="76"/>
                                        <p:tgtEl>
                                          <p:spTgt spid="23576"/>
                                        </p:tgtEl>
                                      </p:cBhvr>
                                    </p:animEffect>
                                  </p:childTnLst>
                                </p:cTn>
                              </p:par>
                              <p:par>
                                <p:cTn fill="hold" grpId="0" id="77" nodeType="withEffect" presetClass="entr" presetID="22" presetSubtype="8">
                                  <p:stCondLst>
                                    <p:cond delay="100"/>
                                  </p:stCondLst>
                                  <p:childTnLst>
                                    <p:set>
                                      <p:cBhvr>
                                        <p:cTn dur="1" fill="hold" id="78">
                                          <p:stCondLst>
                                            <p:cond delay="0"/>
                                          </p:stCondLst>
                                        </p:cTn>
                                        <p:tgtEl>
                                          <p:spTgt spid="23577"/>
                                        </p:tgtEl>
                                        <p:attrNameLst>
                                          <p:attrName>style.visibility</p:attrName>
                                        </p:attrNameLst>
                                      </p:cBhvr>
                                      <p:to>
                                        <p:strVal val="visible"/>
                                      </p:to>
                                    </p:set>
                                    <p:animEffect filter="wipe(left)" transition="in">
                                      <p:cBhvr>
                                        <p:cTn dur="500" id="79"/>
                                        <p:tgtEl>
                                          <p:spTgt spid="23577"/>
                                        </p:tgtEl>
                                      </p:cBhvr>
                                    </p:animEffect>
                                  </p:childTnLst>
                                </p:cTn>
                              </p:par>
                              <p:par>
                                <p:cTn fill="hold" grpId="0" id="80" nodeType="withEffect" presetClass="entr" presetID="22" presetSubtype="8">
                                  <p:stCondLst>
                                    <p:cond delay="200"/>
                                  </p:stCondLst>
                                  <p:childTnLst>
                                    <p:set>
                                      <p:cBhvr>
                                        <p:cTn dur="1" fill="hold" id="81">
                                          <p:stCondLst>
                                            <p:cond delay="0"/>
                                          </p:stCondLst>
                                        </p:cTn>
                                        <p:tgtEl>
                                          <p:spTgt spid="23578"/>
                                        </p:tgtEl>
                                        <p:attrNameLst>
                                          <p:attrName>style.visibility</p:attrName>
                                        </p:attrNameLst>
                                      </p:cBhvr>
                                      <p:to>
                                        <p:strVal val="visible"/>
                                      </p:to>
                                    </p:set>
                                    <p:animEffect filter="wipe(left)" transition="in">
                                      <p:cBhvr>
                                        <p:cTn dur="500" id="82"/>
                                        <p:tgtEl>
                                          <p:spTgt spid="23578"/>
                                        </p:tgtEl>
                                      </p:cBhvr>
                                    </p:animEffect>
                                  </p:childTnLst>
                                </p:cTn>
                              </p:par>
                              <p:par>
                                <p:cTn fill="hold" grpId="0" id="83" nodeType="withEffect" presetClass="entr" presetID="22" presetSubtype="8">
                                  <p:stCondLst>
                                    <p:cond delay="300"/>
                                  </p:stCondLst>
                                  <p:childTnLst>
                                    <p:set>
                                      <p:cBhvr>
                                        <p:cTn dur="1" fill="hold" id="84">
                                          <p:stCondLst>
                                            <p:cond delay="0"/>
                                          </p:stCondLst>
                                        </p:cTn>
                                        <p:tgtEl>
                                          <p:spTgt spid="23579"/>
                                        </p:tgtEl>
                                        <p:attrNameLst>
                                          <p:attrName>style.visibility</p:attrName>
                                        </p:attrNameLst>
                                      </p:cBhvr>
                                      <p:to>
                                        <p:strVal val="visible"/>
                                      </p:to>
                                    </p:set>
                                    <p:animEffect filter="wipe(left)" transition="in">
                                      <p:cBhvr>
                                        <p:cTn dur="500" id="85"/>
                                        <p:tgtEl>
                                          <p:spTgt spid="235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54"/>
      <p:bldP grpId="0" spid="23555"/>
      <p:bldP grpId="0" spid="23556"/>
      <p:bldP grpId="0" spid="23557"/>
      <p:bldP grpId="0" spid="23558"/>
      <p:bldP grpId="0" spid="23559"/>
      <p:bldP grpId="0" spid="23569"/>
      <p:bldP grpId="0" spid="23570"/>
      <p:bldP grpId="0" spid="23571"/>
      <p:bldP grpId="0" spid="23575"/>
      <p:bldP grpId="0" spid="23576"/>
      <p:bldP grpId="0" spid="23577"/>
      <p:bldP grpId="0" spid="23578"/>
      <p:bldP grpId="0" spid="2357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3.2 实践难点</a:t>
            </a:r>
          </a:p>
        </p:txBody>
      </p:sp>
      <p:sp>
        <p:nvSpPr>
          <p:cNvPr id="24579"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0" name="Freeform 6"/>
          <p:cNvSpPr/>
          <p:nvPr/>
        </p:nvSpPr>
        <p:spPr bwMode="auto">
          <a:xfrm>
            <a:off x="920750" y="2719388"/>
            <a:ext cx="2065338" cy="1787525"/>
          </a:xfrm>
          <a:custGeom>
            <a:gdLst>
              <a:gd fmla="*/ 2147483646 w 2858" name="T0"/>
              <a:gd fmla="*/ 0 h 2475" name="T1"/>
              <a:gd fmla="*/ 2147483646 w 2858" name="T2"/>
              <a:gd fmla="*/ 2147483646 h 2475" name="T3"/>
              <a:gd fmla="*/ 2147483646 w 2858" name="T4"/>
              <a:gd fmla="*/ 2147483646 h 2475" name="T5"/>
              <a:gd fmla="*/ 2147483646 w 2858" name="T6"/>
              <a:gd fmla="*/ 2147483646 h 2475" name="T7"/>
              <a:gd fmla="*/ 2147483646 w 2858" name="T8"/>
              <a:gd fmla="*/ 2147483646 h 2475" name="T9"/>
              <a:gd fmla="*/ 2147483646 w 2858" name="T10"/>
              <a:gd fmla="*/ 2147483646 h 2475" name="T11"/>
              <a:gd fmla="*/ 2147483646 w 2858" name="T12"/>
              <a:gd fmla="*/ 2147483646 h 2475" name="T13"/>
              <a:gd fmla="*/ 2147483646 w 2858" name="T14"/>
              <a:gd fmla="*/ 2147483646 h 2475" name="T15"/>
              <a:gd fmla="*/ 0 w 2858" name="T16"/>
              <a:gd fmla="*/ 2147483646 h 2475" name="T17"/>
              <a:gd fmla="*/ 2147483646 w 2858" name="T18"/>
              <a:gd fmla="*/ 2147483646 h 2475" name="T19"/>
              <a:gd fmla="*/ 2147483646 w 2858" name="T20"/>
              <a:gd fmla="*/ 0 h 2475" name="T21"/>
              <a:gd fmla="*/ 2147483646 w 2858" name="T22"/>
              <a:gd fmla="*/ 0 h 2475" name="T23"/>
              <a:gd fmla="*/ 2147483646 w 2858" name="T24"/>
              <a:gd fmla="*/ 0 h 247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475" w="2858">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rgbClr val="006BBC"/>
          </a:solidFill>
          <a:ln cap="flat" cmpd="sng" w="9">
            <a:solidFill>
              <a:schemeClr val="accent1"/>
            </a:solidFill>
            <a:round/>
          </a:ln>
        </p:spPr>
        <p:txBody>
          <a:bodyPr/>
          <a:lstStyle/>
          <a:p>
            <a:endParaRPr altLang="en-US" lang="zh-CN"/>
          </a:p>
        </p:txBody>
      </p:sp>
      <p:sp>
        <p:nvSpPr>
          <p:cNvPr id="24581" name="Line 7"/>
          <p:cNvSpPr>
            <a:spLocks noChangeShapeType="1"/>
          </p:cNvSpPr>
          <p:nvPr/>
        </p:nvSpPr>
        <p:spPr bwMode="auto">
          <a:xfrm flipV="1">
            <a:off x="2473325" y="1884363"/>
            <a:ext cx="1055688" cy="833437"/>
          </a:xfrm>
          <a:prstGeom prst="line">
            <a:avLst/>
          </a:prstGeom>
          <a:noFill/>
          <a:ln w="9">
            <a:solidFill>
              <a:srgbClr val="2E2C2C"/>
            </a:solidFill>
            <a:round/>
            <a:tailEnd len="med" type="triangle" w="med"/>
          </a:ln>
          <a:extLst>
            <a:ext uri="{909E8E84-426E-40DD-AFC4-6F175D3DCCD1}">
              <a14:hiddenFill>
                <a:noFill/>
              </a14:hiddenFill>
            </a:ext>
          </a:extLst>
        </p:spPr>
        <p:txBody>
          <a:bodyPr/>
          <a:lstStyle/>
          <a:p>
            <a:endParaRPr altLang="en-US" lang="zh-CN"/>
          </a:p>
        </p:txBody>
      </p:sp>
      <p:sp>
        <p:nvSpPr>
          <p:cNvPr id="24582" name="Line 8"/>
          <p:cNvSpPr>
            <a:spLocks noChangeShapeType="1"/>
          </p:cNvSpPr>
          <p:nvPr/>
        </p:nvSpPr>
        <p:spPr bwMode="auto">
          <a:xfrm flipV="1">
            <a:off x="2984500" y="3614738"/>
            <a:ext cx="549275" cy="0"/>
          </a:xfrm>
          <a:prstGeom prst="line">
            <a:avLst/>
          </a:prstGeom>
          <a:noFill/>
          <a:ln w="9">
            <a:solidFill>
              <a:srgbClr val="2E2C2C"/>
            </a:solidFill>
            <a:round/>
            <a:tailEnd len="med" type="triangle" w="med"/>
          </a:ln>
          <a:extLst>
            <a:ext uri="{909E8E84-426E-40DD-AFC4-6F175D3DCCD1}">
              <a14:hiddenFill>
                <a:noFill/>
              </a14:hiddenFill>
            </a:ext>
          </a:extLst>
        </p:spPr>
        <p:txBody>
          <a:bodyPr/>
          <a:lstStyle/>
          <a:p>
            <a:endParaRPr altLang="en-US" lang="zh-CN"/>
          </a:p>
        </p:txBody>
      </p:sp>
      <p:sp>
        <p:nvSpPr>
          <p:cNvPr id="24583" name="Rectangle 9"/>
          <p:cNvSpPr>
            <a:spLocks noChangeArrowheads="1"/>
          </p:cNvSpPr>
          <p:nvPr/>
        </p:nvSpPr>
        <p:spPr bwMode="auto">
          <a:xfrm>
            <a:off x="3533775" y="1252538"/>
            <a:ext cx="6884988" cy="1293812"/>
          </a:xfrm>
          <a:prstGeom prst="rect">
            <a:avLst/>
          </a:prstGeom>
          <a:solidFill>
            <a:schemeClr val="tx2"/>
          </a:solidFill>
          <a:ln w="9">
            <a:solidFill>
              <a:schemeClr val="bg2"/>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4584" name="Rectangle 10"/>
          <p:cNvSpPr>
            <a:spLocks noChangeArrowheads="1"/>
          </p:cNvSpPr>
          <p:nvPr/>
        </p:nvSpPr>
        <p:spPr bwMode="auto">
          <a:xfrm>
            <a:off x="5064125" y="1046163"/>
            <a:ext cx="3581400" cy="422275"/>
          </a:xfrm>
          <a:prstGeom prst="rect">
            <a:avLst/>
          </a:prstGeom>
          <a:solidFill>
            <a:srgbClr val="113E6A"/>
          </a:solidFill>
          <a:ln w="9">
            <a:solidFill>
              <a:schemeClr val="accent1"/>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4585" name="Rectangle 11"/>
          <p:cNvSpPr>
            <a:spLocks noChangeArrowheads="1"/>
          </p:cNvSpPr>
          <p:nvPr/>
        </p:nvSpPr>
        <p:spPr bwMode="auto">
          <a:xfrm>
            <a:off x="3533775" y="2998788"/>
            <a:ext cx="6884988" cy="1292225"/>
          </a:xfrm>
          <a:prstGeom prst="rect">
            <a:avLst/>
          </a:prstGeom>
          <a:solidFill>
            <a:schemeClr val="tx2"/>
          </a:solidFill>
          <a:ln w="9">
            <a:solidFill>
              <a:schemeClr val="bg2"/>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4586" name="Rectangle 12"/>
          <p:cNvSpPr>
            <a:spLocks noChangeArrowheads="1"/>
          </p:cNvSpPr>
          <p:nvPr/>
        </p:nvSpPr>
        <p:spPr bwMode="auto">
          <a:xfrm>
            <a:off x="5064125" y="2792413"/>
            <a:ext cx="3581400" cy="423862"/>
          </a:xfrm>
          <a:prstGeom prst="rect">
            <a:avLst/>
          </a:prstGeom>
          <a:solidFill>
            <a:srgbClr val="113E6A"/>
          </a:solidFill>
          <a:ln w="9">
            <a:solidFill>
              <a:schemeClr val="accent1"/>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4587" name="Line 13"/>
          <p:cNvSpPr>
            <a:spLocks noChangeShapeType="1"/>
          </p:cNvSpPr>
          <p:nvPr/>
        </p:nvSpPr>
        <p:spPr bwMode="auto">
          <a:xfrm>
            <a:off x="2473325" y="4506913"/>
            <a:ext cx="1055688" cy="833437"/>
          </a:xfrm>
          <a:prstGeom prst="line">
            <a:avLst/>
          </a:prstGeom>
          <a:noFill/>
          <a:ln w="9">
            <a:solidFill>
              <a:srgbClr val="2E2C2C"/>
            </a:solidFill>
            <a:round/>
            <a:tailEnd len="med" type="triangle" w="med"/>
          </a:ln>
          <a:extLst>
            <a:ext uri="{909E8E84-426E-40DD-AFC4-6F175D3DCCD1}">
              <a14:hiddenFill>
                <a:noFill/>
              </a14:hiddenFill>
            </a:ext>
          </a:extLst>
        </p:spPr>
        <p:txBody>
          <a:bodyPr/>
          <a:lstStyle/>
          <a:p>
            <a:endParaRPr altLang="en-US" lang="zh-CN"/>
          </a:p>
        </p:txBody>
      </p:sp>
      <p:sp>
        <p:nvSpPr>
          <p:cNvPr id="24588" name="Rectangle 14"/>
          <p:cNvSpPr>
            <a:spLocks noChangeArrowheads="1"/>
          </p:cNvSpPr>
          <p:nvPr/>
        </p:nvSpPr>
        <p:spPr bwMode="auto">
          <a:xfrm>
            <a:off x="3533775" y="4751388"/>
            <a:ext cx="6884988" cy="1293812"/>
          </a:xfrm>
          <a:prstGeom prst="rect">
            <a:avLst/>
          </a:prstGeom>
          <a:solidFill>
            <a:schemeClr val="tx2"/>
          </a:solidFill>
          <a:ln w="9">
            <a:solidFill>
              <a:schemeClr val="bg2"/>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4589" name="Rectangle 15"/>
          <p:cNvSpPr>
            <a:spLocks noChangeArrowheads="1"/>
          </p:cNvSpPr>
          <p:nvPr/>
        </p:nvSpPr>
        <p:spPr bwMode="auto">
          <a:xfrm>
            <a:off x="5064125" y="4545013"/>
            <a:ext cx="3581400" cy="423862"/>
          </a:xfrm>
          <a:prstGeom prst="rect">
            <a:avLst/>
          </a:prstGeom>
          <a:solidFill>
            <a:srgbClr val="113E6A"/>
          </a:solidFill>
          <a:ln w="9">
            <a:solidFill>
              <a:schemeClr val="accent1"/>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4590" name="TextBox 15"/>
          <p:cNvSpPr txBox="1">
            <a:spLocks noChangeArrowheads="1"/>
          </p:cNvSpPr>
          <p:nvPr/>
        </p:nvSpPr>
        <p:spPr bwMode="auto">
          <a:xfrm>
            <a:off x="5300664" y="1066800"/>
            <a:ext cx="31067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实践难点一</a:t>
            </a:r>
          </a:p>
        </p:txBody>
      </p:sp>
      <p:sp>
        <p:nvSpPr>
          <p:cNvPr id="24591" name="TextBox 16"/>
          <p:cNvSpPr txBox="1">
            <a:spLocks noChangeArrowheads="1"/>
          </p:cNvSpPr>
          <p:nvPr/>
        </p:nvSpPr>
        <p:spPr bwMode="auto">
          <a:xfrm>
            <a:off x="3721100" y="1577975"/>
            <a:ext cx="62658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这里可以添加主要内容这里可以添加主要内容这里可以添加主要内容这里可以添加主要内容可以添加主要内容</a:t>
            </a:r>
          </a:p>
        </p:txBody>
      </p:sp>
      <p:sp>
        <p:nvSpPr>
          <p:cNvPr id="24592" name="TextBox 17"/>
          <p:cNvSpPr txBox="1">
            <a:spLocks noChangeArrowheads="1"/>
          </p:cNvSpPr>
          <p:nvPr/>
        </p:nvSpPr>
        <p:spPr bwMode="auto">
          <a:xfrm>
            <a:off x="5300664" y="2800350"/>
            <a:ext cx="31067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实践难点二</a:t>
            </a:r>
          </a:p>
        </p:txBody>
      </p:sp>
      <p:sp>
        <p:nvSpPr>
          <p:cNvPr id="24593" name="TextBox 18"/>
          <p:cNvSpPr txBox="1">
            <a:spLocks noChangeArrowheads="1"/>
          </p:cNvSpPr>
          <p:nvPr/>
        </p:nvSpPr>
        <p:spPr bwMode="auto">
          <a:xfrm>
            <a:off x="3721100" y="3311525"/>
            <a:ext cx="62658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这里可以添加主要内容这里可以添加主要内容这里可以添加主要内容这里可以添加主要内容可以添加主要内容</a:t>
            </a:r>
          </a:p>
        </p:txBody>
      </p:sp>
      <p:sp>
        <p:nvSpPr>
          <p:cNvPr id="24594" name="TextBox 19"/>
          <p:cNvSpPr txBox="1">
            <a:spLocks noChangeArrowheads="1"/>
          </p:cNvSpPr>
          <p:nvPr/>
        </p:nvSpPr>
        <p:spPr bwMode="auto">
          <a:xfrm>
            <a:off x="5300664" y="4546600"/>
            <a:ext cx="31067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实践难点三</a:t>
            </a:r>
          </a:p>
        </p:txBody>
      </p:sp>
      <p:sp>
        <p:nvSpPr>
          <p:cNvPr id="24595" name="TextBox 20"/>
          <p:cNvSpPr txBox="1">
            <a:spLocks noChangeArrowheads="1"/>
          </p:cNvSpPr>
          <p:nvPr/>
        </p:nvSpPr>
        <p:spPr bwMode="auto">
          <a:xfrm>
            <a:off x="3721100" y="5057775"/>
            <a:ext cx="62658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这里可以添加主要内容这里可以添加主要内容这里可以添加主要内容这里可以添加主要内容可以添加主要内容</a:t>
            </a:r>
          </a:p>
        </p:txBody>
      </p:sp>
      <p:sp>
        <p:nvSpPr>
          <p:cNvPr id="24596" name="TextBox 21"/>
          <p:cNvSpPr txBox="1">
            <a:spLocks noChangeArrowheads="1"/>
          </p:cNvSpPr>
          <p:nvPr/>
        </p:nvSpPr>
        <p:spPr bwMode="auto">
          <a:xfrm>
            <a:off x="1204913" y="3230563"/>
            <a:ext cx="1498600" cy="883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2600">
                <a:solidFill>
                  <a:schemeClr val="accent2"/>
                </a:solidFill>
                <a:latin charset="-122" panose="020b0503020204020204" pitchFamily="34" typeface="微软雅黑"/>
              </a:rPr>
              <a:t>实践</a:t>
            </a:r>
          </a:p>
          <a:p>
            <a:pPr algn="ctr" eaLnBrk="1" hangingPunct="1">
              <a:spcBef>
                <a:spcPct val="0"/>
              </a:spcBef>
              <a:buFontTx/>
              <a:buNone/>
            </a:pPr>
            <a:r>
              <a:rPr altLang="en-US" b="1" lang="zh-CN" sz="2600">
                <a:solidFill>
                  <a:schemeClr val="accent2"/>
                </a:solidFill>
                <a:latin charset="-122" panose="020b0503020204020204" pitchFamily="34" typeface="微软雅黑"/>
              </a:rPr>
              <a:t>难点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4579"/>
                                        </p:tgtEl>
                                        <p:attrNameLst>
                                          <p:attrName>style.visibility</p:attrName>
                                        </p:attrNameLst>
                                      </p:cBhvr>
                                      <p:to>
                                        <p:strVal val="visible"/>
                                      </p:to>
                                    </p:set>
                                    <p:anim calcmode="lin" valueType="num">
                                      <p:cBhvr>
                                        <p:cTn dur="300" fill="hold" id="7"/>
                                        <p:tgtEl>
                                          <p:spTgt spid="24579"/>
                                        </p:tgtEl>
                                        <p:attrNameLst>
                                          <p:attrName>ppt_w</p:attrName>
                                        </p:attrNameLst>
                                      </p:cBhvr>
                                      <p:tavLst>
                                        <p:tav tm="0">
                                          <p:val>
                                            <p:fltVal val="0"/>
                                          </p:val>
                                        </p:tav>
                                        <p:tav tm="100000">
                                          <p:val>
                                            <p:strVal val="#ppt_w"/>
                                          </p:val>
                                        </p:tav>
                                      </p:tavLst>
                                    </p:anim>
                                    <p:anim calcmode="lin" valueType="num">
                                      <p:cBhvr>
                                        <p:cTn dur="300" fill="hold" id="8"/>
                                        <p:tgtEl>
                                          <p:spTgt spid="24579"/>
                                        </p:tgtEl>
                                        <p:attrNameLst>
                                          <p:attrName>ppt_h</p:attrName>
                                        </p:attrNameLst>
                                      </p:cBhvr>
                                      <p:tavLst>
                                        <p:tav tm="0">
                                          <p:val>
                                            <p:fltVal val="0"/>
                                          </p:val>
                                        </p:tav>
                                        <p:tav tm="100000">
                                          <p:val>
                                            <p:strVal val="#ppt_h"/>
                                          </p:val>
                                        </p:tav>
                                      </p:tavLst>
                                    </p:anim>
                                    <p:anim calcmode="lin" valueType="num">
                                      <p:cBhvr>
                                        <p:cTn dur="300" fill="hold" id="9"/>
                                        <p:tgtEl>
                                          <p:spTgt spid="24579"/>
                                        </p:tgtEl>
                                        <p:attrNameLst>
                                          <p:attrName>style.rotation</p:attrName>
                                        </p:attrNameLst>
                                      </p:cBhvr>
                                      <p:tavLst>
                                        <p:tav tm="0">
                                          <p:val>
                                            <p:fltVal val="90"/>
                                          </p:val>
                                        </p:tav>
                                        <p:tav tm="100000">
                                          <p:val>
                                            <p:fltVal val="0"/>
                                          </p:val>
                                        </p:tav>
                                      </p:tavLst>
                                    </p:anim>
                                    <p:animEffect filter="fade" transition="in">
                                      <p:cBhvr>
                                        <p:cTn dur="300" id="10"/>
                                        <p:tgtEl>
                                          <p:spTgt spid="24579"/>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24578"/>
                                        </p:tgtEl>
                                        <p:attrNameLst>
                                          <p:attrName>style.visibility</p:attrName>
                                        </p:attrNameLst>
                                      </p:cBhvr>
                                      <p:to>
                                        <p:strVal val="visible"/>
                                      </p:to>
                                    </p:set>
                                    <p:anim calcmode="lin" valueType="num">
                                      <p:cBhvr>
                                        <p:cTn dur="400" fill="hold" id="14"/>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24578"/>
                                        </p:tgtEl>
                                        <p:attrNameLst>
                                          <p:attrName>ppt_y</p:attrName>
                                        </p:attrNameLst>
                                      </p:cBhvr>
                                      <p:tavLst>
                                        <p:tav tm="0">
                                          <p:val>
                                            <p:strVal val="#ppt_y"/>
                                          </p:val>
                                        </p:tav>
                                        <p:tav tm="100000">
                                          <p:val>
                                            <p:strVal val="#ppt_y"/>
                                          </p:val>
                                        </p:tav>
                                      </p:tavLst>
                                    </p:anim>
                                    <p:anim calcmode="lin" valueType="num">
                                      <p:cBhvr>
                                        <p:cTn dur="400" fill="hold" id="16"/>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2457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24578"/>
                                        </p:tgtEl>
                                      </p:cBhvr>
                                    </p:animEffect>
                                  </p:childTnLst>
                                </p:cTn>
                              </p:par>
                            </p:childTnLst>
                          </p:cTn>
                        </p:par>
                        <p:par>
                          <p:cTn fill="hold" id="19" nodeType="afterGroup">
                            <p:stCondLst>
                              <p:cond delay="700"/>
                            </p:stCondLst>
                            <p:childTnLst>
                              <p:par>
                                <p:cTn fill="hold" grpId="0" id="20" nodeType="afterEffect" presetClass="entr" presetID="31" presetSubtype="0">
                                  <p:stCondLst>
                                    <p:cond delay="0"/>
                                  </p:stCondLst>
                                  <p:childTnLst>
                                    <p:set>
                                      <p:cBhvr>
                                        <p:cTn dur="1" fill="hold" id="21">
                                          <p:stCondLst>
                                            <p:cond delay="0"/>
                                          </p:stCondLst>
                                        </p:cTn>
                                        <p:tgtEl>
                                          <p:spTgt spid="24580"/>
                                        </p:tgtEl>
                                        <p:attrNameLst>
                                          <p:attrName>style.visibility</p:attrName>
                                        </p:attrNameLst>
                                      </p:cBhvr>
                                      <p:to>
                                        <p:strVal val="visible"/>
                                      </p:to>
                                    </p:set>
                                    <p:anim calcmode="lin" valueType="num">
                                      <p:cBhvr>
                                        <p:cTn dur="1000" fill="hold" id="22"/>
                                        <p:tgtEl>
                                          <p:spTgt spid="24580"/>
                                        </p:tgtEl>
                                        <p:attrNameLst>
                                          <p:attrName>ppt_w</p:attrName>
                                        </p:attrNameLst>
                                      </p:cBhvr>
                                      <p:tavLst>
                                        <p:tav tm="0">
                                          <p:val>
                                            <p:fltVal val="0"/>
                                          </p:val>
                                        </p:tav>
                                        <p:tav tm="100000">
                                          <p:val>
                                            <p:strVal val="#ppt_w"/>
                                          </p:val>
                                        </p:tav>
                                      </p:tavLst>
                                    </p:anim>
                                    <p:anim calcmode="lin" valueType="num">
                                      <p:cBhvr>
                                        <p:cTn dur="1000" fill="hold" id="23"/>
                                        <p:tgtEl>
                                          <p:spTgt spid="24580"/>
                                        </p:tgtEl>
                                        <p:attrNameLst>
                                          <p:attrName>ppt_h</p:attrName>
                                        </p:attrNameLst>
                                      </p:cBhvr>
                                      <p:tavLst>
                                        <p:tav tm="0">
                                          <p:val>
                                            <p:fltVal val="0"/>
                                          </p:val>
                                        </p:tav>
                                        <p:tav tm="100000">
                                          <p:val>
                                            <p:strVal val="#ppt_h"/>
                                          </p:val>
                                        </p:tav>
                                      </p:tavLst>
                                    </p:anim>
                                    <p:anim calcmode="lin" valueType="num">
                                      <p:cBhvr>
                                        <p:cTn dur="1000" fill="hold" id="24"/>
                                        <p:tgtEl>
                                          <p:spTgt spid="24580"/>
                                        </p:tgtEl>
                                        <p:attrNameLst>
                                          <p:attrName>style.rotation</p:attrName>
                                        </p:attrNameLst>
                                      </p:cBhvr>
                                      <p:tavLst>
                                        <p:tav tm="0">
                                          <p:val>
                                            <p:fltVal val="90"/>
                                          </p:val>
                                        </p:tav>
                                        <p:tav tm="100000">
                                          <p:val>
                                            <p:fltVal val="0"/>
                                          </p:val>
                                        </p:tav>
                                      </p:tavLst>
                                    </p:anim>
                                    <p:animEffect filter="fade" transition="in">
                                      <p:cBhvr>
                                        <p:cTn dur="1000" id="25"/>
                                        <p:tgtEl>
                                          <p:spTgt spid="24580"/>
                                        </p:tgtEl>
                                      </p:cBhvr>
                                    </p:animEffect>
                                  </p:childTnLst>
                                </p:cTn>
                              </p:par>
                            </p:childTnLst>
                          </p:cTn>
                        </p:par>
                        <p:par>
                          <p:cTn fill="hold" id="26" nodeType="afterGroup">
                            <p:stCondLst>
                              <p:cond delay="1700"/>
                            </p:stCondLst>
                            <p:childTnLst>
                              <p:par>
                                <p:cTn fill="hold" grpId="0" id="27" nodeType="afterEffect" presetClass="entr" presetID="41" presetSubtype="0">
                                  <p:stCondLst>
                                    <p:cond delay="0"/>
                                  </p:stCondLst>
                                  <p:iterate type="lt">
                                    <p:tmPct val="10000"/>
                                  </p:iterate>
                                  <p:childTnLst>
                                    <p:set>
                                      <p:cBhvr>
                                        <p:cTn dur="1" fill="hold" id="28">
                                          <p:stCondLst>
                                            <p:cond delay="0"/>
                                          </p:stCondLst>
                                        </p:cTn>
                                        <p:tgtEl>
                                          <p:spTgt spid="24596"/>
                                        </p:tgtEl>
                                        <p:attrNameLst>
                                          <p:attrName>style.visibility</p:attrName>
                                        </p:attrNameLst>
                                      </p:cBhvr>
                                      <p:to>
                                        <p:strVal val="visible"/>
                                      </p:to>
                                    </p:set>
                                    <p:anim calcmode="lin" valueType="num">
                                      <p:cBhvr>
                                        <p:cTn dur="500" fill="hold" id="29"/>
                                        <p:tgtEl>
                                          <p:spTgt spid="2459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0"/>
                                        <p:tgtEl>
                                          <p:spTgt spid="24596"/>
                                        </p:tgtEl>
                                        <p:attrNameLst>
                                          <p:attrName>ppt_y</p:attrName>
                                        </p:attrNameLst>
                                      </p:cBhvr>
                                      <p:tavLst>
                                        <p:tav tm="0">
                                          <p:val>
                                            <p:strVal val="#ppt_y"/>
                                          </p:val>
                                        </p:tav>
                                        <p:tav tm="100000">
                                          <p:val>
                                            <p:strVal val="#ppt_y"/>
                                          </p:val>
                                        </p:tav>
                                      </p:tavLst>
                                    </p:anim>
                                    <p:anim calcmode="lin" valueType="num">
                                      <p:cBhvr>
                                        <p:cTn dur="500" fill="hold" id="31"/>
                                        <p:tgtEl>
                                          <p:spTgt spid="2459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2"/>
                                        <p:tgtEl>
                                          <p:spTgt spid="2459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3" tmFilter="0,0; .5, 1; 1, 1"/>
                                        <p:tgtEl>
                                          <p:spTgt spid="24596"/>
                                        </p:tgtEl>
                                      </p:cBhvr>
                                    </p:animEffect>
                                  </p:childTnLst>
                                </p:cTn>
                              </p:par>
                            </p:childTnLst>
                          </p:cTn>
                        </p:par>
                        <p:par>
                          <p:cTn fill="hold" id="34" nodeType="afterGroup">
                            <p:stCondLst>
                              <p:cond delay="2200"/>
                            </p:stCondLst>
                            <p:childTnLst>
                              <p:par>
                                <p:cTn fill="hold" grpId="0" id="35" nodeType="afterEffect" presetClass="entr" presetID="22" presetSubtype="8">
                                  <p:stCondLst>
                                    <p:cond delay="0"/>
                                  </p:stCondLst>
                                  <p:childTnLst>
                                    <p:set>
                                      <p:cBhvr>
                                        <p:cTn dur="1" fill="hold" id="36">
                                          <p:stCondLst>
                                            <p:cond delay="0"/>
                                          </p:stCondLst>
                                        </p:cTn>
                                        <p:tgtEl>
                                          <p:spTgt spid="24581"/>
                                        </p:tgtEl>
                                        <p:attrNameLst>
                                          <p:attrName>style.visibility</p:attrName>
                                        </p:attrNameLst>
                                      </p:cBhvr>
                                      <p:to>
                                        <p:strVal val="visible"/>
                                      </p:to>
                                    </p:set>
                                    <p:animEffect filter="wipe(left)" transition="in">
                                      <p:cBhvr>
                                        <p:cTn dur="500" id="37"/>
                                        <p:tgtEl>
                                          <p:spTgt spid="24581"/>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24582"/>
                                        </p:tgtEl>
                                        <p:attrNameLst>
                                          <p:attrName>style.visibility</p:attrName>
                                        </p:attrNameLst>
                                      </p:cBhvr>
                                      <p:to>
                                        <p:strVal val="visible"/>
                                      </p:to>
                                    </p:set>
                                    <p:animEffect filter="wipe(left)" transition="in">
                                      <p:cBhvr>
                                        <p:cTn dur="500" id="40"/>
                                        <p:tgtEl>
                                          <p:spTgt spid="24582"/>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24587"/>
                                        </p:tgtEl>
                                        <p:attrNameLst>
                                          <p:attrName>style.visibility</p:attrName>
                                        </p:attrNameLst>
                                      </p:cBhvr>
                                      <p:to>
                                        <p:strVal val="visible"/>
                                      </p:to>
                                    </p:set>
                                    <p:animEffect filter="wipe(left)" transition="in">
                                      <p:cBhvr>
                                        <p:cTn dur="500" id="43"/>
                                        <p:tgtEl>
                                          <p:spTgt spid="24587"/>
                                        </p:tgtEl>
                                      </p:cBhvr>
                                    </p:animEffect>
                                  </p:childTnLst>
                                </p:cTn>
                              </p:par>
                            </p:childTnLst>
                          </p:cTn>
                        </p:par>
                        <p:par>
                          <p:cTn fill="hold" id="44" nodeType="afterGroup">
                            <p:stCondLst>
                              <p:cond delay="2700"/>
                            </p:stCondLst>
                            <p:childTnLst>
                              <p:par>
                                <p:cTn fill="hold" grpId="0" id="45" nodeType="afterEffect" presetClass="entr" presetID="22" presetSubtype="8">
                                  <p:stCondLst>
                                    <p:cond delay="0"/>
                                  </p:stCondLst>
                                  <p:childTnLst>
                                    <p:set>
                                      <p:cBhvr>
                                        <p:cTn dur="1" fill="hold" id="46">
                                          <p:stCondLst>
                                            <p:cond delay="0"/>
                                          </p:stCondLst>
                                        </p:cTn>
                                        <p:tgtEl>
                                          <p:spTgt spid="24591"/>
                                        </p:tgtEl>
                                        <p:attrNameLst>
                                          <p:attrName>style.visibility</p:attrName>
                                        </p:attrNameLst>
                                      </p:cBhvr>
                                      <p:to>
                                        <p:strVal val="visible"/>
                                      </p:to>
                                    </p:set>
                                    <p:animEffect filter="wipe(left)" transition="in">
                                      <p:cBhvr>
                                        <p:cTn dur="500" id="47"/>
                                        <p:tgtEl>
                                          <p:spTgt spid="24591"/>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24583"/>
                                        </p:tgtEl>
                                        <p:attrNameLst>
                                          <p:attrName>style.visibility</p:attrName>
                                        </p:attrNameLst>
                                      </p:cBhvr>
                                      <p:to>
                                        <p:strVal val="visible"/>
                                      </p:to>
                                    </p:set>
                                    <p:animEffect filter="wipe(left)" transition="in">
                                      <p:cBhvr>
                                        <p:cTn dur="500" id="50"/>
                                        <p:tgtEl>
                                          <p:spTgt spid="24583"/>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24593"/>
                                        </p:tgtEl>
                                        <p:attrNameLst>
                                          <p:attrName>style.visibility</p:attrName>
                                        </p:attrNameLst>
                                      </p:cBhvr>
                                      <p:to>
                                        <p:strVal val="visible"/>
                                      </p:to>
                                    </p:set>
                                    <p:animEffect filter="wipe(left)" transition="in">
                                      <p:cBhvr>
                                        <p:cTn dur="500" id="53"/>
                                        <p:tgtEl>
                                          <p:spTgt spid="24593"/>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24585"/>
                                        </p:tgtEl>
                                        <p:attrNameLst>
                                          <p:attrName>style.visibility</p:attrName>
                                        </p:attrNameLst>
                                      </p:cBhvr>
                                      <p:to>
                                        <p:strVal val="visible"/>
                                      </p:to>
                                    </p:set>
                                    <p:animEffect filter="wipe(left)" transition="in">
                                      <p:cBhvr>
                                        <p:cTn dur="500" id="56"/>
                                        <p:tgtEl>
                                          <p:spTgt spid="24585"/>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24595"/>
                                        </p:tgtEl>
                                        <p:attrNameLst>
                                          <p:attrName>style.visibility</p:attrName>
                                        </p:attrNameLst>
                                      </p:cBhvr>
                                      <p:to>
                                        <p:strVal val="visible"/>
                                      </p:to>
                                    </p:set>
                                    <p:animEffect filter="wipe(left)" transition="in">
                                      <p:cBhvr>
                                        <p:cTn dur="500" id="59"/>
                                        <p:tgtEl>
                                          <p:spTgt spid="24595"/>
                                        </p:tgtEl>
                                      </p:cBhvr>
                                    </p:animEffect>
                                  </p:childTnLst>
                                </p:cTn>
                              </p:par>
                              <p:par>
                                <p:cTn fill="hold" grpId="0" id="60" nodeType="withEffect" presetClass="entr" presetID="22" presetSubtype="8">
                                  <p:stCondLst>
                                    <p:cond delay="0"/>
                                  </p:stCondLst>
                                  <p:childTnLst>
                                    <p:set>
                                      <p:cBhvr>
                                        <p:cTn dur="1" fill="hold" id="61">
                                          <p:stCondLst>
                                            <p:cond delay="0"/>
                                          </p:stCondLst>
                                        </p:cTn>
                                        <p:tgtEl>
                                          <p:spTgt spid="24588"/>
                                        </p:tgtEl>
                                        <p:attrNameLst>
                                          <p:attrName>style.visibility</p:attrName>
                                        </p:attrNameLst>
                                      </p:cBhvr>
                                      <p:to>
                                        <p:strVal val="visible"/>
                                      </p:to>
                                    </p:set>
                                    <p:animEffect filter="wipe(left)" transition="in">
                                      <p:cBhvr>
                                        <p:cTn dur="500" id="62"/>
                                        <p:tgtEl>
                                          <p:spTgt spid="24588"/>
                                        </p:tgtEl>
                                      </p:cBhvr>
                                    </p:animEffect>
                                  </p:childTnLst>
                                </p:cTn>
                              </p:par>
                            </p:childTnLst>
                          </p:cTn>
                        </p:par>
                        <p:par>
                          <p:cTn fill="hold" id="63" nodeType="afterGroup">
                            <p:stCondLst>
                              <p:cond delay="3200"/>
                            </p:stCondLst>
                            <p:childTnLst>
                              <p:par>
                                <p:cTn fill="hold" grpId="0" id="64" nodeType="afterEffect" presetClass="entr" presetID="47" presetSubtype="0">
                                  <p:stCondLst>
                                    <p:cond delay="0"/>
                                  </p:stCondLst>
                                  <p:childTnLst>
                                    <p:set>
                                      <p:cBhvr>
                                        <p:cTn dur="1" fill="hold" id="65">
                                          <p:stCondLst>
                                            <p:cond delay="0"/>
                                          </p:stCondLst>
                                        </p:cTn>
                                        <p:tgtEl>
                                          <p:spTgt spid="24590"/>
                                        </p:tgtEl>
                                        <p:attrNameLst>
                                          <p:attrName>style.visibility</p:attrName>
                                        </p:attrNameLst>
                                      </p:cBhvr>
                                      <p:to>
                                        <p:strVal val="visible"/>
                                      </p:to>
                                    </p:set>
                                    <p:animEffect filter="fade" transition="in">
                                      <p:cBhvr>
                                        <p:cTn dur="1000" id="66"/>
                                        <p:tgtEl>
                                          <p:spTgt spid="24590"/>
                                        </p:tgtEl>
                                      </p:cBhvr>
                                    </p:animEffect>
                                    <p:anim calcmode="lin" valueType="num">
                                      <p:cBhvr>
                                        <p:cTn dur="1000" fill="hold" id="67"/>
                                        <p:tgtEl>
                                          <p:spTgt spid="24590"/>
                                        </p:tgtEl>
                                        <p:attrNameLst>
                                          <p:attrName>ppt_x</p:attrName>
                                        </p:attrNameLst>
                                      </p:cBhvr>
                                      <p:tavLst>
                                        <p:tav tm="0">
                                          <p:val>
                                            <p:strVal val="#ppt_x"/>
                                          </p:val>
                                        </p:tav>
                                        <p:tav tm="100000">
                                          <p:val>
                                            <p:strVal val="#ppt_x"/>
                                          </p:val>
                                        </p:tav>
                                      </p:tavLst>
                                    </p:anim>
                                    <p:anim calcmode="lin" valueType="num">
                                      <p:cBhvr>
                                        <p:cTn dur="1000" fill="hold" id="68"/>
                                        <p:tgtEl>
                                          <p:spTgt spid="24590"/>
                                        </p:tgtEl>
                                        <p:attrNameLst>
                                          <p:attrName>ppt_y</p:attrName>
                                        </p:attrNameLst>
                                      </p:cBhvr>
                                      <p:tavLst>
                                        <p:tav tm="0">
                                          <p:val>
                                            <p:strVal val="#ppt_y-.1"/>
                                          </p:val>
                                        </p:tav>
                                        <p:tav tm="100000">
                                          <p:val>
                                            <p:strVal val="#ppt_y"/>
                                          </p:val>
                                        </p:tav>
                                      </p:tavLst>
                                    </p:anim>
                                  </p:childTnLst>
                                </p:cTn>
                              </p:par>
                              <p:par>
                                <p:cTn fill="hold" grpId="0" id="69" nodeType="withEffect" presetClass="entr" presetID="47" presetSubtype="0">
                                  <p:stCondLst>
                                    <p:cond delay="0"/>
                                  </p:stCondLst>
                                  <p:childTnLst>
                                    <p:set>
                                      <p:cBhvr>
                                        <p:cTn dur="1" fill="hold" id="70">
                                          <p:stCondLst>
                                            <p:cond delay="0"/>
                                          </p:stCondLst>
                                        </p:cTn>
                                        <p:tgtEl>
                                          <p:spTgt spid="24584"/>
                                        </p:tgtEl>
                                        <p:attrNameLst>
                                          <p:attrName>style.visibility</p:attrName>
                                        </p:attrNameLst>
                                      </p:cBhvr>
                                      <p:to>
                                        <p:strVal val="visible"/>
                                      </p:to>
                                    </p:set>
                                    <p:animEffect filter="fade" transition="in">
                                      <p:cBhvr>
                                        <p:cTn dur="1000" id="71"/>
                                        <p:tgtEl>
                                          <p:spTgt spid="24584"/>
                                        </p:tgtEl>
                                      </p:cBhvr>
                                    </p:animEffect>
                                    <p:anim calcmode="lin" valueType="num">
                                      <p:cBhvr>
                                        <p:cTn dur="1000" fill="hold" id="72"/>
                                        <p:tgtEl>
                                          <p:spTgt spid="24584"/>
                                        </p:tgtEl>
                                        <p:attrNameLst>
                                          <p:attrName>ppt_x</p:attrName>
                                        </p:attrNameLst>
                                      </p:cBhvr>
                                      <p:tavLst>
                                        <p:tav tm="0">
                                          <p:val>
                                            <p:strVal val="#ppt_x"/>
                                          </p:val>
                                        </p:tav>
                                        <p:tav tm="100000">
                                          <p:val>
                                            <p:strVal val="#ppt_x"/>
                                          </p:val>
                                        </p:tav>
                                      </p:tavLst>
                                    </p:anim>
                                    <p:anim calcmode="lin" valueType="num">
                                      <p:cBhvr>
                                        <p:cTn dur="1000" fill="hold" id="73"/>
                                        <p:tgtEl>
                                          <p:spTgt spid="24584"/>
                                        </p:tgtEl>
                                        <p:attrNameLst>
                                          <p:attrName>ppt_y</p:attrName>
                                        </p:attrNameLst>
                                      </p:cBhvr>
                                      <p:tavLst>
                                        <p:tav tm="0">
                                          <p:val>
                                            <p:strVal val="#ppt_y-.1"/>
                                          </p:val>
                                        </p:tav>
                                        <p:tav tm="100000">
                                          <p:val>
                                            <p:strVal val="#ppt_y"/>
                                          </p:val>
                                        </p:tav>
                                      </p:tavLst>
                                    </p:anim>
                                  </p:childTnLst>
                                </p:cTn>
                              </p:par>
                              <p:par>
                                <p:cTn fill="hold" grpId="0" id="74" nodeType="withEffect" presetClass="entr" presetID="47" presetSubtype="0">
                                  <p:stCondLst>
                                    <p:cond delay="0"/>
                                  </p:stCondLst>
                                  <p:childTnLst>
                                    <p:set>
                                      <p:cBhvr>
                                        <p:cTn dur="1" fill="hold" id="75">
                                          <p:stCondLst>
                                            <p:cond delay="0"/>
                                          </p:stCondLst>
                                        </p:cTn>
                                        <p:tgtEl>
                                          <p:spTgt spid="24592"/>
                                        </p:tgtEl>
                                        <p:attrNameLst>
                                          <p:attrName>style.visibility</p:attrName>
                                        </p:attrNameLst>
                                      </p:cBhvr>
                                      <p:to>
                                        <p:strVal val="visible"/>
                                      </p:to>
                                    </p:set>
                                    <p:animEffect filter="fade" transition="in">
                                      <p:cBhvr>
                                        <p:cTn dur="1000" id="76"/>
                                        <p:tgtEl>
                                          <p:spTgt spid="24592"/>
                                        </p:tgtEl>
                                      </p:cBhvr>
                                    </p:animEffect>
                                    <p:anim calcmode="lin" valueType="num">
                                      <p:cBhvr>
                                        <p:cTn dur="1000" fill="hold" id="77"/>
                                        <p:tgtEl>
                                          <p:spTgt spid="24592"/>
                                        </p:tgtEl>
                                        <p:attrNameLst>
                                          <p:attrName>ppt_x</p:attrName>
                                        </p:attrNameLst>
                                      </p:cBhvr>
                                      <p:tavLst>
                                        <p:tav tm="0">
                                          <p:val>
                                            <p:strVal val="#ppt_x"/>
                                          </p:val>
                                        </p:tav>
                                        <p:tav tm="100000">
                                          <p:val>
                                            <p:strVal val="#ppt_x"/>
                                          </p:val>
                                        </p:tav>
                                      </p:tavLst>
                                    </p:anim>
                                    <p:anim calcmode="lin" valueType="num">
                                      <p:cBhvr>
                                        <p:cTn dur="1000" fill="hold" id="78"/>
                                        <p:tgtEl>
                                          <p:spTgt spid="24592"/>
                                        </p:tgtEl>
                                        <p:attrNameLst>
                                          <p:attrName>ppt_y</p:attrName>
                                        </p:attrNameLst>
                                      </p:cBhvr>
                                      <p:tavLst>
                                        <p:tav tm="0">
                                          <p:val>
                                            <p:strVal val="#ppt_y-.1"/>
                                          </p:val>
                                        </p:tav>
                                        <p:tav tm="100000">
                                          <p:val>
                                            <p:strVal val="#ppt_y"/>
                                          </p:val>
                                        </p:tav>
                                      </p:tavLst>
                                    </p:anim>
                                  </p:childTnLst>
                                </p:cTn>
                              </p:par>
                              <p:par>
                                <p:cTn fill="hold" grpId="0" id="79" nodeType="withEffect" presetClass="entr" presetID="47" presetSubtype="0">
                                  <p:stCondLst>
                                    <p:cond delay="0"/>
                                  </p:stCondLst>
                                  <p:childTnLst>
                                    <p:set>
                                      <p:cBhvr>
                                        <p:cTn dur="1" fill="hold" id="80">
                                          <p:stCondLst>
                                            <p:cond delay="0"/>
                                          </p:stCondLst>
                                        </p:cTn>
                                        <p:tgtEl>
                                          <p:spTgt spid="24586"/>
                                        </p:tgtEl>
                                        <p:attrNameLst>
                                          <p:attrName>style.visibility</p:attrName>
                                        </p:attrNameLst>
                                      </p:cBhvr>
                                      <p:to>
                                        <p:strVal val="visible"/>
                                      </p:to>
                                    </p:set>
                                    <p:animEffect filter="fade" transition="in">
                                      <p:cBhvr>
                                        <p:cTn dur="1000" id="81"/>
                                        <p:tgtEl>
                                          <p:spTgt spid="24586"/>
                                        </p:tgtEl>
                                      </p:cBhvr>
                                    </p:animEffect>
                                    <p:anim calcmode="lin" valueType="num">
                                      <p:cBhvr>
                                        <p:cTn dur="1000" fill="hold" id="82"/>
                                        <p:tgtEl>
                                          <p:spTgt spid="24586"/>
                                        </p:tgtEl>
                                        <p:attrNameLst>
                                          <p:attrName>ppt_x</p:attrName>
                                        </p:attrNameLst>
                                      </p:cBhvr>
                                      <p:tavLst>
                                        <p:tav tm="0">
                                          <p:val>
                                            <p:strVal val="#ppt_x"/>
                                          </p:val>
                                        </p:tav>
                                        <p:tav tm="100000">
                                          <p:val>
                                            <p:strVal val="#ppt_x"/>
                                          </p:val>
                                        </p:tav>
                                      </p:tavLst>
                                    </p:anim>
                                    <p:anim calcmode="lin" valueType="num">
                                      <p:cBhvr>
                                        <p:cTn dur="1000" fill="hold" id="83"/>
                                        <p:tgtEl>
                                          <p:spTgt spid="24586"/>
                                        </p:tgtEl>
                                        <p:attrNameLst>
                                          <p:attrName>ppt_y</p:attrName>
                                        </p:attrNameLst>
                                      </p:cBhvr>
                                      <p:tavLst>
                                        <p:tav tm="0">
                                          <p:val>
                                            <p:strVal val="#ppt_y-.1"/>
                                          </p:val>
                                        </p:tav>
                                        <p:tav tm="100000">
                                          <p:val>
                                            <p:strVal val="#ppt_y"/>
                                          </p:val>
                                        </p:tav>
                                      </p:tavLst>
                                    </p:anim>
                                  </p:childTnLst>
                                </p:cTn>
                              </p:par>
                              <p:par>
                                <p:cTn fill="hold" grpId="0" id="84" nodeType="withEffect" presetClass="entr" presetID="47" presetSubtype="0">
                                  <p:stCondLst>
                                    <p:cond delay="0"/>
                                  </p:stCondLst>
                                  <p:childTnLst>
                                    <p:set>
                                      <p:cBhvr>
                                        <p:cTn dur="1" fill="hold" id="85">
                                          <p:stCondLst>
                                            <p:cond delay="0"/>
                                          </p:stCondLst>
                                        </p:cTn>
                                        <p:tgtEl>
                                          <p:spTgt spid="24594"/>
                                        </p:tgtEl>
                                        <p:attrNameLst>
                                          <p:attrName>style.visibility</p:attrName>
                                        </p:attrNameLst>
                                      </p:cBhvr>
                                      <p:to>
                                        <p:strVal val="visible"/>
                                      </p:to>
                                    </p:set>
                                    <p:animEffect filter="fade" transition="in">
                                      <p:cBhvr>
                                        <p:cTn dur="1000" id="86"/>
                                        <p:tgtEl>
                                          <p:spTgt spid="24594"/>
                                        </p:tgtEl>
                                      </p:cBhvr>
                                    </p:animEffect>
                                    <p:anim calcmode="lin" valueType="num">
                                      <p:cBhvr>
                                        <p:cTn dur="1000" fill="hold" id="87"/>
                                        <p:tgtEl>
                                          <p:spTgt spid="24594"/>
                                        </p:tgtEl>
                                        <p:attrNameLst>
                                          <p:attrName>ppt_x</p:attrName>
                                        </p:attrNameLst>
                                      </p:cBhvr>
                                      <p:tavLst>
                                        <p:tav tm="0">
                                          <p:val>
                                            <p:strVal val="#ppt_x"/>
                                          </p:val>
                                        </p:tav>
                                        <p:tav tm="100000">
                                          <p:val>
                                            <p:strVal val="#ppt_x"/>
                                          </p:val>
                                        </p:tav>
                                      </p:tavLst>
                                    </p:anim>
                                    <p:anim calcmode="lin" valueType="num">
                                      <p:cBhvr>
                                        <p:cTn dur="1000" fill="hold" id="88"/>
                                        <p:tgtEl>
                                          <p:spTgt spid="24594"/>
                                        </p:tgtEl>
                                        <p:attrNameLst>
                                          <p:attrName>ppt_y</p:attrName>
                                        </p:attrNameLst>
                                      </p:cBhvr>
                                      <p:tavLst>
                                        <p:tav tm="0">
                                          <p:val>
                                            <p:strVal val="#ppt_y-.1"/>
                                          </p:val>
                                        </p:tav>
                                        <p:tav tm="100000">
                                          <p:val>
                                            <p:strVal val="#ppt_y"/>
                                          </p:val>
                                        </p:tav>
                                      </p:tavLst>
                                    </p:anim>
                                  </p:childTnLst>
                                </p:cTn>
                              </p:par>
                              <p:par>
                                <p:cTn fill="hold" grpId="0" id="89" nodeType="withEffect" presetClass="entr" presetID="47" presetSubtype="0">
                                  <p:stCondLst>
                                    <p:cond delay="0"/>
                                  </p:stCondLst>
                                  <p:childTnLst>
                                    <p:set>
                                      <p:cBhvr>
                                        <p:cTn dur="1" fill="hold" id="90">
                                          <p:stCondLst>
                                            <p:cond delay="0"/>
                                          </p:stCondLst>
                                        </p:cTn>
                                        <p:tgtEl>
                                          <p:spTgt spid="24589"/>
                                        </p:tgtEl>
                                        <p:attrNameLst>
                                          <p:attrName>style.visibility</p:attrName>
                                        </p:attrNameLst>
                                      </p:cBhvr>
                                      <p:to>
                                        <p:strVal val="visible"/>
                                      </p:to>
                                    </p:set>
                                    <p:animEffect filter="fade" transition="in">
                                      <p:cBhvr>
                                        <p:cTn dur="1000" id="91"/>
                                        <p:tgtEl>
                                          <p:spTgt spid="24589"/>
                                        </p:tgtEl>
                                      </p:cBhvr>
                                    </p:animEffect>
                                    <p:anim calcmode="lin" valueType="num">
                                      <p:cBhvr>
                                        <p:cTn dur="1000" fill="hold" id="92"/>
                                        <p:tgtEl>
                                          <p:spTgt spid="24589"/>
                                        </p:tgtEl>
                                        <p:attrNameLst>
                                          <p:attrName>ppt_x</p:attrName>
                                        </p:attrNameLst>
                                      </p:cBhvr>
                                      <p:tavLst>
                                        <p:tav tm="0">
                                          <p:val>
                                            <p:strVal val="#ppt_x"/>
                                          </p:val>
                                        </p:tav>
                                        <p:tav tm="100000">
                                          <p:val>
                                            <p:strVal val="#ppt_x"/>
                                          </p:val>
                                        </p:tav>
                                      </p:tavLst>
                                    </p:anim>
                                    <p:anim calcmode="lin" valueType="num">
                                      <p:cBhvr>
                                        <p:cTn dur="1000" fill="hold" id="93"/>
                                        <p:tgtEl>
                                          <p:spTgt spid="2458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578"/>
      <p:bldP grpId="0" spid="24579"/>
      <p:bldP grpId="0" spid="24580"/>
      <p:bldP grpId="0" spid="24581"/>
      <p:bldP grpId="0" spid="24582"/>
      <p:bldP grpId="0" spid="24583"/>
      <p:bldP grpId="0" spid="24584"/>
      <p:bldP grpId="0" spid="24585"/>
      <p:bldP grpId="0" spid="24586"/>
      <p:bldP grpId="0" spid="24587"/>
      <p:bldP grpId="0" spid="24588"/>
      <p:bldP grpId="0" spid="24589"/>
      <p:bldP grpId="0" spid="24590"/>
      <p:bldP grpId="0" spid="24591"/>
      <p:bldP grpId="0" spid="24592"/>
      <p:bldP grpId="0" spid="24593"/>
      <p:bldP grpId="0" spid="24594"/>
      <p:bldP grpId="0" spid="24595"/>
      <p:bldP grpId="0" spid="2459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02" name="TextBox 27"/>
          <p:cNvSpPr txBox="1">
            <a:spLocks noChangeArrowheads="1"/>
          </p:cNvSpPr>
          <p:nvPr/>
        </p:nvSpPr>
        <p:spPr bwMode="auto">
          <a:xfrm>
            <a:off x="1012825" y="176213"/>
            <a:ext cx="3161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3.3 案例对比分析</a:t>
            </a:r>
          </a:p>
        </p:txBody>
      </p:sp>
      <p:sp>
        <p:nvSpPr>
          <p:cNvPr id="25603"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cxnSp>
        <p:nvCxnSpPr>
          <p:cNvPr id="25604" name="直接连接符 4"/>
          <p:cNvCxnSpPr>
            <a:cxnSpLocks noChangeShapeType="1"/>
          </p:cNvCxnSpPr>
          <p:nvPr/>
        </p:nvCxnSpPr>
        <p:spPr bwMode="auto">
          <a:xfrm flipH="1">
            <a:off x="5810250" y="1419225"/>
            <a:ext cx="0" cy="1944688"/>
          </a:xfrm>
          <a:prstGeom prst="line">
            <a:avLst/>
          </a:prstGeom>
          <a:noFill/>
          <a:ln w="9525">
            <a:solidFill>
              <a:schemeClr val="accent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25605" name="直接连接符 5"/>
          <p:cNvCxnSpPr>
            <a:cxnSpLocks noChangeShapeType="1"/>
          </p:cNvCxnSpPr>
          <p:nvPr/>
        </p:nvCxnSpPr>
        <p:spPr bwMode="auto">
          <a:xfrm flipH="1">
            <a:off x="5810250" y="4225925"/>
            <a:ext cx="0" cy="1944688"/>
          </a:xfrm>
          <a:prstGeom prst="line">
            <a:avLst/>
          </a:prstGeom>
          <a:noFill/>
          <a:ln w="9525">
            <a:solidFill>
              <a:schemeClr val="accent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
        <p:nvSpPr>
          <p:cNvPr id="25606" name="椭圆 6"/>
          <p:cNvSpPr>
            <a:spLocks noChangeArrowheads="1"/>
          </p:cNvSpPr>
          <p:nvPr/>
        </p:nvSpPr>
        <p:spPr bwMode="auto">
          <a:xfrm>
            <a:off x="5314950" y="3235325"/>
            <a:ext cx="990600" cy="990600"/>
          </a:xfrm>
          <a:prstGeom prst="ellipse">
            <a:avLst/>
          </a:prstGeom>
          <a:solidFill>
            <a:srgbClr val="006BBC"/>
          </a:solidFill>
          <a:ln w="9525">
            <a:solidFill>
              <a:srgbClr val="F8F8F8"/>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ea charset="-122" panose="02010600030101010101" pitchFamily="2" typeface="宋体"/>
            </a:endParaRPr>
          </a:p>
        </p:txBody>
      </p:sp>
      <p:sp>
        <p:nvSpPr>
          <p:cNvPr id="25607" name="TextBox 7"/>
          <p:cNvSpPr txBox="1">
            <a:spLocks noChangeArrowheads="1"/>
          </p:cNvSpPr>
          <p:nvPr/>
        </p:nvSpPr>
        <p:spPr bwMode="auto">
          <a:xfrm>
            <a:off x="3754120" y="1924050"/>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b="1" lang="zh-CN">
                <a:latin charset="-122" panose="020b0503020204020204" pitchFamily="34" typeface="微软雅黑"/>
              </a:rPr>
              <a:t>某某案例</a:t>
            </a:r>
          </a:p>
        </p:txBody>
      </p:sp>
      <p:sp>
        <p:nvSpPr>
          <p:cNvPr id="25608" name="TextBox 8"/>
          <p:cNvSpPr txBox="1">
            <a:spLocks noChangeArrowheads="1"/>
          </p:cNvSpPr>
          <p:nvPr/>
        </p:nvSpPr>
        <p:spPr bwMode="auto">
          <a:xfrm>
            <a:off x="6678614" y="1924050"/>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latin charset="-122" panose="020b0503020204020204" pitchFamily="34" typeface="微软雅黑"/>
              </a:rPr>
              <a:t>某某案例</a:t>
            </a:r>
          </a:p>
        </p:txBody>
      </p:sp>
      <p:sp>
        <p:nvSpPr>
          <p:cNvPr id="25609" name="TextBox 9"/>
          <p:cNvSpPr txBox="1">
            <a:spLocks noChangeArrowheads="1"/>
          </p:cNvSpPr>
          <p:nvPr/>
        </p:nvSpPr>
        <p:spPr bwMode="auto">
          <a:xfrm>
            <a:off x="1309688" y="2390775"/>
            <a:ext cx="37052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这里输入简要文字说明这里输入简要文字说明这里输入简要文字说明</a:t>
            </a:r>
          </a:p>
          <a:p>
            <a:pPr eaLnBrk="1" hangingPunct="1">
              <a:spcBef>
                <a:spcPct val="0"/>
              </a:spcBef>
              <a:buFontTx/>
              <a:buNone/>
            </a:pPr>
            <a:r>
              <a:rPr altLang="en-US" lang="zh-CN" sz="1800">
                <a:latin charset="-122" panose="020b0503020204020204" pitchFamily="34" typeface="微软雅黑"/>
              </a:rPr>
              <a:t>这里输入简要文字说明</a:t>
            </a:r>
          </a:p>
        </p:txBody>
      </p:sp>
      <p:sp>
        <p:nvSpPr>
          <p:cNvPr id="25610" name="TextBox 10"/>
          <p:cNvSpPr txBox="1">
            <a:spLocks noChangeArrowheads="1"/>
          </p:cNvSpPr>
          <p:nvPr/>
        </p:nvSpPr>
        <p:spPr bwMode="auto">
          <a:xfrm>
            <a:off x="6678614" y="2390775"/>
            <a:ext cx="420211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这里输入简要文字说明这里输入简要文字说明这里输入简要文字说明</a:t>
            </a:r>
          </a:p>
          <a:p>
            <a:pPr eaLnBrk="1" hangingPunct="1">
              <a:spcBef>
                <a:spcPct val="0"/>
              </a:spcBef>
              <a:buFontTx/>
              <a:buNone/>
            </a:pPr>
            <a:r>
              <a:rPr altLang="en-US" lang="zh-CN" sz="1800">
                <a:latin charset="-122" panose="020b0503020204020204" pitchFamily="34" typeface="微软雅黑"/>
              </a:rPr>
              <a:t>这里输入简要文字说明</a:t>
            </a:r>
          </a:p>
        </p:txBody>
      </p:sp>
      <p:sp>
        <p:nvSpPr>
          <p:cNvPr id="25611" name="矩形 11"/>
          <p:cNvSpPr>
            <a:spLocks noChangeArrowheads="1"/>
          </p:cNvSpPr>
          <p:nvPr/>
        </p:nvSpPr>
        <p:spPr bwMode="auto">
          <a:xfrm>
            <a:off x="2716213" y="3730625"/>
            <a:ext cx="2149475" cy="352425"/>
          </a:xfrm>
          <a:prstGeom prst="rect">
            <a:avLst/>
          </a:prstGeom>
          <a:solidFill>
            <a:srgbClr val="113E6A"/>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1800">
                <a:solidFill>
                  <a:schemeClr val="accent2"/>
                </a:solidFill>
                <a:latin charset="-122" panose="020b0503020204020204" pitchFamily="34" typeface="微软雅黑"/>
              </a:rPr>
              <a:t>您的文字：56%</a:t>
            </a:r>
          </a:p>
        </p:txBody>
      </p:sp>
      <p:sp>
        <p:nvSpPr>
          <p:cNvPr id="25612" name="矩形 13"/>
          <p:cNvSpPr>
            <a:spLocks noChangeArrowheads="1"/>
          </p:cNvSpPr>
          <p:nvPr/>
        </p:nvSpPr>
        <p:spPr bwMode="auto">
          <a:xfrm>
            <a:off x="1846263" y="4175125"/>
            <a:ext cx="3019425" cy="352425"/>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1800">
                <a:solidFill>
                  <a:schemeClr val="accent2"/>
                </a:solidFill>
                <a:latin charset="-122" panose="020b0503020204020204" pitchFamily="34" typeface="微软雅黑"/>
              </a:rPr>
              <a:t>指标一：790.2万</a:t>
            </a:r>
          </a:p>
        </p:txBody>
      </p:sp>
      <p:sp>
        <p:nvSpPr>
          <p:cNvPr id="25613" name="矩形 14"/>
          <p:cNvSpPr>
            <a:spLocks noChangeArrowheads="1"/>
          </p:cNvSpPr>
          <p:nvPr/>
        </p:nvSpPr>
        <p:spPr bwMode="auto">
          <a:xfrm>
            <a:off x="2278063" y="4670425"/>
            <a:ext cx="2587625" cy="352425"/>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1800">
                <a:solidFill>
                  <a:schemeClr val="accent2"/>
                </a:solidFill>
                <a:latin charset="-122" panose="020b0503020204020204" pitchFamily="34" typeface="微软雅黑"/>
              </a:rPr>
              <a:t>指标二：640万</a:t>
            </a:r>
          </a:p>
        </p:txBody>
      </p:sp>
      <p:sp>
        <p:nvSpPr>
          <p:cNvPr id="25614" name="矩形 15"/>
          <p:cNvSpPr>
            <a:spLocks noChangeArrowheads="1"/>
          </p:cNvSpPr>
          <p:nvPr/>
        </p:nvSpPr>
        <p:spPr bwMode="auto">
          <a:xfrm>
            <a:off x="2781300" y="5164138"/>
            <a:ext cx="2084388" cy="352425"/>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1800">
                <a:solidFill>
                  <a:schemeClr val="accent2"/>
                </a:solidFill>
                <a:latin charset="-122" panose="020b0503020204020204" pitchFamily="34" typeface="微软雅黑"/>
              </a:rPr>
              <a:t>您的文字</a:t>
            </a:r>
          </a:p>
        </p:txBody>
      </p:sp>
      <p:sp>
        <p:nvSpPr>
          <p:cNvPr id="25615" name="矩形 16"/>
          <p:cNvSpPr>
            <a:spLocks noChangeArrowheads="1"/>
          </p:cNvSpPr>
          <p:nvPr/>
        </p:nvSpPr>
        <p:spPr bwMode="auto">
          <a:xfrm>
            <a:off x="6818313" y="3730625"/>
            <a:ext cx="2336800" cy="352425"/>
          </a:xfrm>
          <a:prstGeom prst="rect">
            <a:avLst/>
          </a:prstGeom>
          <a:solidFill>
            <a:srgbClr val="113E6A"/>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solidFill>
                  <a:schemeClr val="accent2"/>
                </a:solidFill>
                <a:latin charset="-122" panose="020b0503020204020204" pitchFamily="34" typeface="微软雅黑"/>
              </a:rPr>
              <a:t>您的文字：61%</a:t>
            </a:r>
          </a:p>
        </p:txBody>
      </p:sp>
      <p:sp>
        <p:nvSpPr>
          <p:cNvPr id="25616" name="矩形 17"/>
          <p:cNvSpPr>
            <a:spLocks noChangeArrowheads="1"/>
          </p:cNvSpPr>
          <p:nvPr/>
        </p:nvSpPr>
        <p:spPr bwMode="auto">
          <a:xfrm>
            <a:off x="6831013" y="4175125"/>
            <a:ext cx="3486150" cy="352425"/>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solidFill>
                  <a:schemeClr val="accent2"/>
                </a:solidFill>
                <a:latin charset="-122" panose="020b0503020204020204" pitchFamily="34" typeface="微软雅黑"/>
              </a:rPr>
              <a:t>指标一：845.2万</a:t>
            </a:r>
          </a:p>
        </p:txBody>
      </p:sp>
      <p:sp>
        <p:nvSpPr>
          <p:cNvPr id="25617" name="矩形 18"/>
          <p:cNvSpPr>
            <a:spLocks noChangeArrowheads="1"/>
          </p:cNvSpPr>
          <p:nvPr/>
        </p:nvSpPr>
        <p:spPr bwMode="auto">
          <a:xfrm>
            <a:off x="6831013" y="4670425"/>
            <a:ext cx="1820862" cy="352425"/>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solidFill>
                  <a:schemeClr val="accent2"/>
                </a:solidFill>
                <a:latin charset="-122" panose="020b0503020204020204" pitchFamily="34" typeface="微软雅黑"/>
              </a:rPr>
              <a:t>指标二：582万</a:t>
            </a:r>
          </a:p>
        </p:txBody>
      </p:sp>
      <p:sp>
        <p:nvSpPr>
          <p:cNvPr id="25618" name="矩形 19"/>
          <p:cNvSpPr>
            <a:spLocks noChangeArrowheads="1"/>
          </p:cNvSpPr>
          <p:nvPr/>
        </p:nvSpPr>
        <p:spPr bwMode="auto">
          <a:xfrm>
            <a:off x="6818313" y="5164138"/>
            <a:ext cx="2481262" cy="352425"/>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solidFill>
                  <a:schemeClr val="accent2"/>
                </a:solidFill>
                <a:latin charset="-122" panose="020b0503020204020204" pitchFamily="34" typeface="微软雅黑"/>
              </a:rPr>
              <a:t>您的文字</a:t>
            </a:r>
          </a:p>
        </p:txBody>
      </p:sp>
      <p:sp>
        <p:nvSpPr>
          <p:cNvPr id="25619" name="TextBox 20"/>
          <p:cNvSpPr txBox="1">
            <a:spLocks noChangeArrowheads="1"/>
          </p:cNvSpPr>
          <p:nvPr/>
        </p:nvSpPr>
        <p:spPr bwMode="auto">
          <a:xfrm>
            <a:off x="5400675" y="3384550"/>
            <a:ext cx="85915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en-US" sz="4000">
                <a:solidFill>
                  <a:schemeClr val="accent2"/>
                </a:solidFill>
                <a:ea charset="-122" panose="02010600030101010101" pitchFamily="2" typeface="宋体"/>
              </a:rPr>
              <a:t>VS</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5603"/>
                                        </p:tgtEl>
                                        <p:attrNameLst>
                                          <p:attrName>style.visibility</p:attrName>
                                        </p:attrNameLst>
                                      </p:cBhvr>
                                      <p:to>
                                        <p:strVal val="visible"/>
                                      </p:to>
                                    </p:set>
                                    <p:anim calcmode="lin" valueType="num">
                                      <p:cBhvr>
                                        <p:cTn dur="300" fill="hold" id="7"/>
                                        <p:tgtEl>
                                          <p:spTgt spid="25603"/>
                                        </p:tgtEl>
                                        <p:attrNameLst>
                                          <p:attrName>ppt_w</p:attrName>
                                        </p:attrNameLst>
                                      </p:cBhvr>
                                      <p:tavLst>
                                        <p:tav tm="0">
                                          <p:val>
                                            <p:fltVal val="0"/>
                                          </p:val>
                                        </p:tav>
                                        <p:tav tm="100000">
                                          <p:val>
                                            <p:strVal val="#ppt_w"/>
                                          </p:val>
                                        </p:tav>
                                      </p:tavLst>
                                    </p:anim>
                                    <p:anim calcmode="lin" valueType="num">
                                      <p:cBhvr>
                                        <p:cTn dur="300" fill="hold" id="8"/>
                                        <p:tgtEl>
                                          <p:spTgt spid="25603"/>
                                        </p:tgtEl>
                                        <p:attrNameLst>
                                          <p:attrName>ppt_h</p:attrName>
                                        </p:attrNameLst>
                                      </p:cBhvr>
                                      <p:tavLst>
                                        <p:tav tm="0">
                                          <p:val>
                                            <p:fltVal val="0"/>
                                          </p:val>
                                        </p:tav>
                                        <p:tav tm="100000">
                                          <p:val>
                                            <p:strVal val="#ppt_h"/>
                                          </p:val>
                                        </p:tav>
                                      </p:tavLst>
                                    </p:anim>
                                    <p:anim calcmode="lin" valueType="num">
                                      <p:cBhvr>
                                        <p:cTn dur="300" fill="hold" id="9"/>
                                        <p:tgtEl>
                                          <p:spTgt spid="25603"/>
                                        </p:tgtEl>
                                        <p:attrNameLst>
                                          <p:attrName>style.rotation</p:attrName>
                                        </p:attrNameLst>
                                      </p:cBhvr>
                                      <p:tavLst>
                                        <p:tav tm="0">
                                          <p:val>
                                            <p:fltVal val="90"/>
                                          </p:val>
                                        </p:tav>
                                        <p:tav tm="100000">
                                          <p:val>
                                            <p:fltVal val="0"/>
                                          </p:val>
                                        </p:tav>
                                      </p:tavLst>
                                    </p:anim>
                                    <p:animEffect filter="fade" transition="in">
                                      <p:cBhvr>
                                        <p:cTn dur="300" id="10"/>
                                        <p:tgtEl>
                                          <p:spTgt spid="25603"/>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25602"/>
                                        </p:tgtEl>
                                        <p:attrNameLst>
                                          <p:attrName>style.visibility</p:attrName>
                                        </p:attrNameLst>
                                      </p:cBhvr>
                                      <p:to>
                                        <p:strVal val="visible"/>
                                      </p:to>
                                    </p:set>
                                    <p:anim calcmode="lin" valueType="num">
                                      <p:cBhvr>
                                        <p:cTn dur="400" fill="hold" id="14"/>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25602"/>
                                        </p:tgtEl>
                                        <p:attrNameLst>
                                          <p:attrName>ppt_y</p:attrName>
                                        </p:attrNameLst>
                                      </p:cBhvr>
                                      <p:tavLst>
                                        <p:tav tm="0">
                                          <p:val>
                                            <p:strVal val="#ppt_y"/>
                                          </p:val>
                                        </p:tav>
                                        <p:tav tm="100000">
                                          <p:val>
                                            <p:strVal val="#ppt_y"/>
                                          </p:val>
                                        </p:tav>
                                      </p:tavLst>
                                    </p:anim>
                                    <p:anim calcmode="lin" valueType="num">
                                      <p:cBhvr>
                                        <p:cTn dur="400" fill="hold" id="16"/>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2560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25602"/>
                                        </p:tgtEl>
                                      </p:cBhvr>
                                    </p:animEffect>
                                  </p:childTnLst>
                                </p:cTn>
                              </p:par>
                            </p:childTnLst>
                          </p:cTn>
                        </p:par>
                        <p:par>
                          <p:cTn fill="hold" id="19" nodeType="afterGroup">
                            <p:stCondLst>
                              <p:cond delay="700"/>
                            </p:stCondLst>
                            <p:childTnLst>
                              <p:par>
                                <p:cTn fill="hold" id="20" nodeType="afterEffect" presetClass="entr" presetID="22" presetSubtype="1">
                                  <p:stCondLst>
                                    <p:cond delay="0"/>
                                  </p:stCondLst>
                                  <p:childTnLst>
                                    <p:set>
                                      <p:cBhvr>
                                        <p:cTn dur="1" fill="hold" id="21">
                                          <p:stCondLst>
                                            <p:cond delay="0"/>
                                          </p:stCondLst>
                                        </p:cTn>
                                        <p:tgtEl>
                                          <p:spTgt spid="25604"/>
                                        </p:tgtEl>
                                        <p:attrNameLst>
                                          <p:attrName>style.visibility</p:attrName>
                                        </p:attrNameLst>
                                      </p:cBhvr>
                                      <p:to>
                                        <p:strVal val="visible"/>
                                      </p:to>
                                    </p:set>
                                    <p:animEffect filter="wipe(up)" transition="in">
                                      <p:cBhvr>
                                        <p:cTn dur="500" id="22"/>
                                        <p:tgtEl>
                                          <p:spTgt spid="25604"/>
                                        </p:tgtEl>
                                      </p:cBhvr>
                                    </p:animEffect>
                                  </p:childTnLst>
                                </p:cTn>
                              </p:par>
                              <p:par>
                                <p:cTn fill="hold" id="23" nodeType="withEffect" presetClass="entr" presetID="22" presetSubtype="4">
                                  <p:stCondLst>
                                    <p:cond delay="0"/>
                                  </p:stCondLst>
                                  <p:childTnLst>
                                    <p:set>
                                      <p:cBhvr>
                                        <p:cTn dur="1" fill="hold" id="24">
                                          <p:stCondLst>
                                            <p:cond delay="0"/>
                                          </p:stCondLst>
                                        </p:cTn>
                                        <p:tgtEl>
                                          <p:spTgt spid="25605"/>
                                        </p:tgtEl>
                                        <p:attrNameLst>
                                          <p:attrName>style.visibility</p:attrName>
                                        </p:attrNameLst>
                                      </p:cBhvr>
                                      <p:to>
                                        <p:strVal val="visible"/>
                                      </p:to>
                                    </p:set>
                                    <p:animEffect filter="wipe(down)" transition="in">
                                      <p:cBhvr>
                                        <p:cTn dur="500" id="25"/>
                                        <p:tgtEl>
                                          <p:spTgt spid="25605"/>
                                        </p:tgtEl>
                                      </p:cBhvr>
                                    </p:animEffect>
                                  </p:childTnLst>
                                </p:cTn>
                              </p:par>
                            </p:childTnLst>
                          </p:cTn>
                        </p:par>
                        <p:par>
                          <p:cTn fill="hold" id="26" nodeType="afterGroup">
                            <p:stCondLst>
                              <p:cond delay="1200"/>
                            </p:stCondLst>
                            <p:childTnLst>
                              <p:par>
                                <p:cTn fill="hold" grpId="0" id="27" nodeType="afterEffect" presetClass="entr" presetID="10" presetSubtype="0">
                                  <p:stCondLst>
                                    <p:cond delay="0"/>
                                  </p:stCondLst>
                                  <p:childTnLst>
                                    <p:set>
                                      <p:cBhvr>
                                        <p:cTn dur="1" fill="hold" id="28">
                                          <p:stCondLst>
                                            <p:cond delay="0"/>
                                          </p:stCondLst>
                                        </p:cTn>
                                        <p:tgtEl>
                                          <p:spTgt spid="25606"/>
                                        </p:tgtEl>
                                        <p:attrNameLst>
                                          <p:attrName>style.visibility</p:attrName>
                                        </p:attrNameLst>
                                      </p:cBhvr>
                                      <p:to>
                                        <p:strVal val="visible"/>
                                      </p:to>
                                    </p:set>
                                    <p:anim calcmode="lin" valueType="num">
                                      <p:cBhvr>
                                        <p:cTn dur="500" fill="hold" id="29"/>
                                        <p:tgtEl>
                                          <p:spTgt spid="25606"/>
                                        </p:tgtEl>
                                        <p:attrNameLst>
                                          <p:attrName>ppt_w</p:attrName>
                                        </p:attrNameLst>
                                      </p:cBhvr>
                                      <p:tavLst>
                                        <p:tav tm="0">
                                          <p:val>
                                            <p:fltVal val="0"/>
                                          </p:val>
                                        </p:tav>
                                        <p:tav tm="100000">
                                          <p:val>
                                            <p:strVal val="#ppt_w"/>
                                          </p:val>
                                        </p:tav>
                                      </p:tavLst>
                                    </p:anim>
                                    <p:anim calcmode="lin" valueType="num">
                                      <p:cBhvr>
                                        <p:cTn dur="500" fill="hold" id="30"/>
                                        <p:tgtEl>
                                          <p:spTgt spid="25606"/>
                                        </p:tgtEl>
                                        <p:attrNameLst>
                                          <p:attrName>ppt_h</p:attrName>
                                        </p:attrNameLst>
                                      </p:cBhvr>
                                      <p:tavLst>
                                        <p:tav tm="0">
                                          <p:val>
                                            <p:fltVal val="0"/>
                                          </p:val>
                                        </p:tav>
                                        <p:tav tm="100000">
                                          <p:val>
                                            <p:strVal val="#ppt_h"/>
                                          </p:val>
                                        </p:tav>
                                      </p:tavLst>
                                    </p:anim>
                                    <p:animEffect filter="fade" transition="in">
                                      <p:cBhvr>
                                        <p:cTn dur="500" id="31"/>
                                        <p:tgtEl>
                                          <p:spTgt spid="25606"/>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25619"/>
                                        </p:tgtEl>
                                        <p:attrNameLst>
                                          <p:attrName>style.visibility</p:attrName>
                                        </p:attrNameLst>
                                      </p:cBhvr>
                                      <p:to>
                                        <p:strVal val="visible"/>
                                      </p:to>
                                    </p:set>
                                    <p:anim calcmode="lin" valueType="num">
                                      <p:cBhvr>
                                        <p:cTn dur="500" fill="hold" id="34"/>
                                        <p:tgtEl>
                                          <p:spTgt spid="25619"/>
                                        </p:tgtEl>
                                        <p:attrNameLst>
                                          <p:attrName>ppt_w</p:attrName>
                                        </p:attrNameLst>
                                      </p:cBhvr>
                                      <p:tavLst>
                                        <p:tav tm="0">
                                          <p:val>
                                            <p:fltVal val="0"/>
                                          </p:val>
                                        </p:tav>
                                        <p:tav tm="100000">
                                          <p:val>
                                            <p:strVal val="#ppt_w"/>
                                          </p:val>
                                        </p:tav>
                                      </p:tavLst>
                                    </p:anim>
                                    <p:anim calcmode="lin" valueType="num">
                                      <p:cBhvr>
                                        <p:cTn dur="500" fill="hold" id="35"/>
                                        <p:tgtEl>
                                          <p:spTgt spid="25619"/>
                                        </p:tgtEl>
                                        <p:attrNameLst>
                                          <p:attrName>ppt_h</p:attrName>
                                        </p:attrNameLst>
                                      </p:cBhvr>
                                      <p:tavLst>
                                        <p:tav tm="0">
                                          <p:val>
                                            <p:fltVal val="0"/>
                                          </p:val>
                                        </p:tav>
                                        <p:tav tm="100000">
                                          <p:val>
                                            <p:strVal val="#ppt_h"/>
                                          </p:val>
                                        </p:tav>
                                      </p:tavLst>
                                    </p:anim>
                                    <p:animEffect filter="fade" transition="in">
                                      <p:cBhvr>
                                        <p:cTn dur="500" id="36"/>
                                        <p:tgtEl>
                                          <p:spTgt spid="25619"/>
                                        </p:tgtEl>
                                      </p:cBhvr>
                                    </p:animEffect>
                                  </p:childTnLst>
                                </p:cTn>
                              </p:par>
                            </p:childTnLst>
                          </p:cTn>
                        </p:par>
                        <p:par>
                          <p:cTn fill="hold" id="37" nodeType="afterGroup">
                            <p:stCondLst>
                              <p:cond delay="1700"/>
                            </p:stCondLst>
                            <p:childTnLst>
                              <p:par>
                                <p:cTn fill="hold" grpId="0" id="38" nodeType="afterEffect" presetClass="entr" presetID="2" presetSubtype="4">
                                  <p:stCondLst>
                                    <p:cond delay="0"/>
                                  </p:stCondLst>
                                  <p:childTnLst>
                                    <p:set>
                                      <p:cBhvr>
                                        <p:cTn dur="1" fill="hold" id="39">
                                          <p:stCondLst>
                                            <p:cond delay="0"/>
                                          </p:stCondLst>
                                        </p:cTn>
                                        <p:tgtEl>
                                          <p:spTgt spid="25607"/>
                                        </p:tgtEl>
                                        <p:attrNameLst>
                                          <p:attrName>style.visibility</p:attrName>
                                        </p:attrNameLst>
                                      </p:cBhvr>
                                      <p:to>
                                        <p:strVal val="visible"/>
                                      </p:to>
                                    </p:set>
                                    <p:anim calcmode="lin" valueType="num">
                                      <p:cBhvr additive="base">
                                        <p:cTn dur="500" fill="hold" id="40"/>
                                        <p:tgtEl>
                                          <p:spTgt spid="25607"/>
                                        </p:tgtEl>
                                        <p:attrNameLst>
                                          <p:attrName>ppt_x</p:attrName>
                                        </p:attrNameLst>
                                      </p:cBhvr>
                                      <p:tavLst>
                                        <p:tav tm="0">
                                          <p:val>
                                            <p:strVal val="#ppt_x"/>
                                          </p:val>
                                        </p:tav>
                                        <p:tav tm="100000">
                                          <p:val>
                                            <p:strVal val="#ppt_x"/>
                                          </p:val>
                                        </p:tav>
                                      </p:tavLst>
                                    </p:anim>
                                    <p:anim calcmode="lin" valueType="num">
                                      <p:cBhvr additive="base">
                                        <p:cTn dur="500" fill="hold" id="41"/>
                                        <p:tgtEl>
                                          <p:spTgt spid="25607"/>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25608"/>
                                        </p:tgtEl>
                                        <p:attrNameLst>
                                          <p:attrName>style.visibility</p:attrName>
                                        </p:attrNameLst>
                                      </p:cBhvr>
                                      <p:to>
                                        <p:strVal val="visible"/>
                                      </p:to>
                                    </p:set>
                                    <p:anim calcmode="lin" valueType="num">
                                      <p:cBhvr additive="base">
                                        <p:cTn dur="500" fill="hold" id="44"/>
                                        <p:tgtEl>
                                          <p:spTgt spid="25608"/>
                                        </p:tgtEl>
                                        <p:attrNameLst>
                                          <p:attrName>ppt_x</p:attrName>
                                        </p:attrNameLst>
                                      </p:cBhvr>
                                      <p:tavLst>
                                        <p:tav tm="0">
                                          <p:val>
                                            <p:strVal val="#ppt_x"/>
                                          </p:val>
                                        </p:tav>
                                        <p:tav tm="100000">
                                          <p:val>
                                            <p:strVal val="#ppt_x"/>
                                          </p:val>
                                        </p:tav>
                                      </p:tavLst>
                                    </p:anim>
                                    <p:anim calcmode="lin" valueType="num">
                                      <p:cBhvr additive="base">
                                        <p:cTn dur="500" fill="hold" id="45"/>
                                        <p:tgtEl>
                                          <p:spTgt spid="25608"/>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2200"/>
                            </p:stCondLst>
                            <p:childTnLst>
                              <p:par>
                                <p:cTn fill="hold" grpId="0" id="47" nodeType="afterEffect" presetClass="entr" presetID="22" presetSubtype="1">
                                  <p:stCondLst>
                                    <p:cond delay="0"/>
                                  </p:stCondLst>
                                  <p:childTnLst>
                                    <p:set>
                                      <p:cBhvr>
                                        <p:cTn dur="1" fill="hold" id="48">
                                          <p:stCondLst>
                                            <p:cond delay="0"/>
                                          </p:stCondLst>
                                        </p:cTn>
                                        <p:tgtEl>
                                          <p:spTgt spid="25609"/>
                                        </p:tgtEl>
                                        <p:attrNameLst>
                                          <p:attrName>style.visibility</p:attrName>
                                        </p:attrNameLst>
                                      </p:cBhvr>
                                      <p:to>
                                        <p:strVal val="visible"/>
                                      </p:to>
                                    </p:set>
                                    <p:animEffect filter="wipe(up)" transition="in">
                                      <p:cBhvr>
                                        <p:cTn dur="500" id="49"/>
                                        <p:tgtEl>
                                          <p:spTgt spid="25609"/>
                                        </p:tgtEl>
                                      </p:cBhvr>
                                    </p:animEffect>
                                  </p:childTnLst>
                                </p:cTn>
                              </p:par>
                              <p:par>
                                <p:cTn fill="hold" grpId="0" id="50" nodeType="withEffect" presetClass="entr" presetID="22" presetSubtype="1">
                                  <p:stCondLst>
                                    <p:cond delay="0"/>
                                  </p:stCondLst>
                                  <p:childTnLst>
                                    <p:set>
                                      <p:cBhvr>
                                        <p:cTn dur="1" fill="hold" id="51">
                                          <p:stCondLst>
                                            <p:cond delay="0"/>
                                          </p:stCondLst>
                                        </p:cTn>
                                        <p:tgtEl>
                                          <p:spTgt spid="25610"/>
                                        </p:tgtEl>
                                        <p:attrNameLst>
                                          <p:attrName>style.visibility</p:attrName>
                                        </p:attrNameLst>
                                      </p:cBhvr>
                                      <p:to>
                                        <p:strVal val="visible"/>
                                      </p:to>
                                    </p:set>
                                    <p:animEffect filter="wipe(up)" transition="in">
                                      <p:cBhvr>
                                        <p:cTn dur="500" id="52"/>
                                        <p:tgtEl>
                                          <p:spTgt spid="25610"/>
                                        </p:tgtEl>
                                      </p:cBhvr>
                                    </p:animEffect>
                                  </p:childTnLst>
                                </p:cTn>
                              </p:par>
                            </p:childTnLst>
                          </p:cTn>
                        </p:par>
                        <p:par>
                          <p:cTn fill="hold" id="53" nodeType="afterGroup">
                            <p:stCondLst>
                              <p:cond delay="2700"/>
                            </p:stCondLst>
                            <p:childTnLst>
                              <p:par>
                                <p:cTn fill="hold" grpId="0" id="54" nodeType="afterEffect" presetClass="entr" presetID="22" presetSubtype="2">
                                  <p:stCondLst>
                                    <p:cond delay="0"/>
                                  </p:stCondLst>
                                  <p:childTnLst>
                                    <p:set>
                                      <p:cBhvr>
                                        <p:cTn dur="1" fill="hold" id="55">
                                          <p:stCondLst>
                                            <p:cond delay="0"/>
                                          </p:stCondLst>
                                        </p:cTn>
                                        <p:tgtEl>
                                          <p:spTgt spid="25611"/>
                                        </p:tgtEl>
                                        <p:attrNameLst>
                                          <p:attrName>style.visibility</p:attrName>
                                        </p:attrNameLst>
                                      </p:cBhvr>
                                      <p:to>
                                        <p:strVal val="visible"/>
                                      </p:to>
                                    </p:set>
                                    <p:animEffect filter="wipe(right)" transition="in">
                                      <p:cBhvr>
                                        <p:cTn dur="500" id="56"/>
                                        <p:tgtEl>
                                          <p:spTgt spid="25611"/>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25615"/>
                                        </p:tgtEl>
                                        <p:attrNameLst>
                                          <p:attrName>style.visibility</p:attrName>
                                        </p:attrNameLst>
                                      </p:cBhvr>
                                      <p:to>
                                        <p:strVal val="visible"/>
                                      </p:to>
                                    </p:set>
                                    <p:animEffect filter="wipe(left)" transition="in">
                                      <p:cBhvr>
                                        <p:cTn dur="500" id="59"/>
                                        <p:tgtEl>
                                          <p:spTgt spid="25615"/>
                                        </p:tgtEl>
                                      </p:cBhvr>
                                    </p:animEffect>
                                  </p:childTnLst>
                                </p:cTn>
                              </p:par>
                            </p:childTnLst>
                          </p:cTn>
                        </p:par>
                        <p:par>
                          <p:cTn fill="hold" id="60" nodeType="afterGroup">
                            <p:stCondLst>
                              <p:cond delay="3200"/>
                            </p:stCondLst>
                            <p:childTnLst>
                              <p:par>
                                <p:cTn fill="hold" grpId="0" id="61" nodeType="afterEffect" presetClass="entr" presetID="22" presetSubtype="2">
                                  <p:stCondLst>
                                    <p:cond delay="0"/>
                                  </p:stCondLst>
                                  <p:childTnLst>
                                    <p:set>
                                      <p:cBhvr>
                                        <p:cTn dur="1" fill="hold" id="62">
                                          <p:stCondLst>
                                            <p:cond delay="0"/>
                                          </p:stCondLst>
                                        </p:cTn>
                                        <p:tgtEl>
                                          <p:spTgt spid="25612"/>
                                        </p:tgtEl>
                                        <p:attrNameLst>
                                          <p:attrName>style.visibility</p:attrName>
                                        </p:attrNameLst>
                                      </p:cBhvr>
                                      <p:to>
                                        <p:strVal val="visible"/>
                                      </p:to>
                                    </p:set>
                                    <p:animEffect filter="wipe(right)" transition="in">
                                      <p:cBhvr>
                                        <p:cTn dur="500" id="63"/>
                                        <p:tgtEl>
                                          <p:spTgt spid="25612"/>
                                        </p:tgtEl>
                                      </p:cBhvr>
                                    </p:animEffect>
                                  </p:childTnLst>
                                </p:cTn>
                              </p:par>
                              <p:par>
                                <p:cTn fill="hold" grpId="0" id="64" nodeType="withEffect" presetClass="entr" presetID="22" presetSubtype="8">
                                  <p:stCondLst>
                                    <p:cond delay="0"/>
                                  </p:stCondLst>
                                  <p:childTnLst>
                                    <p:set>
                                      <p:cBhvr>
                                        <p:cTn dur="1" fill="hold" id="65">
                                          <p:stCondLst>
                                            <p:cond delay="0"/>
                                          </p:stCondLst>
                                        </p:cTn>
                                        <p:tgtEl>
                                          <p:spTgt spid="25616"/>
                                        </p:tgtEl>
                                        <p:attrNameLst>
                                          <p:attrName>style.visibility</p:attrName>
                                        </p:attrNameLst>
                                      </p:cBhvr>
                                      <p:to>
                                        <p:strVal val="visible"/>
                                      </p:to>
                                    </p:set>
                                    <p:animEffect filter="wipe(left)" transition="in">
                                      <p:cBhvr>
                                        <p:cTn dur="500" id="66"/>
                                        <p:tgtEl>
                                          <p:spTgt spid="25616"/>
                                        </p:tgtEl>
                                      </p:cBhvr>
                                    </p:animEffect>
                                  </p:childTnLst>
                                </p:cTn>
                              </p:par>
                            </p:childTnLst>
                          </p:cTn>
                        </p:par>
                        <p:par>
                          <p:cTn fill="hold" id="67" nodeType="afterGroup">
                            <p:stCondLst>
                              <p:cond delay="3700"/>
                            </p:stCondLst>
                            <p:childTnLst>
                              <p:par>
                                <p:cTn fill="hold" grpId="0" id="68" nodeType="afterEffect" presetClass="entr" presetID="22" presetSubtype="2">
                                  <p:stCondLst>
                                    <p:cond delay="0"/>
                                  </p:stCondLst>
                                  <p:childTnLst>
                                    <p:set>
                                      <p:cBhvr>
                                        <p:cTn dur="1" fill="hold" id="69">
                                          <p:stCondLst>
                                            <p:cond delay="0"/>
                                          </p:stCondLst>
                                        </p:cTn>
                                        <p:tgtEl>
                                          <p:spTgt spid="25613"/>
                                        </p:tgtEl>
                                        <p:attrNameLst>
                                          <p:attrName>style.visibility</p:attrName>
                                        </p:attrNameLst>
                                      </p:cBhvr>
                                      <p:to>
                                        <p:strVal val="visible"/>
                                      </p:to>
                                    </p:set>
                                    <p:animEffect filter="wipe(right)" transition="in">
                                      <p:cBhvr>
                                        <p:cTn dur="500" id="70"/>
                                        <p:tgtEl>
                                          <p:spTgt spid="25613"/>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25617"/>
                                        </p:tgtEl>
                                        <p:attrNameLst>
                                          <p:attrName>style.visibility</p:attrName>
                                        </p:attrNameLst>
                                      </p:cBhvr>
                                      <p:to>
                                        <p:strVal val="visible"/>
                                      </p:to>
                                    </p:set>
                                    <p:animEffect filter="wipe(left)" transition="in">
                                      <p:cBhvr>
                                        <p:cTn dur="500" id="73"/>
                                        <p:tgtEl>
                                          <p:spTgt spid="25617"/>
                                        </p:tgtEl>
                                      </p:cBhvr>
                                    </p:animEffect>
                                  </p:childTnLst>
                                </p:cTn>
                              </p:par>
                            </p:childTnLst>
                          </p:cTn>
                        </p:par>
                        <p:par>
                          <p:cTn fill="hold" id="74" nodeType="afterGroup">
                            <p:stCondLst>
                              <p:cond delay="4200"/>
                            </p:stCondLst>
                            <p:childTnLst>
                              <p:par>
                                <p:cTn fill="hold" grpId="0" id="75" nodeType="afterEffect" presetClass="entr" presetID="22" presetSubtype="2">
                                  <p:stCondLst>
                                    <p:cond delay="0"/>
                                  </p:stCondLst>
                                  <p:childTnLst>
                                    <p:set>
                                      <p:cBhvr>
                                        <p:cTn dur="1" fill="hold" id="76">
                                          <p:stCondLst>
                                            <p:cond delay="0"/>
                                          </p:stCondLst>
                                        </p:cTn>
                                        <p:tgtEl>
                                          <p:spTgt spid="25614"/>
                                        </p:tgtEl>
                                        <p:attrNameLst>
                                          <p:attrName>style.visibility</p:attrName>
                                        </p:attrNameLst>
                                      </p:cBhvr>
                                      <p:to>
                                        <p:strVal val="visible"/>
                                      </p:to>
                                    </p:set>
                                    <p:animEffect filter="wipe(right)" transition="in">
                                      <p:cBhvr>
                                        <p:cTn dur="500" id="77"/>
                                        <p:tgtEl>
                                          <p:spTgt spid="25614"/>
                                        </p:tgtEl>
                                      </p:cBhvr>
                                    </p:animEffect>
                                  </p:childTnLst>
                                </p:cTn>
                              </p:par>
                              <p:par>
                                <p:cTn fill="hold" grpId="0" id="78" nodeType="withEffect" presetClass="entr" presetID="22" presetSubtype="8">
                                  <p:stCondLst>
                                    <p:cond delay="0"/>
                                  </p:stCondLst>
                                  <p:childTnLst>
                                    <p:set>
                                      <p:cBhvr>
                                        <p:cTn dur="1" fill="hold" id="79">
                                          <p:stCondLst>
                                            <p:cond delay="0"/>
                                          </p:stCondLst>
                                        </p:cTn>
                                        <p:tgtEl>
                                          <p:spTgt spid="25618"/>
                                        </p:tgtEl>
                                        <p:attrNameLst>
                                          <p:attrName>style.visibility</p:attrName>
                                        </p:attrNameLst>
                                      </p:cBhvr>
                                      <p:to>
                                        <p:strVal val="visible"/>
                                      </p:to>
                                    </p:set>
                                    <p:animEffect filter="wipe(left)" transition="in">
                                      <p:cBhvr>
                                        <p:cTn dur="500" id="80"/>
                                        <p:tgtEl>
                                          <p:spTgt spid="256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602"/>
      <p:bldP grpId="0" spid="25603"/>
      <p:bldP grpId="0" spid="25606"/>
      <p:bldP grpId="0" spid="25607"/>
      <p:bldP grpId="0" spid="25608"/>
      <p:bldP grpId="0" spid="25609"/>
      <p:bldP grpId="0" spid="25610"/>
      <p:bldP grpId="0" spid="25611"/>
      <p:bldP grpId="0" spid="25612"/>
      <p:bldP grpId="0" spid="25613"/>
      <p:bldP grpId="0" spid="25614"/>
      <p:bldP grpId="0" spid="25615"/>
      <p:bldP grpId="0" spid="25616"/>
      <p:bldP grpId="0" spid="25617"/>
      <p:bldP grpId="0" spid="25618"/>
      <p:bldP grpId="0" spid="2561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26626"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rgbClr val="004C54"/>
              </a:solidFill>
              <a:ea charset="-122" panose="02010600030101010101" pitchFamily="2" typeface="宋体"/>
            </a:endParaRPr>
          </a:p>
        </p:txBody>
      </p:sp>
      <p:sp>
        <p:nvSpPr>
          <p:cNvPr id="26627"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a:noFill/>
              </a14:hiddenFill>
            </a:ext>
          </a:extLst>
        </p:spPr>
        <p:txBody>
          <a:bodyPr/>
          <a:lstStyle/>
          <a:p>
            <a:endParaRPr altLang="en-US" lang="zh-CN"/>
          </a:p>
        </p:txBody>
      </p:sp>
      <p:sp>
        <p:nvSpPr>
          <p:cNvPr id="26628" name="TextBox 77"/>
          <p:cNvSpPr txBox="1">
            <a:spLocks noChangeArrowheads="1"/>
          </p:cNvSpPr>
          <p:nvPr/>
        </p:nvSpPr>
        <p:spPr bwMode="auto">
          <a:xfrm>
            <a:off x="4602163" y="2852738"/>
            <a:ext cx="3168650"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4400">
                <a:solidFill>
                  <a:srgbClr val="363636"/>
                </a:solidFill>
                <a:latin charset="-122" panose="020b0503020204020204" pitchFamily="34" typeface="微软雅黑"/>
              </a:rPr>
              <a:t>研究成果与应用</a:t>
            </a:r>
          </a:p>
        </p:txBody>
      </p:sp>
      <p:sp>
        <p:nvSpPr>
          <p:cNvPr id="26629" name="Rectangle 14"/>
          <p:cNvSpPr>
            <a:spLocks noChangeArrowheads="1"/>
          </p:cNvSpPr>
          <p:nvPr/>
        </p:nvSpPr>
        <p:spPr bwMode="auto">
          <a:xfrm>
            <a:off x="5634038" y="2255838"/>
            <a:ext cx="9239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600">
                <a:solidFill>
                  <a:srgbClr val="363636"/>
                </a:solidFill>
                <a:latin charset="-122" panose="020b0503020204020204" pitchFamily="34" typeface="微软雅黑"/>
              </a:rPr>
              <a:t>Part 4</a:t>
            </a:r>
          </a:p>
        </p:txBody>
      </p:sp>
      <p:sp>
        <p:nvSpPr>
          <p:cNvPr id="26630" name="Freeform 11"/>
          <p:cNvSpPr>
            <a:spLocks noEditPoints="1"/>
          </p:cNvSpPr>
          <p:nvPr/>
        </p:nvSpPr>
        <p:spPr bwMode="auto">
          <a:xfrm>
            <a:off x="5354638" y="850900"/>
            <a:ext cx="1489075" cy="1287463"/>
          </a:xfrm>
          <a:custGeom>
            <a:gdLst>
              <a:gd fmla="*/ 2147483646 w 948" name="T0"/>
              <a:gd fmla="*/ 2147483646 h 810" name="T1"/>
              <a:gd fmla="*/ 2147483646 w 948" name="T2"/>
              <a:gd fmla="*/ 2147483646 h 810" name="T3"/>
              <a:gd fmla="*/ 2147483646 w 948" name="T4"/>
              <a:gd fmla="*/ 2147483646 h 810" name="T5"/>
              <a:gd fmla="*/ 2147483646 w 948" name="T6"/>
              <a:gd fmla="*/ 2147483646 h 810" name="T7"/>
              <a:gd fmla="*/ 2147483646 w 948" name="T8"/>
              <a:gd fmla="*/ 2147483646 h 810" name="T9"/>
              <a:gd fmla="*/ 2147483646 w 948" name="T10"/>
              <a:gd fmla="*/ 2147483646 h 810" name="T11"/>
              <a:gd fmla="*/ 2147483646 w 948" name="T12"/>
              <a:gd fmla="*/ 2147483646 h 810" name="T13"/>
              <a:gd fmla="*/ 2147483646 w 948" name="T14"/>
              <a:gd fmla="*/ 2147483646 h 810" name="T15"/>
              <a:gd fmla="*/ 2147483646 w 948" name="T16"/>
              <a:gd fmla="*/ 2147483646 h 810" name="T17"/>
              <a:gd fmla="*/ 2147483646 w 948" name="T18"/>
              <a:gd fmla="*/ 2147483646 h 810" name="T19"/>
              <a:gd fmla="*/ 2147483646 w 948" name="T20"/>
              <a:gd fmla="*/ 2147483646 h 810" name="T21"/>
              <a:gd fmla="*/ 2147483646 w 948" name="T22"/>
              <a:gd fmla="*/ 2147483646 h 810" name="T23"/>
              <a:gd fmla="*/ 2147483646 w 948" name="T24"/>
              <a:gd fmla="*/ 2147483646 h 810" name="T25"/>
              <a:gd fmla="*/ 2147483646 w 948" name="T26"/>
              <a:gd fmla="*/ 2147483646 h 810" name="T27"/>
              <a:gd fmla="*/ 2147483646 w 948" name="T28"/>
              <a:gd fmla="*/ 2147483646 h 810" name="T29"/>
              <a:gd fmla="*/ 2147483646 w 948" name="T30"/>
              <a:gd fmla="*/ 2147483646 h 810" name="T31"/>
              <a:gd fmla="*/ 2147483646 w 948" name="T32"/>
              <a:gd fmla="*/ 2147483646 h 810" name="T33"/>
              <a:gd fmla="*/ 2147483646 w 948" name="T34"/>
              <a:gd fmla="*/ 2147483646 h 810" name="T35"/>
              <a:gd fmla="*/ 2147483646 w 948" name="T36"/>
              <a:gd fmla="*/ 2147483646 h 810" name="T37"/>
              <a:gd fmla="*/ 2147483646 w 948" name="T38"/>
              <a:gd fmla="*/ 2147483646 h 810" name="T39"/>
              <a:gd fmla="*/ 2147483646 w 948" name="T40"/>
              <a:gd fmla="*/ 2147483646 h 810" name="T41"/>
              <a:gd fmla="*/ 2147483646 w 948" name="T42"/>
              <a:gd fmla="*/ 2147483646 h 810" name="T43"/>
              <a:gd fmla="*/ 2147483646 w 948" name="T44"/>
              <a:gd fmla="*/ 2147483646 h 810" name="T45"/>
              <a:gd fmla="*/ 2147483646 w 948" name="T46"/>
              <a:gd fmla="*/ 2147483646 h 810" name="T47"/>
              <a:gd fmla="*/ 2147483646 w 948" name="T48"/>
              <a:gd fmla="*/ 2147483646 h 810" name="T49"/>
              <a:gd fmla="*/ 2147483646 w 948" name="T50"/>
              <a:gd fmla="*/ 2147483646 h 810" name="T51"/>
              <a:gd fmla="*/ 2147483646 w 948" name="T52"/>
              <a:gd fmla="*/ 2147483646 h 810" name="T53"/>
              <a:gd fmla="*/ 2147483646 w 948" name="T54"/>
              <a:gd fmla="*/ 2147483646 h 810" name="T55"/>
              <a:gd fmla="*/ 2147483646 w 948" name="T56"/>
              <a:gd fmla="*/ 2147483646 h 810" name="T57"/>
              <a:gd fmla="*/ 2147483646 w 948" name="T58"/>
              <a:gd fmla="*/ 2147483646 h 810" name="T59"/>
              <a:gd fmla="*/ 2147483646 w 948" name="T60"/>
              <a:gd fmla="*/ 2147483646 h 810" name="T61"/>
              <a:gd fmla="*/ 2147483646 w 948" name="T62"/>
              <a:gd fmla="*/ 2147483646 h 810" name="T63"/>
              <a:gd fmla="*/ 2147483646 w 948" name="T64"/>
              <a:gd fmla="*/ 2147483646 h 810" name="T65"/>
              <a:gd fmla="*/ 2147483646 w 948" name="T66"/>
              <a:gd fmla="*/ 2147483646 h 810" name="T67"/>
              <a:gd fmla="*/ 2147483646 w 948" name="T68"/>
              <a:gd fmla="*/ 2147483646 h 810" name="T69"/>
              <a:gd fmla="*/ 2147483646 w 948" name="T70"/>
              <a:gd fmla="*/ 2147483646 h 810" name="T71"/>
              <a:gd fmla="*/ 2147483646 w 948" name="T72"/>
              <a:gd fmla="*/ 2147483646 h 810" name="T73"/>
              <a:gd fmla="*/ 2147483646 w 948" name="T74"/>
              <a:gd fmla="*/ 2147483646 h 810" name="T75"/>
              <a:gd fmla="*/ 2147483646 w 948" name="T76"/>
              <a:gd fmla="*/ 2147483646 h 810" name="T77"/>
              <a:gd fmla="*/ 2147483646 w 948" name="T78"/>
              <a:gd fmla="*/ 2147483646 h 810" name="T79"/>
              <a:gd fmla="*/ 2147483646 w 948" name="T80"/>
              <a:gd fmla="*/ 2147483646 h 810" name="T81"/>
              <a:gd fmla="*/ 2147483646 w 948" name="T82"/>
              <a:gd fmla="*/ 2147483646 h 810" name="T83"/>
              <a:gd fmla="*/ 2147483646 w 948" name="T84"/>
              <a:gd fmla="*/ 2147483646 h 810" name="T85"/>
              <a:gd fmla="*/ 2147483646 w 948" name="T86"/>
              <a:gd fmla="*/ 2147483646 h 810" name="T87"/>
              <a:gd fmla="*/ 2147483646 w 948" name="T88"/>
              <a:gd fmla="*/ 2147483646 h 810" name="T89"/>
              <a:gd fmla="*/ 2147483646 w 948" name="T90"/>
              <a:gd fmla="*/ 2147483646 h 810" name="T91"/>
              <a:gd fmla="*/ 2147483646 w 948" name="T92"/>
              <a:gd fmla="*/ 2147483646 h 810" name="T93"/>
              <a:gd fmla="*/ 2147483646 w 948" name="T94"/>
              <a:gd fmla="*/ 2147483646 h 810" name="T95"/>
              <a:gd fmla="*/ 2147483646 w 948" name="T96"/>
              <a:gd fmla="*/ 2147483646 h 810" name="T97"/>
              <a:gd fmla="*/ 2147483646 w 948" name="T98"/>
              <a:gd fmla="*/ 2147483646 h 810" name="T99"/>
              <a:gd fmla="*/ 2147483646 w 948" name="T100"/>
              <a:gd fmla="*/ 2147483646 h 810" name="T101"/>
              <a:gd fmla="*/ 2147483646 w 948" name="T102"/>
              <a:gd fmla="*/ 2147483646 h 810" name="T103"/>
              <a:gd fmla="*/ 2147483646 w 948" name="T104"/>
              <a:gd fmla="*/ 2147483646 h 810" name="T105"/>
              <a:gd fmla="*/ 2147483646 w 948" name="T106"/>
              <a:gd fmla="*/ 2147483646 h 810" name="T107"/>
              <a:gd fmla="*/ 2147483646 w 948" name="T108"/>
              <a:gd fmla="*/ 2147483646 h 810" name="T109"/>
              <a:gd fmla="*/ 2147483646 w 948" name="T110"/>
              <a:gd fmla="*/ 2147483646 h 810" name="T111"/>
              <a:gd fmla="*/ 2147483646 w 948" name="T112"/>
              <a:gd fmla="*/ 2147483646 h 810" name="T113"/>
              <a:gd fmla="*/ 2147483646 w 948" name="T114"/>
              <a:gd fmla="*/ 2147483646 h 810" name="T115"/>
              <a:gd fmla="*/ 2147483646 w 948" name="T116"/>
              <a:gd fmla="*/ 2147483646 h 810" name="T117"/>
              <a:gd fmla="*/ 2147483646 w 948" name="T118"/>
              <a:gd fmla="*/ 2147483646 h 81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810" w="947">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31" name="Oval 39"/>
          <p:cNvSpPr>
            <a:spLocks noChangeArrowheads="1" noChangeAspect="1"/>
          </p:cNvSpPr>
          <p:nvPr/>
        </p:nvSpPr>
        <p:spPr bwMode="auto">
          <a:xfrm>
            <a:off x="3252788" y="5622925"/>
            <a:ext cx="173037"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rgbClr val="FFFFFF"/>
              </a:solidFill>
              <a:ea charset="-122" panose="02010600030101010101" pitchFamily="2" typeface="宋体"/>
            </a:endParaRPr>
          </a:p>
        </p:txBody>
      </p:sp>
      <p:sp>
        <p:nvSpPr>
          <p:cNvPr id="26632" name="Oval 40"/>
          <p:cNvSpPr>
            <a:spLocks noChangeArrowheads="1" noChangeAspect="1"/>
          </p:cNvSpPr>
          <p:nvPr/>
        </p:nvSpPr>
        <p:spPr bwMode="auto">
          <a:xfrm>
            <a:off x="3252788" y="6059488"/>
            <a:ext cx="173037"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rgbClr val="FFFFFF"/>
              </a:solidFill>
              <a:ea charset="-122" panose="02010600030101010101" pitchFamily="2" typeface="宋体"/>
            </a:endParaRPr>
          </a:p>
        </p:txBody>
      </p:sp>
      <p:sp>
        <p:nvSpPr>
          <p:cNvPr id="26633" name="Oval 42"/>
          <p:cNvSpPr>
            <a:spLocks noChangeArrowheads="1" noChangeAspect="1"/>
          </p:cNvSpPr>
          <p:nvPr/>
        </p:nvSpPr>
        <p:spPr bwMode="auto">
          <a:xfrm>
            <a:off x="7029450" y="5622925"/>
            <a:ext cx="158750"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rgbClr val="FFFFFF"/>
              </a:solidFill>
              <a:ea charset="-122" panose="02010600030101010101" pitchFamily="2" typeface="宋体"/>
            </a:endParaRPr>
          </a:p>
        </p:txBody>
      </p:sp>
      <p:sp>
        <p:nvSpPr>
          <p:cNvPr id="26634" name="TextBox 43"/>
          <p:cNvSpPr txBox="1">
            <a:spLocks noChangeArrowheads="1"/>
          </p:cNvSpPr>
          <p:nvPr/>
        </p:nvSpPr>
        <p:spPr bwMode="auto">
          <a:xfrm>
            <a:off x="3402013" y="5472113"/>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rgbClr val="FFFFFF"/>
                </a:solidFill>
                <a:latin charset="-122" panose="020b0503020204020204" pitchFamily="34" typeface="微软雅黑"/>
              </a:rPr>
              <a:t>研究最终目标</a:t>
            </a:r>
          </a:p>
        </p:txBody>
      </p:sp>
      <p:sp>
        <p:nvSpPr>
          <p:cNvPr id="26635" name="TextBox 44"/>
          <p:cNvSpPr txBox="1">
            <a:spLocks noChangeArrowheads="1"/>
          </p:cNvSpPr>
          <p:nvPr/>
        </p:nvSpPr>
        <p:spPr bwMode="auto">
          <a:xfrm>
            <a:off x="3402013" y="5908675"/>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rgbClr val="FFFFFF"/>
                </a:solidFill>
                <a:latin charset="-122" panose="020b0503020204020204" pitchFamily="34" typeface="微软雅黑"/>
              </a:rPr>
              <a:t>应用前景</a:t>
            </a:r>
          </a:p>
        </p:txBody>
      </p:sp>
      <p:sp>
        <p:nvSpPr>
          <p:cNvPr id="26636" name="TextBox 45"/>
          <p:cNvSpPr txBox="1">
            <a:spLocks noChangeArrowheads="1"/>
          </p:cNvSpPr>
          <p:nvPr/>
        </p:nvSpPr>
        <p:spPr bwMode="auto">
          <a:xfrm>
            <a:off x="7178674" y="5472113"/>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rgbClr val="FFFFFF"/>
                </a:solidFill>
                <a:latin charset="-122" panose="020b0503020204020204" pitchFamily="34" typeface="微软雅黑"/>
              </a:rPr>
              <a:t>成果转化形式</a:t>
            </a:r>
          </a:p>
        </p:txBody>
      </p:sp>
    </p:spTree>
  </p:cSld>
  <p:clrMapOvr>
    <a:masterClrMapping/>
  </p:clrMapOvr>
  <p:transition advTm="8561"/>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26626"/>
                                        </p:tgtEl>
                                        <p:attrNameLst>
                                          <p:attrName>style.visibility</p:attrName>
                                        </p:attrNameLst>
                                      </p:cBhvr>
                                      <p:to>
                                        <p:strVal val="visible"/>
                                      </p:to>
                                    </p:set>
                                    <p:animEffect filter="wheel(1)" transition="in">
                                      <p:cBhvr>
                                        <p:cTn dur="2000" id="7"/>
                                        <p:tgtEl>
                                          <p:spTgt spid="26626"/>
                                        </p:tgtEl>
                                      </p:cBhvr>
                                    </p:animEffect>
                                  </p:childTnLst>
                                </p:cTn>
                              </p:par>
                            </p:childTnLst>
                          </p:cTn>
                        </p:par>
                        <p:par>
                          <p:cTn fill="hold" id="8" nodeType="afterGroup">
                            <p:stCondLst>
                              <p:cond delay="2000"/>
                            </p:stCondLst>
                            <p:childTnLst>
                              <p:par>
                                <p:cTn fill="hold" grpId="0" id="9" nodeType="afterEffect" presetClass="entr" presetID="31" presetSubtype="0">
                                  <p:stCondLst>
                                    <p:cond delay="0"/>
                                  </p:stCondLst>
                                  <p:childTnLst>
                                    <p:set>
                                      <p:cBhvr>
                                        <p:cTn dur="1" fill="hold" id="10">
                                          <p:stCondLst>
                                            <p:cond delay="0"/>
                                          </p:stCondLst>
                                        </p:cTn>
                                        <p:tgtEl>
                                          <p:spTgt spid="26630"/>
                                        </p:tgtEl>
                                        <p:attrNameLst>
                                          <p:attrName>style.visibility</p:attrName>
                                        </p:attrNameLst>
                                      </p:cBhvr>
                                      <p:to>
                                        <p:strVal val="visible"/>
                                      </p:to>
                                    </p:set>
                                    <p:anim calcmode="lin" valueType="num">
                                      <p:cBhvr>
                                        <p:cTn dur="400" fill="hold" id="11"/>
                                        <p:tgtEl>
                                          <p:spTgt spid="26630"/>
                                        </p:tgtEl>
                                        <p:attrNameLst>
                                          <p:attrName>ppt_w</p:attrName>
                                        </p:attrNameLst>
                                      </p:cBhvr>
                                      <p:tavLst>
                                        <p:tav tm="0">
                                          <p:val>
                                            <p:fltVal val="0"/>
                                          </p:val>
                                        </p:tav>
                                        <p:tav tm="100000">
                                          <p:val>
                                            <p:strVal val="#ppt_w"/>
                                          </p:val>
                                        </p:tav>
                                      </p:tavLst>
                                    </p:anim>
                                    <p:anim calcmode="lin" valueType="num">
                                      <p:cBhvr>
                                        <p:cTn dur="400" fill="hold" id="12"/>
                                        <p:tgtEl>
                                          <p:spTgt spid="26630"/>
                                        </p:tgtEl>
                                        <p:attrNameLst>
                                          <p:attrName>ppt_h</p:attrName>
                                        </p:attrNameLst>
                                      </p:cBhvr>
                                      <p:tavLst>
                                        <p:tav tm="0">
                                          <p:val>
                                            <p:fltVal val="0"/>
                                          </p:val>
                                        </p:tav>
                                        <p:tav tm="100000">
                                          <p:val>
                                            <p:strVal val="#ppt_h"/>
                                          </p:val>
                                        </p:tav>
                                      </p:tavLst>
                                    </p:anim>
                                    <p:anim calcmode="lin" valueType="num">
                                      <p:cBhvr>
                                        <p:cTn dur="400" fill="hold" id="13"/>
                                        <p:tgtEl>
                                          <p:spTgt spid="26630"/>
                                        </p:tgtEl>
                                        <p:attrNameLst>
                                          <p:attrName>style.rotation</p:attrName>
                                        </p:attrNameLst>
                                      </p:cBhvr>
                                      <p:tavLst>
                                        <p:tav tm="0">
                                          <p:val>
                                            <p:fltVal val="90"/>
                                          </p:val>
                                        </p:tav>
                                        <p:tav tm="100000">
                                          <p:val>
                                            <p:fltVal val="0"/>
                                          </p:val>
                                        </p:tav>
                                      </p:tavLst>
                                    </p:anim>
                                    <p:animEffect filter="fade" transition="in">
                                      <p:cBhvr>
                                        <p:cTn dur="400" id="14"/>
                                        <p:tgtEl>
                                          <p:spTgt spid="26630"/>
                                        </p:tgtEl>
                                      </p:cBhvr>
                                    </p:animEffect>
                                  </p:childTnLst>
                                </p:cTn>
                              </p:par>
                            </p:childTnLst>
                          </p:cTn>
                        </p:par>
                        <p:par>
                          <p:cTn fill="hold" id="15" nodeType="afterGroup">
                            <p:stCondLst>
                              <p:cond delay="2400"/>
                            </p:stCondLst>
                            <p:childTnLst>
                              <p:par>
                                <p:cTn fill="hold" grpId="0" id="16" nodeType="afterEffect" presetClass="entr" presetID="16" presetSubtype="21">
                                  <p:stCondLst>
                                    <p:cond delay="0"/>
                                  </p:stCondLst>
                                  <p:childTnLst>
                                    <p:set>
                                      <p:cBhvr>
                                        <p:cTn dur="1" fill="hold" id="17">
                                          <p:stCondLst>
                                            <p:cond delay="0"/>
                                          </p:stCondLst>
                                        </p:cTn>
                                        <p:tgtEl>
                                          <p:spTgt spid="26627"/>
                                        </p:tgtEl>
                                        <p:attrNameLst>
                                          <p:attrName>style.visibility</p:attrName>
                                        </p:attrNameLst>
                                      </p:cBhvr>
                                      <p:to>
                                        <p:strVal val="visible"/>
                                      </p:to>
                                    </p:set>
                                    <p:animEffect filter="barn(inVertical)" transition="in">
                                      <p:cBhvr>
                                        <p:cTn dur="500" id="18"/>
                                        <p:tgtEl>
                                          <p:spTgt spid="26627"/>
                                        </p:tgtEl>
                                      </p:cBhvr>
                                    </p:animEffect>
                                  </p:childTnLst>
                                </p:cTn>
                              </p:par>
                            </p:childTnLst>
                          </p:cTn>
                        </p:par>
                        <p:par>
                          <p:cTn fill="hold" id="19" nodeType="afterGroup">
                            <p:stCondLst>
                              <p:cond delay="2900"/>
                            </p:stCondLst>
                            <p:childTnLst>
                              <p:par>
                                <p:cTn fill="hold" grpId="0" id="20" nodeType="afterEffect" presetClass="entr" presetID="22" presetSubtype="1">
                                  <p:stCondLst>
                                    <p:cond delay="0"/>
                                  </p:stCondLst>
                                  <p:childTnLst>
                                    <p:set>
                                      <p:cBhvr>
                                        <p:cTn dur="1" fill="hold" id="21">
                                          <p:stCondLst>
                                            <p:cond delay="0"/>
                                          </p:stCondLst>
                                        </p:cTn>
                                        <p:tgtEl>
                                          <p:spTgt spid="26628"/>
                                        </p:tgtEl>
                                        <p:attrNameLst>
                                          <p:attrName>style.visibility</p:attrName>
                                        </p:attrNameLst>
                                      </p:cBhvr>
                                      <p:to>
                                        <p:strVal val="visible"/>
                                      </p:to>
                                    </p:set>
                                    <p:animEffect filter="wipe(up)" transition="in">
                                      <p:cBhvr>
                                        <p:cTn dur="500" id="22"/>
                                        <p:tgtEl>
                                          <p:spTgt spid="26628"/>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26629"/>
                                        </p:tgtEl>
                                        <p:attrNameLst>
                                          <p:attrName>style.visibility</p:attrName>
                                        </p:attrNameLst>
                                      </p:cBhvr>
                                      <p:to>
                                        <p:strVal val="visible"/>
                                      </p:to>
                                    </p:set>
                                    <p:animEffect filter="wipe(down)" transition="in">
                                      <p:cBhvr>
                                        <p:cTn dur="500" id="25"/>
                                        <p:tgtEl>
                                          <p:spTgt spid="26629"/>
                                        </p:tgtEl>
                                      </p:cBhvr>
                                    </p:animEffect>
                                  </p:childTnLst>
                                </p:cTn>
                              </p:par>
                            </p:childTnLst>
                          </p:cTn>
                        </p:par>
                        <p:par>
                          <p:cTn fill="hold" id="26" nodeType="afterGroup">
                            <p:stCondLst>
                              <p:cond delay="3400"/>
                            </p:stCondLst>
                            <p:childTnLst>
                              <p:par>
                                <p:cTn fill="hold" grpId="0" id="27" nodeType="afterEffect" presetClass="entr" presetID="2" presetSubtype="12">
                                  <p:stCondLst>
                                    <p:cond delay="0"/>
                                  </p:stCondLst>
                                  <p:childTnLst>
                                    <p:set>
                                      <p:cBhvr>
                                        <p:cTn dur="1" fill="hold" id="28">
                                          <p:stCondLst>
                                            <p:cond delay="0"/>
                                          </p:stCondLst>
                                        </p:cTn>
                                        <p:tgtEl>
                                          <p:spTgt spid="26631"/>
                                        </p:tgtEl>
                                        <p:attrNameLst>
                                          <p:attrName>style.visibility</p:attrName>
                                        </p:attrNameLst>
                                      </p:cBhvr>
                                      <p:to>
                                        <p:strVal val="visible"/>
                                      </p:to>
                                    </p:set>
                                    <p:anim calcmode="lin" valueType="num">
                                      <p:cBhvr additive="base">
                                        <p:cTn dur="500" fill="hold" id="29"/>
                                        <p:tgtEl>
                                          <p:spTgt spid="26631"/>
                                        </p:tgtEl>
                                        <p:attrNameLst>
                                          <p:attrName>ppt_x</p:attrName>
                                        </p:attrNameLst>
                                      </p:cBhvr>
                                      <p:tavLst>
                                        <p:tav tm="0">
                                          <p:val>
                                            <p:strVal val="0-#ppt_w/2"/>
                                          </p:val>
                                        </p:tav>
                                        <p:tav tm="100000">
                                          <p:val>
                                            <p:strVal val="#ppt_x"/>
                                          </p:val>
                                        </p:tav>
                                      </p:tavLst>
                                    </p:anim>
                                    <p:anim calcmode="lin" valueType="num">
                                      <p:cBhvr additive="base">
                                        <p:cTn dur="500" fill="hold" id="30"/>
                                        <p:tgtEl>
                                          <p:spTgt spid="26631"/>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12">
                                  <p:stCondLst>
                                    <p:cond delay="100"/>
                                  </p:stCondLst>
                                  <p:childTnLst>
                                    <p:set>
                                      <p:cBhvr>
                                        <p:cTn dur="1" fill="hold" id="32">
                                          <p:stCondLst>
                                            <p:cond delay="0"/>
                                          </p:stCondLst>
                                        </p:cTn>
                                        <p:tgtEl>
                                          <p:spTgt spid="26632"/>
                                        </p:tgtEl>
                                        <p:attrNameLst>
                                          <p:attrName>style.visibility</p:attrName>
                                        </p:attrNameLst>
                                      </p:cBhvr>
                                      <p:to>
                                        <p:strVal val="visible"/>
                                      </p:to>
                                    </p:set>
                                    <p:anim calcmode="lin" valueType="num">
                                      <p:cBhvr additive="base">
                                        <p:cTn dur="500" fill="hold" id="33"/>
                                        <p:tgtEl>
                                          <p:spTgt spid="26632"/>
                                        </p:tgtEl>
                                        <p:attrNameLst>
                                          <p:attrName>ppt_x</p:attrName>
                                        </p:attrNameLst>
                                      </p:cBhvr>
                                      <p:tavLst>
                                        <p:tav tm="0">
                                          <p:val>
                                            <p:strVal val="0-#ppt_w/2"/>
                                          </p:val>
                                        </p:tav>
                                        <p:tav tm="100000">
                                          <p:val>
                                            <p:strVal val="#ppt_x"/>
                                          </p:val>
                                        </p:tav>
                                      </p:tavLst>
                                    </p:anim>
                                    <p:anim calcmode="lin" valueType="num">
                                      <p:cBhvr additive="base">
                                        <p:cTn dur="500" fill="hold" id="34"/>
                                        <p:tgtEl>
                                          <p:spTgt spid="26632"/>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12">
                                  <p:stCondLst>
                                    <p:cond delay="300"/>
                                  </p:stCondLst>
                                  <p:childTnLst>
                                    <p:set>
                                      <p:cBhvr>
                                        <p:cTn dur="1" fill="hold" id="36">
                                          <p:stCondLst>
                                            <p:cond delay="0"/>
                                          </p:stCondLst>
                                        </p:cTn>
                                        <p:tgtEl>
                                          <p:spTgt spid="26633"/>
                                        </p:tgtEl>
                                        <p:attrNameLst>
                                          <p:attrName>style.visibility</p:attrName>
                                        </p:attrNameLst>
                                      </p:cBhvr>
                                      <p:to>
                                        <p:strVal val="visible"/>
                                      </p:to>
                                    </p:set>
                                    <p:anim calcmode="lin" valueType="num">
                                      <p:cBhvr additive="base">
                                        <p:cTn dur="500" fill="hold" id="37"/>
                                        <p:tgtEl>
                                          <p:spTgt spid="26633"/>
                                        </p:tgtEl>
                                        <p:attrNameLst>
                                          <p:attrName>ppt_x</p:attrName>
                                        </p:attrNameLst>
                                      </p:cBhvr>
                                      <p:tavLst>
                                        <p:tav tm="0">
                                          <p:val>
                                            <p:strVal val="0-#ppt_w/2"/>
                                          </p:val>
                                        </p:tav>
                                        <p:tav tm="100000">
                                          <p:val>
                                            <p:strVal val="#ppt_x"/>
                                          </p:val>
                                        </p:tav>
                                      </p:tavLst>
                                    </p:anim>
                                    <p:anim calcmode="lin" valueType="num">
                                      <p:cBhvr additive="base">
                                        <p:cTn dur="500" fill="hold" id="38"/>
                                        <p:tgtEl>
                                          <p:spTgt spid="26633"/>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4200"/>
                            </p:stCondLst>
                            <p:childTnLst>
                              <p:par>
                                <p:cTn fill="hold" grpId="0" id="40" nodeType="afterEffect" presetClass="entr" presetID="22" presetSubtype="8">
                                  <p:stCondLst>
                                    <p:cond delay="0"/>
                                  </p:stCondLst>
                                  <p:childTnLst>
                                    <p:set>
                                      <p:cBhvr>
                                        <p:cTn dur="1" fill="hold" id="41">
                                          <p:stCondLst>
                                            <p:cond delay="0"/>
                                          </p:stCondLst>
                                        </p:cTn>
                                        <p:tgtEl>
                                          <p:spTgt spid="26634"/>
                                        </p:tgtEl>
                                        <p:attrNameLst>
                                          <p:attrName>style.visibility</p:attrName>
                                        </p:attrNameLst>
                                      </p:cBhvr>
                                      <p:to>
                                        <p:strVal val="visible"/>
                                      </p:to>
                                    </p:set>
                                    <p:animEffect filter="wipe(left)" transition="in">
                                      <p:cBhvr>
                                        <p:cTn dur="500" id="42"/>
                                        <p:tgtEl>
                                          <p:spTgt spid="26634"/>
                                        </p:tgtEl>
                                      </p:cBhvr>
                                    </p:animEffect>
                                  </p:childTnLst>
                                </p:cTn>
                              </p:par>
                              <p:par>
                                <p:cTn fill="hold" grpId="0" id="43" nodeType="withEffect" presetClass="entr" presetID="22" presetSubtype="8">
                                  <p:stCondLst>
                                    <p:cond delay="100"/>
                                  </p:stCondLst>
                                  <p:childTnLst>
                                    <p:set>
                                      <p:cBhvr>
                                        <p:cTn dur="1" fill="hold" id="44">
                                          <p:stCondLst>
                                            <p:cond delay="0"/>
                                          </p:stCondLst>
                                        </p:cTn>
                                        <p:tgtEl>
                                          <p:spTgt spid="26635"/>
                                        </p:tgtEl>
                                        <p:attrNameLst>
                                          <p:attrName>style.visibility</p:attrName>
                                        </p:attrNameLst>
                                      </p:cBhvr>
                                      <p:to>
                                        <p:strVal val="visible"/>
                                      </p:to>
                                    </p:set>
                                    <p:animEffect filter="wipe(left)" transition="in">
                                      <p:cBhvr>
                                        <p:cTn dur="500" id="45"/>
                                        <p:tgtEl>
                                          <p:spTgt spid="26635"/>
                                        </p:tgtEl>
                                      </p:cBhvr>
                                    </p:animEffect>
                                  </p:childTnLst>
                                </p:cTn>
                              </p:par>
                              <p:par>
                                <p:cTn fill="hold" grpId="0" id="46" nodeType="withEffect" presetClass="entr" presetID="22" presetSubtype="8">
                                  <p:stCondLst>
                                    <p:cond delay="300"/>
                                  </p:stCondLst>
                                  <p:childTnLst>
                                    <p:set>
                                      <p:cBhvr>
                                        <p:cTn dur="1" fill="hold" id="47">
                                          <p:stCondLst>
                                            <p:cond delay="0"/>
                                          </p:stCondLst>
                                        </p:cTn>
                                        <p:tgtEl>
                                          <p:spTgt spid="26636"/>
                                        </p:tgtEl>
                                        <p:attrNameLst>
                                          <p:attrName>style.visibility</p:attrName>
                                        </p:attrNameLst>
                                      </p:cBhvr>
                                      <p:to>
                                        <p:strVal val="visible"/>
                                      </p:to>
                                    </p:set>
                                    <p:animEffect filter="wipe(left)" transition="in">
                                      <p:cBhvr>
                                        <p:cTn dur="500" id="48"/>
                                        <p:tgtEl>
                                          <p:spTgt spid="266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626"/>
      <p:bldP grpId="0" spid="26627"/>
      <p:bldP grpId="0" spid="26628"/>
      <p:bldP grpId="0" spid="26629"/>
      <p:bldP grpId="0" spid="26630"/>
      <p:bldP grpId="0" spid="26631"/>
      <p:bldP grpId="0" spid="26632"/>
      <p:bldP grpId="0" spid="26633"/>
      <p:bldP grpId="0" spid="26634"/>
      <p:bldP grpId="0" spid="26635"/>
      <p:bldP grpId="0" spid="2663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0" name="TextBox 27"/>
          <p:cNvSpPr txBox="1">
            <a:spLocks noChangeArrowheads="1"/>
          </p:cNvSpPr>
          <p:nvPr/>
        </p:nvSpPr>
        <p:spPr bwMode="auto">
          <a:xfrm>
            <a:off x="1012825" y="176213"/>
            <a:ext cx="3161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4.1 研究最终目标</a:t>
            </a:r>
          </a:p>
        </p:txBody>
      </p:sp>
      <p:sp>
        <p:nvSpPr>
          <p:cNvPr id="27651"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52" name="Oval 6"/>
          <p:cNvSpPr>
            <a:spLocks noChangeArrowheads="1"/>
          </p:cNvSpPr>
          <p:nvPr/>
        </p:nvSpPr>
        <p:spPr bwMode="auto">
          <a:xfrm flipH="1">
            <a:off x="2994025" y="2844800"/>
            <a:ext cx="1625600" cy="1624013"/>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7653" name="Freeform 7"/>
          <p:cNvSpPr/>
          <p:nvPr/>
        </p:nvSpPr>
        <p:spPr bwMode="auto">
          <a:xfrm flipH="1">
            <a:off x="5603875" y="1798638"/>
            <a:ext cx="1157288" cy="3651250"/>
          </a:xfrm>
          <a:custGeom>
            <a:gdLst>
              <a:gd fmla="*/ 2147483646 w 1750" name="T0"/>
              <a:gd fmla="*/ 2147483646 h 5527" name="T1"/>
              <a:gd fmla="*/ 2147483646 w 1750" name="T2"/>
              <a:gd fmla="*/ 2147483646 h 5527" name="T3"/>
              <a:gd fmla="*/ 2147483646 w 1750" name="T4"/>
              <a:gd fmla="*/ 2147483646 h 5527" name="T5"/>
              <a:gd fmla="*/ 2147483646 w 1750" name="T6"/>
              <a:gd fmla="*/ 2147483646 h 5527" name="T7"/>
              <a:gd fmla="*/ 0 w 1750" name="T8"/>
              <a:gd fmla="*/ 2147483646 h 5527" name="T9"/>
              <a:gd fmla="*/ 2147483646 w 1750" name="T10"/>
              <a:gd fmla="*/ 0 h 5527" name="T11"/>
              <a:gd fmla="*/ 2147483646 w 1750" name="T12"/>
              <a:gd fmla="*/ 2147483646 h 552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527" w="1750">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54" name="Oval 8"/>
          <p:cNvSpPr>
            <a:spLocks noChangeArrowheads="1"/>
          </p:cNvSpPr>
          <p:nvPr/>
        </p:nvSpPr>
        <p:spPr bwMode="auto">
          <a:xfrm flipH="1">
            <a:off x="5326063" y="1420813"/>
            <a:ext cx="1062037" cy="1063625"/>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7655" name="Oval 9"/>
          <p:cNvSpPr>
            <a:spLocks noChangeArrowheads="1"/>
          </p:cNvSpPr>
          <p:nvPr/>
        </p:nvSpPr>
        <p:spPr bwMode="auto">
          <a:xfrm flipH="1">
            <a:off x="6108700" y="3084513"/>
            <a:ext cx="1063625" cy="1062037"/>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7656" name="Oval 10"/>
          <p:cNvSpPr>
            <a:spLocks noChangeArrowheads="1"/>
          </p:cNvSpPr>
          <p:nvPr/>
        </p:nvSpPr>
        <p:spPr bwMode="auto">
          <a:xfrm flipH="1">
            <a:off x="5264150" y="4745038"/>
            <a:ext cx="1063625" cy="1062037"/>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7657" name="Line 11"/>
          <p:cNvSpPr>
            <a:spLocks noChangeShapeType="1"/>
          </p:cNvSpPr>
          <p:nvPr/>
        </p:nvSpPr>
        <p:spPr bwMode="auto">
          <a:xfrm flipH="1">
            <a:off x="4511675" y="2243138"/>
            <a:ext cx="849313" cy="823912"/>
          </a:xfrm>
          <a:prstGeom prst="line">
            <a:avLst/>
          </a:prstGeom>
          <a:noFill/>
          <a:ln w="12700">
            <a:solidFill>
              <a:srgbClr val="2E2C2C"/>
            </a:solidFill>
            <a:round/>
            <a:headEnd len="med" type="triangle" w="med"/>
          </a:ln>
          <a:extLst>
            <a:ext uri="{909E8E84-426E-40DD-AFC4-6F175D3DCCD1}">
              <a14:hiddenFill>
                <a:noFill/>
              </a14:hiddenFill>
            </a:ext>
          </a:extLst>
        </p:spPr>
        <p:txBody>
          <a:bodyPr/>
          <a:lstStyle/>
          <a:p>
            <a:endParaRPr altLang="en-US" lang="zh-CN"/>
          </a:p>
        </p:txBody>
      </p:sp>
      <p:sp>
        <p:nvSpPr>
          <p:cNvPr id="27658" name="Line 12"/>
          <p:cNvSpPr>
            <a:spLocks noChangeShapeType="1"/>
          </p:cNvSpPr>
          <p:nvPr/>
        </p:nvSpPr>
        <p:spPr bwMode="auto">
          <a:xfrm flipH="1" flipV="1">
            <a:off x="4559300" y="4267200"/>
            <a:ext cx="747713" cy="723900"/>
          </a:xfrm>
          <a:prstGeom prst="line">
            <a:avLst/>
          </a:prstGeom>
          <a:noFill/>
          <a:ln w="12700">
            <a:solidFill>
              <a:srgbClr val="2E2C2C"/>
            </a:solidFill>
            <a:round/>
            <a:headEnd len="med" type="triangle" w="med"/>
          </a:ln>
          <a:extLst>
            <a:ext uri="{909E8E84-426E-40DD-AFC4-6F175D3DCCD1}">
              <a14:hiddenFill>
                <a:noFill/>
              </a14:hiddenFill>
            </a:ext>
          </a:extLst>
        </p:spPr>
        <p:txBody>
          <a:bodyPr/>
          <a:lstStyle/>
          <a:p>
            <a:endParaRPr altLang="en-US" lang="zh-CN"/>
          </a:p>
        </p:txBody>
      </p:sp>
      <p:sp>
        <p:nvSpPr>
          <p:cNvPr id="27659" name="Line 13"/>
          <p:cNvSpPr>
            <a:spLocks noChangeShapeType="1"/>
          </p:cNvSpPr>
          <p:nvPr/>
        </p:nvSpPr>
        <p:spPr bwMode="auto">
          <a:xfrm flipH="1">
            <a:off x="4808538" y="3600450"/>
            <a:ext cx="1198562" cy="0"/>
          </a:xfrm>
          <a:prstGeom prst="line">
            <a:avLst/>
          </a:prstGeom>
          <a:noFill/>
          <a:ln w="12700">
            <a:solidFill>
              <a:srgbClr val="2E2C2C"/>
            </a:solidFill>
            <a:round/>
            <a:headEnd len="med" type="triangle" w="med"/>
          </a:ln>
          <a:extLst>
            <a:ext uri="{909E8E84-426E-40DD-AFC4-6F175D3DCCD1}">
              <a14:hiddenFill>
                <a:noFill/>
              </a14:hiddenFill>
            </a:ext>
          </a:extLst>
        </p:spPr>
        <p:txBody>
          <a:bodyPr/>
          <a:lstStyle/>
          <a:p>
            <a:endParaRPr altLang="en-US" lang="zh-CN"/>
          </a:p>
        </p:txBody>
      </p:sp>
      <p:sp>
        <p:nvSpPr>
          <p:cNvPr id="27660" name="Oval 14"/>
          <p:cNvSpPr>
            <a:spLocks noChangeArrowheads="1"/>
          </p:cNvSpPr>
          <p:nvPr/>
        </p:nvSpPr>
        <p:spPr bwMode="auto">
          <a:xfrm flipH="1">
            <a:off x="3143250" y="2992438"/>
            <a:ext cx="1328738" cy="1328737"/>
          </a:xfrm>
          <a:prstGeom prst="ellipse">
            <a:avLst/>
          </a:prstGeom>
          <a:solidFill>
            <a:srgbClr val="006BBC"/>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7661" name="TextBox 13"/>
          <p:cNvSpPr txBox="1">
            <a:spLocks noChangeArrowheads="1"/>
          </p:cNvSpPr>
          <p:nvPr/>
        </p:nvSpPr>
        <p:spPr bwMode="auto">
          <a:xfrm flipH="1">
            <a:off x="5378450" y="1682750"/>
            <a:ext cx="9207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chemeClr val="accent2"/>
                </a:solidFill>
                <a:latin charset="-122" panose="020b0503020204020204" pitchFamily="34" typeface="微软雅黑"/>
              </a:rPr>
              <a:t>目标分支一</a:t>
            </a:r>
          </a:p>
        </p:txBody>
      </p:sp>
      <p:sp>
        <p:nvSpPr>
          <p:cNvPr id="27662" name="TextBox 14"/>
          <p:cNvSpPr txBox="1">
            <a:spLocks noChangeArrowheads="1"/>
          </p:cNvSpPr>
          <p:nvPr/>
        </p:nvSpPr>
        <p:spPr bwMode="auto">
          <a:xfrm flipH="1">
            <a:off x="6181724" y="3343275"/>
            <a:ext cx="8937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chemeClr val="accent2"/>
                </a:solidFill>
                <a:latin charset="-122" panose="020b0503020204020204" pitchFamily="34" typeface="微软雅黑"/>
              </a:rPr>
              <a:t>目标分支二</a:t>
            </a:r>
          </a:p>
        </p:txBody>
      </p:sp>
      <p:sp>
        <p:nvSpPr>
          <p:cNvPr id="27663" name="TextBox 15"/>
          <p:cNvSpPr txBox="1">
            <a:spLocks noChangeArrowheads="1"/>
          </p:cNvSpPr>
          <p:nvPr/>
        </p:nvSpPr>
        <p:spPr bwMode="auto">
          <a:xfrm flipH="1">
            <a:off x="5303838" y="4968875"/>
            <a:ext cx="8937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solidFill>
                  <a:schemeClr val="accent2"/>
                </a:solidFill>
                <a:latin charset="-122" panose="020b0503020204020204" pitchFamily="34" typeface="微软雅黑"/>
              </a:rPr>
              <a:t>目标分支三</a:t>
            </a:r>
          </a:p>
        </p:txBody>
      </p:sp>
      <p:sp>
        <p:nvSpPr>
          <p:cNvPr id="27664" name="TextBox 16"/>
          <p:cNvSpPr txBox="1">
            <a:spLocks noChangeArrowheads="1"/>
          </p:cNvSpPr>
          <p:nvPr/>
        </p:nvSpPr>
        <p:spPr bwMode="auto">
          <a:xfrm flipH="1">
            <a:off x="3146425" y="3357563"/>
            <a:ext cx="1287463"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进一步</a:t>
            </a:r>
          </a:p>
          <a:p>
            <a:pPr algn="ctr" eaLnBrk="1" hangingPunct="1">
              <a:spcBef>
                <a:spcPct val="0"/>
              </a:spcBef>
              <a:buFontTx/>
              <a:buNone/>
            </a:pPr>
            <a:r>
              <a:rPr altLang="en-US" lang="zh-CN">
                <a:solidFill>
                  <a:schemeClr val="accent2"/>
                </a:solidFill>
                <a:latin charset="-122" panose="020b0503020204020204" pitchFamily="34" typeface="微软雅黑"/>
              </a:rPr>
              <a:t>目标</a:t>
            </a:r>
          </a:p>
        </p:txBody>
      </p:sp>
      <p:sp>
        <p:nvSpPr>
          <p:cNvPr id="27665" name="TextBox 17"/>
          <p:cNvSpPr txBox="1">
            <a:spLocks noChangeArrowheads="1"/>
          </p:cNvSpPr>
          <p:nvPr/>
        </p:nvSpPr>
        <p:spPr bwMode="auto">
          <a:xfrm>
            <a:off x="6627814" y="1436688"/>
            <a:ext cx="399573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a:t>
            </a:r>
          </a:p>
        </p:txBody>
      </p:sp>
      <p:sp>
        <p:nvSpPr>
          <p:cNvPr id="27666" name="TextBox 18"/>
          <p:cNvSpPr txBox="1">
            <a:spLocks noChangeArrowheads="1"/>
          </p:cNvSpPr>
          <p:nvPr/>
        </p:nvSpPr>
        <p:spPr bwMode="auto">
          <a:xfrm>
            <a:off x="7399339" y="3230563"/>
            <a:ext cx="38877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a:t>
            </a:r>
          </a:p>
        </p:txBody>
      </p:sp>
      <p:sp>
        <p:nvSpPr>
          <p:cNvPr id="27667" name="TextBox 19"/>
          <p:cNvSpPr txBox="1">
            <a:spLocks noChangeArrowheads="1"/>
          </p:cNvSpPr>
          <p:nvPr/>
        </p:nvSpPr>
        <p:spPr bwMode="auto">
          <a:xfrm>
            <a:off x="6592889" y="4991100"/>
            <a:ext cx="38877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a:t>
            </a:r>
          </a:p>
        </p:txBody>
      </p:sp>
      <p:sp>
        <p:nvSpPr>
          <p:cNvPr id="27668" name="Oval 6"/>
          <p:cNvSpPr>
            <a:spLocks noChangeArrowheads="1"/>
          </p:cNvSpPr>
          <p:nvPr/>
        </p:nvSpPr>
        <p:spPr bwMode="auto">
          <a:xfrm flipH="1">
            <a:off x="942975" y="3008313"/>
            <a:ext cx="1300163" cy="1298575"/>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7669" name="Oval 14"/>
          <p:cNvSpPr>
            <a:spLocks noChangeArrowheads="1"/>
          </p:cNvSpPr>
          <p:nvPr/>
        </p:nvSpPr>
        <p:spPr bwMode="auto">
          <a:xfrm flipH="1">
            <a:off x="1062038" y="3125788"/>
            <a:ext cx="1062037" cy="1062037"/>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7670" name="TextBox 22"/>
          <p:cNvSpPr txBox="1">
            <a:spLocks noChangeArrowheads="1"/>
          </p:cNvSpPr>
          <p:nvPr/>
        </p:nvSpPr>
        <p:spPr bwMode="auto">
          <a:xfrm flipH="1">
            <a:off x="1233488" y="3308350"/>
            <a:ext cx="71913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初步目标</a:t>
            </a:r>
          </a:p>
        </p:txBody>
      </p:sp>
      <p:sp>
        <p:nvSpPr>
          <p:cNvPr id="27671" name="右箭头 23"/>
          <p:cNvSpPr>
            <a:spLocks noChangeArrowheads="1"/>
          </p:cNvSpPr>
          <p:nvPr/>
        </p:nvSpPr>
        <p:spPr bwMode="auto">
          <a:xfrm>
            <a:off x="2468563" y="3457575"/>
            <a:ext cx="371475" cy="309563"/>
          </a:xfrm>
          <a:prstGeom prst="rightArrow">
            <a:avLst>
              <a:gd fmla="val 50000" name="adj1"/>
              <a:gd fmla="val 50267" name="adj2"/>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7651"/>
                                        </p:tgtEl>
                                        <p:attrNameLst>
                                          <p:attrName>style.visibility</p:attrName>
                                        </p:attrNameLst>
                                      </p:cBhvr>
                                      <p:to>
                                        <p:strVal val="visible"/>
                                      </p:to>
                                    </p:set>
                                    <p:anim calcmode="lin" valueType="num">
                                      <p:cBhvr>
                                        <p:cTn dur="300" fill="hold" id="7"/>
                                        <p:tgtEl>
                                          <p:spTgt spid="27651"/>
                                        </p:tgtEl>
                                        <p:attrNameLst>
                                          <p:attrName>ppt_w</p:attrName>
                                        </p:attrNameLst>
                                      </p:cBhvr>
                                      <p:tavLst>
                                        <p:tav tm="0">
                                          <p:val>
                                            <p:fltVal val="0"/>
                                          </p:val>
                                        </p:tav>
                                        <p:tav tm="100000">
                                          <p:val>
                                            <p:strVal val="#ppt_w"/>
                                          </p:val>
                                        </p:tav>
                                      </p:tavLst>
                                    </p:anim>
                                    <p:anim calcmode="lin" valueType="num">
                                      <p:cBhvr>
                                        <p:cTn dur="300" fill="hold" id="8"/>
                                        <p:tgtEl>
                                          <p:spTgt spid="27651"/>
                                        </p:tgtEl>
                                        <p:attrNameLst>
                                          <p:attrName>ppt_h</p:attrName>
                                        </p:attrNameLst>
                                      </p:cBhvr>
                                      <p:tavLst>
                                        <p:tav tm="0">
                                          <p:val>
                                            <p:fltVal val="0"/>
                                          </p:val>
                                        </p:tav>
                                        <p:tav tm="100000">
                                          <p:val>
                                            <p:strVal val="#ppt_h"/>
                                          </p:val>
                                        </p:tav>
                                      </p:tavLst>
                                    </p:anim>
                                    <p:anim calcmode="lin" valueType="num">
                                      <p:cBhvr>
                                        <p:cTn dur="300" fill="hold" id="9"/>
                                        <p:tgtEl>
                                          <p:spTgt spid="27651"/>
                                        </p:tgtEl>
                                        <p:attrNameLst>
                                          <p:attrName>style.rotation</p:attrName>
                                        </p:attrNameLst>
                                      </p:cBhvr>
                                      <p:tavLst>
                                        <p:tav tm="0">
                                          <p:val>
                                            <p:fltVal val="90"/>
                                          </p:val>
                                        </p:tav>
                                        <p:tav tm="100000">
                                          <p:val>
                                            <p:fltVal val="0"/>
                                          </p:val>
                                        </p:tav>
                                      </p:tavLst>
                                    </p:anim>
                                    <p:animEffect filter="fade" transition="in">
                                      <p:cBhvr>
                                        <p:cTn dur="300" id="10"/>
                                        <p:tgtEl>
                                          <p:spTgt spid="27651"/>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27650"/>
                                        </p:tgtEl>
                                        <p:attrNameLst>
                                          <p:attrName>style.visibility</p:attrName>
                                        </p:attrNameLst>
                                      </p:cBhvr>
                                      <p:to>
                                        <p:strVal val="visible"/>
                                      </p:to>
                                    </p:set>
                                    <p:anim calcmode="lin" valueType="num">
                                      <p:cBhvr>
                                        <p:cTn dur="400" fill="hold" id="14"/>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27650"/>
                                        </p:tgtEl>
                                        <p:attrNameLst>
                                          <p:attrName>ppt_y</p:attrName>
                                        </p:attrNameLst>
                                      </p:cBhvr>
                                      <p:tavLst>
                                        <p:tav tm="0">
                                          <p:val>
                                            <p:strVal val="#ppt_y"/>
                                          </p:val>
                                        </p:tav>
                                        <p:tav tm="100000">
                                          <p:val>
                                            <p:strVal val="#ppt_y"/>
                                          </p:val>
                                        </p:tav>
                                      </p:tavLst>
                                    </p:anim>
                                    <p:anim calcmode="lin" valueType="num">
                                      <p:cBhvr>
                                        <p:cTn dur="400" fill="hold" id="16"/>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2765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27650"/>
                                        </p:tgtEl>
                                      </p:cBhvr>
                                    </p:animEffect>
                                  </p:childTnLst>
                                </p:cTn>
                              </p:par>
                            </p:childTnLst>
                          </p:cTn>
                        </p:par>
                        <p:par>
                          <p:cTn fill="hold" id="19" nodeType="afterGroup">
                            <p:stCondLst>
                              <p:cond delay="700"/>
                            </p:stCondLst>
                            <p:childTnLst>
                              <p:par>
                                <p:cTn fill="hold" grpId="0" id="20" nodeType="afterEffect" presetClass="entr" presetID="10" presetSubtype="0">
                                  <p:stCondLst>
                                    <p:cond delay="0"/>
                                  </p:stCondLst>
                                  <p:childTnLst>
                                    <p:set>
                                      <p:cBhvr>
                                        <p:cTn dur="1" fill="hold" id="21">
                                          <p:stCondLst>
                                            <p:cond delay="0"/>
                                          </p:stCondLst>
                                        </p:cTn>
                                        <p:tgtEl>
                                          <p:spTgt spid="27669"/>
                                        </p:tgtEl>
                                        <p:attrNameLst>
                                          <p:attrName>style.visibility</p:attrName>
                                        </p:attrNameLst>
                                      </p:cBhvr>
                                      <p:to>
                                        <p:strVal val="visible"/>
                                      </p:to>
                                    </p:set>
                                    <p:anim calcmode="lin" valueType="num">
                                      <p:cBhvr>
                                        <p:cTn dur="500" fill="hold" id="22"/>
                                        <p:tgtEl>
                                          <p:spTgt spid="27669"/>
                                        </p:tgtEl>
                                        <p:attrNameLst>
                                          <p:attrName>ppt_w</p:attrName>
                                        </p:attrNameLst>
                                      </p:cBhvr>
                                      <p:tavLst>
                                        <p:tav tm="0">
                                          <p:val>
                                            <p:fltVal val="0"/>
                                          </p:val>
                                        </p:tav>
                                        <p:tav tm="100000">
                                          <p:val>
                                            <p:strVal val="#ppt_w"/>
                                          </p:val>
                                        </p:tav>
                                      </p:tavLst>
                                    </p:anim>
                                    <p:anim calcmode="lin" valueType="num">
                                      <p:cBhvr>
                                        <p:cTn dur="500" fill="hold" id="23"/>
                                        <p:tgtEl>
                                          <p:spTgt spid="27669"/>
                                        </p:tgtEl>
                                        <p:attrNameLst>
                                          <p:attrName>ppt_h</p:attrName>
                                        </p:attrNameLst>
                                      </p:cBhvr>
                                      <p:tavLst>
                                        <p:tav tm="0">
                                          <p:val>
                                            <p:fltVal val="0"/>
                                          </p:val>
                                        </p:tav>
                                        <p:tav tm="100000">
                                          <p:val>
                                            <p:strVal val="#ppt_h"/>
                                          </p:val>
                                        </p:tav>
                                      </p:tavLst>
                                    </p:anim>
                                    <p:animEffect filter="fade" transition="in">
                                      <p:cBhvr>
                                        <p:cTn dur="500" id="24"/>
                                        <p:tgtEl>
                                          <p:spTgt spid="27669"/>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27668"/>
                                        </p:tgtEl>
                                        <p:attrNameLst>
                                          <p:attrName>style.visibility</p:attrName>
                                        </p:attrNameLst>
                                      </p:cBhvr>
                                      <p:to>
                                        <p:strVal val="visible"/>
                                      </p:to>
                                    </p:set>
                                    <p:anim calcmode="lin" valueType="num">
                                      <p:cBhvr>
                                        <p:cTn dur="500" fill="hold" id="27"/>
                                        <p:tgtEl>
                                          <p:spTgt spid="27668"/>
                                        </p:tgtEl>
                                        <p:attrNameLst>
                                          <p:attrName>ppt_w</p:attrName>
                                        </p:attrNameLst>
                                      </p:cBhvr>
                                      <p:tavLst>
                                        <p:tav tm="0">
                                          <p:val>
                                            <p:fltVal val="0"/>
                                          </p:val>
                                        </p:tav>
                                        <p:tav tm="100000">
                                          <p:val>
                                            <p:strVal val="#ppt_w"/>
                                          </p:val>
                                        </p:tav>
                                      </p:tavLst>
                                    </p:anim>
                                    <p:anim calcmode="lin" valueType="num">
                                      <p:cBhvr>
                                        <p:cTn dur="500" fill="hold" id="28"/>
                                        <p:tgtEl>
                                          <p:spTgt spid="27668"/>
                                        </p:tgtEl>
                                        <p:attrNameLst>
                                          <p:attrName>ppt_h</p:attrName>
                                        </p:attrNameLst>
                                      </p:cBhvr>
                                      <p:tavLst>
                                        <p:tav tm="0">
                                          <p:val>
                                            <p:fltVal val="0"/>
                                          </p:val>
                                        </p:tav>
                                        <p:tav tm="100000">
                                          <p:val>
                                            <p:strVal val="#ppt_h"/>
                                          </p:val>
                                        </p:tav>
                                      </p:tavLst>
                                    </p:anim>
                                    <p:animEffect filter="fade" transition="in">
                                      <p:cBhvr>
                                        <p:cTn dur="500" id="29"/>
                                        <p:tgtEl>
                                          <p:spTgt spid="27668"/>
                                        </p:tgtEl>
                                      </p:cBhvr>
                                    </p:animEffect>
                                  </p:childTnLst>
                                </p:cTn>
                              </p:par>
                            </p:childTnLst>
                          </p:cTn>
                        </p:par>
                        <p:par>
                          <p:cTn fill="hold" id="30" nodeType="afterGroup">
                            <p:stCondLst>
                              <p:cond delay="1200"/>
                            </p:stCondLst>
                            <p:childTnLst>
                              <p:par>
                                <p:cTn fill="hold" grpId="0" id="31" nodeType="afterEffect" presetClass="entr" presetID="31" presetSubtype="0">
                                  <p:stCondLst>
                                    <p:cond delay="0"/>
                                  </p:stCondLst>
                                  <p:childTnLst>
                                    <p:set>
                                      <p:cBhvr>
                                        <p:cTn dur="1" fill="hold" id="32">
                                          <p:stCondLst>
                                            <p:cond delay="0"/>
                                          </p:stCondLst>
                                        </p:cTn>
                                        <p:tgtEl>
                                          <p:spTgt spid="27670"/>
                                        </p:tgtEl>
                                        <p:attrNameLst>
                                          <p:attrName>style.visibility</p:attrName>
                                        </p:attrNameLst>
                                      </p:cBhvr>
                                      <p:to>
                                        <p:strVal val="visible"/>
                                      </p:to>
                                    </p:set>
                                    <p:anim calcmode="lin" valueType="num">
                                      <p:cBhvr>
                                        <p:cTn dur="300" fill="hold" id="33"/>
                                        <p:tgtEl>
                                          <p:spTgt spid="27670"/>
                                        </p:tgtEl>
                                        <p:attrNameLst>
                                          <p:attrName>ppt_w</p:attrName>
                                        </p:attrNameLst>
                                      </p:cBhvr>
                                      <p:tavLst>
                                        <p:tav tm="0">
                                          <p:val>
                                            <p:fltVal val="0"/>
                                          </p:val>
                                        </p:tav>
                                        <p:tav tm="100000">
                                          <p:val>
                                            <p:strVal val="#ppt_w"/>
                                          </p:val>
                                        </p:tav>
                                      </p:tavLst>
                                    </p:anim>
                                    <p:anim calcmode="lin" valueType="num">
                                      <p:cBhvr>
                                        <p:cTn dur="300" fill="hold" id="34"/>
                                        <p:tgtEl>
                                          <p:spTgt spid="27670"/>
                                        </p:tgtEl>
                                        <p:attrNameLst>
                                          <p:attrName>ppt_h</p:attrName>
                                        </p:attrNameLst>
                                      </p:cBhvr>
                                      <p:tavLst>
                                        <p:tav tm="0">
                                          <p:val>
                                            <p:fltVal val="0"/>
                                          </p:val>
                                        </p:tav>
                                        <p:tav tm="100000">
                                          <p:val>
                                            <p:strVal val="#ppt_h"/>
                                          </p:val>
                                        </p:tav>
                                      </p:tavLst>
                                    </p:anim>
                                    <p:anim calcmode="lin" valueType="num">
                                      <p:cBhvr>
                                        <p:cTn dur="300" fill="hold" id="35"/>
                                        <p:tgtEl>
                                          <p:spTgt spid="27670"/>
                                        </p:tgtEl>
                                        <p:attrNameLst>
                                          <p:attrName>style.rotation</p:attrName>
                                        </p:attrNameLst>
                                      </p:cBhvr>
                                      <p:tavLst>
                                        <p:tav tm="0">
                                          <p:val>
                                            <p:fltVal val="90"/>
                                          </p:val>
                                        </p:tav>
                                        <p:tav tm="100000">
                                          <p:val>
                                            <p:fltVal val="0"/>
                                          </p:val>
                                        </p:tav>
                                      </p:tavLst>
                                    </p:anim>
                                    <p:animEffect filter="fade" transition="in">
                                      <p:cBhvr>
                                        <p:cTn dur="300" id="36"/>
                                        <p:tgtEl>
                                          <p:spTgt spid="27670"/>
                                        </p:tgtEl>
                                      </p:cBhvr>
                                    </p:animEffect>
                                  </p:childTnLst>
                                </p:cTn>
                              </p:par>
                            </p:childTnLst>
                          </p:cTn>
                        </p:par>
                        <p:par>
                          <p:cTn fill="hold" id="37" nodeType="afterGroup">
                            <p:stCondLst>
                              <p:cond delay="1500"/>
                            </p:stCondLst>
                            <p:childTnLst>
                              <p:par>
                                <p:cTn fill="hold" grpId="0" id="38" nodeType="afterEffect" presetClass="entr" presetID="2" presetSubtype="8">
                                  <p:stCondLst>
                                    <p:cond delay="0"/>
                                  </p:stCondLst>
                                  <p:childTnLst>
                                    <p:set>
                                      <p:cBhvr>
                                        <p:cTn dur="1" fill="hold" id="39">
                                          <p:stCondLst>
                                            <p:cond delay="0"/>
                                          </p:stCondLst>
                                        </p:cTn>
                                        <p:tgtEl>
                                          <p:spTgt spid="27671"/>
                                        </p:tgtEl>
                                        <p:attrNameLst>
                                          <p:attrName>style.visibility</p:attrName>
                                        </p:attrNameLst>
                                      </p:cBhvr>
                                      <p:to>
                                        <p:strVal val="visible"/>
                                      </p:to>
                                    </p:set>
                                    <p:anim calcmode="lin" valueType="num">
                                      <p:cBhvr additive="base">
                                        <p:cTn dur="300" fill="hold" id="40"/>
                                        <p:tgtEl>
                                          <p:spTgt spid="27671"/>
                                        </p:tgtEl>
                                        <p:attrNameLst>
                                          <p:attrName>ppt_x</p:attrName>
                                        </p:attrNameLst>
                                      </p:cBhvr>
                                      <p:tavLst>
                                        <p:tav tm="0">
                                          <p:val>
                                            <p:strVal val="0-#ppt_w/2"/>
                                          </p:val>
                                        </p:tav>
                                        <p:tav tm="100000">
                                          <p:val>
                                            <p:strVal val="#ppt_x"/>
                                          </p:val>
                                        </p:tav>
                                      </p:tavLst>
                                    </p:anim>
                                    <p:anim calcmode="lin" valueType="num">
                                      <p:cBhvr additive="base">
                                        <p:cTn dur="300" fill="hold" id="41"/>
                                        <p:tgtEl>
                                          <p:spTgt spid="27671"/>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1800"/>
                            </p:stCondLst>
                            <p:childTnLst>
                              <p:par>
                                <p:cTn fill="hold" grpId="0" id="43" nodeType="afterEffect" presetClass="entr" presetID="52" presetSubtype="0">
                                  <p:stCondLst>
                                    <p:cond delay="0"/>
                                  </p:stCondLst>
                                  <p:childTnLst>
                                    <p:set>
                                      <p:cBhvr>
                                        <p:cTn dur="1" fill="hold" id="44">
                                          <p:stCondLst>
                                            <p:cond delay="0"/>
                                          </p:stCondLst>
                                        </p:cTn>
                                        <p:tgtEl>
                                          <p:spTgt spid="27660"/>
                                        </p:tgtEl>
                                        <p:attrNameLst>
                                          <p:attrName>style.visibility</p:attrName>
                                        </p:attrNameLst>
                                      </p:cBhvr>
                                      <p:to>
                                        <p:strVal val="visible"/>
                                      </p:to>
                                    </p:set>
                                    <p:animScale>
                                      <p:cBhvr>
                                        <p:cTn decel="50000" dur="1000" fill="hold" id="45">
                                          <p:stCondLst>
                                            <p:cond delay="0"/>
                                          </p:stCondLst>
                                        </p:cTn>
                                        <p:tgtEl>
                                          <p:spTgt spid="2766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6">
                                          <p:stCondLst>
                                            <p:cond delay="0"/>
                                          </p:stCondLst>
                                        </p:cTn>
                                        <p:tgtEl>
                                          <p:spTgt spid="27660"/>
                                        </p:tgtEl>
                                        <p:attrNameLst>
                                          <p:attrName>ppt_x,ppt_y</p:attrName>
                                        </p:attrNameLst>
                                      </p:cBhvr>
                                      <p:rCtr x="0" y="0"/>
                                    </p:animMotion>
                                    <p:animEffect filter="fade" transition="in">
                                      <p:cBhvr>
                                        <p:cTn dur="1000" id="47"/>
                                        <p:tgtEl>
                                          <p:spTgt spid="27660"/>
                                        </p:tgtEl>
                                      </p:cBhvr>
                                    </p:animEffect>
                                  </p:childTnLst>
                                </p:cTn>
                              </p:par>
                              <p:par>
                                <p:cTn fill="hold" grpId="0" id="48" nodeType="withEffect" presetClass="entr" presetID="52" presetSubtype="0">
                                  <p:stCondLst>
                                    <p:cond delay="0"/>
                                  </p:stCondLst>
                                  <p:childTnLst>
                                    <p:set>
                                      <p:cBhvr>
                                        <p:cTn dur="1" fill="hold" id="49">
                                          <p:stCondLst>
                                            <p:cond delay="0"/>
                                          </p:stCondLst>
                                        </p:cTn>
                                        <p:tgtEl>
                                          <p:spTgt spid="27652"/>
                                        </p:tgtEl>
                                        <p:attrNameLst>
                                          <p:attrName>style.visibility</p:attrName>
                                        </p:attrNameLst>
                                      </p:cBhvr>
                                      <p:to>
                                        <p:strVal val="visible"/>
                                      </p:to>
                                    </p:set>
                                    <p:animScale>
                                      <p:cBhvr>
                                        <p:cTn decel="50000" dur="1000" fill="hold" id="50">
                                          <p:stCondLst>
                                            <p:cond delay="0"/>
                                          </p:stCondLst>
                                        </p:cTn>
                                        <p:tgtEl>
                                          <p:spTgt spid="2765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1">
                                          <p:stCondLst>
                                            <p:cond delay="0"/>
                                          </p:stCondLst>
                                        </p:cTn>
                                        <p:tgtEl>
                                          <p:spTgt spid="27652"/>
                                        </p:tgtEl>
                                        <p:attrNameLst>
                                          <p:attrName>ppt_x,ppt_y</p:attrName>
                                        </p:attrNameLst>
                                      </p:cBhvr>
                                      <p:rCtr x="0" y="0"/>
                                    </p:animMotion>
                                    <p:animEffect filter="fade" transition="in">
                                      <p:cBhvr>
                                        <p:cTn dur="1000" id="52"/>
                                        <p:tgtEl>
                                          <p:spTgt spid="27652"/>
                                        </p:tgtEl>
                                      </p:cBhvr>
                                    </p:animEffect>
                                  </p:childTnLst>
                                </p:cTn>
                              </p:par>
                              <p:par>
                                <p:cTn fill="hold" grpId="0" id="53" nodeType="withEffect" presetClass="entr" presetID="52" presetSubtype="0">
                                  <p:stCondLst>
                                    <p:cond delay="0"/>
                                  </p:stCondLst>
                                  <p:childTnLst>
                                    <p:set>
                                      <p:cBhvr>
                                        <p:cTn dur="1" fill="hold" id="54">
                                          <p:stCondLst>
                                            <p:cond delay="0"/>
                                          </p:stCondLst>
                                        </p:cTn>
                                        <p:tgtEl>
                                          <p:spTgt spid="27664"/>
                                        </p:tgtEl>
                                        <p:attrNameLst>
                                          <p:attrName>style.visibility</p:attrName>
                                        </p:attrNameLst>
                                      </p:cBhvr>
                                      <p:to>
                                        <p:strVal val="visible"/>
                                      </p:to>
                                    </p:set>
                                    <p:animScale>
                                      <p:cBhvr>
                                        <p:cTn decel="50000" dur="1000" fill="hold" id="55">
                                          <p:stCondLst>
                                            <p:cond delay="0"/>
                                          </p:stCondLst>
                                        </p:cTn>
                                        <p:tgtEl>
                                          <p:spTgt spid="2766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6">
                                          <p:stCondLst>
                                            <p:cond delay="0"/>
                                          </p:stCondLst>
                                        </p:cTn>
                                        <p:tgtEl>
                                          <p:spTgt spid="27664"/>
                                        </p:tgtEl>
                                        <p:attrNameLst>
                                          <p:attrName>ppt_x,ppt_y</p:attrName>
                                        </p:attrNameLst>
                                      </p:cBhvr>
                                      <p:rCtr x="0" y="0"/>
                                    </p:animMotion>
                                    <p:animEffect filter="fade" transition="in">
                                      <p:cBhvr>
                                        <p:cTn dur="1000" id="57"/>
                                        <p:tgtEl>
                                          <p:spTgt spid="27664"/>
                                        </p:tgtEl>
                                      </p:cBhvr>
                                    </p:animEffect>
                                  </p:childTnLst>
                                </p:cTn>
                              </p:par>
                            </p:childTnLst>
                          </p:cTn>
                        </p:par>
                        <p:par>
                          <p:cTn fill="hold" id="58" nodeType="afterGroup">
                            <p:stCondLst>
                              <p:cond delay="2800"/>
                            </p:stCondLst>
                            <p:childTnLst>
                              <p:par>
                                <p:cTn fill="hold" grpId="0" id="59" nodeType="afterEffect" presetClass="entr" presetID="22" presetSubtype="8">
                                  <p:stCondLst>
                                    <p:cond delay="0"/>
                                  </p:stCondLst>
                                  <p:childTnLst>
                                    <p:set>
                                      <p:cBhvr>
                                        <p:cTn dur="1" fill="hold" id="60">
                                          <p:stCondLst>
                                            <p:cond delay="0"/>
                                          </p:stCondLst>
                                        </p:cTn>
                                        <p:tgtEl>
                                          <p:spTgt spid="27657"/>
                                        </p:tgtEl>
                                        <p:attrNameLst>
                                          <p:attrName>style.visibility</p:attrName>
                                        </p:attrNameLst>
                                      </p:cBhvr>
                                      <p:to>
                                        <p:strVal val="visible"/>
                                      </p:to>
                                    </p:set>
                                    <p:animEffect filter="wipe(left)" transition="in">
                                      <p:cBhvr>
                                        <p:cTn dur="500" id="61"/>
                                        <p:tgtEl>
                                          <p:spTgt spid="27657"/>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27659"/>
                                        </p:tgtEl>
                                        <p:attrNameLst>
                                          <p:attrName>style.visibility</p:attrName>
                                        </p:attrNameLst>
                                      </p:cBhvr>
                                      <p:to>
                                        <p:strVal val="visible"/>
                                      </p:to>
                                    </p:set>
                                    <p:animEffect filter="wipe(left)" transition="in">
                                      <p:cBhvr>
                                        <p:cTn dur="500" id="64"/>
                                        <p:tgtEl>
                                          <p:spTgt spid="27659"/>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27658"/>
                                        </p:tgtEl>
                                        <p:attrNameLst>
                                          <p:attrName>style.visibility</p:attrName>
                                        </p:attrNameLst>
                                      </p:cBhvr>
                                      <p:to>
                                        <p:strVal val="visible"/>
                                      </p:to>
                                    </p:set>
                                    <p:animEffect filter="wipe(left)" transition="in">
                                      <p:cBhvr>
                                        <p:cTn dur="500" id="67"/>
                                        <p:tgtEl>
                                          <p:spTgt spid="27658"/>
                                        </p:tgtEl>
                                      </p:cBhvr>
                                    </p:animEffect>
                                  </p:childTnLst>
                                </p:cTn>
                              </p:par>
                            </p:childTnLst>
                          </p:cTn>
                        </p:par>
                        <p:par>
                          <p:cTn fill="hold" id="68" nodeType="afterGroup">
                            <p:stCondLst>
                              <p:cond delay="3300"/>
                            </p:stCondLst>
                            <p:childTnLst>
                              <p:par>
                                <p:cTn fill="hold" grpId="0" id="69" nodeType="afterEffect" presetClass="entr" presetID="22" presetSubtype="1">
                                  <p:stCondLst>
                                    <p:cond delay="0"/>
                                  </p:stCondLst>
                                  <p:childTnLst>
                                    <p:set>
                                      <p:cBhvr>
                                        <p:cTn dur="1" fill="hold" id="70">
                                          <p:stCondLst>
                                            <p:cond delay="0"/>
                                          </p:stCondLst>
                                        </p:cTn>
                                        <p:tgtEl>
                                          <p:spTgt spid="27653"/>
                                        </p:tgtEl>
                                        <p:attrNameLst>
                                          <p:attrName>style.visibility</p:attrName>
                                        </p:attrNameLst>
                                      </p:cBhvr>
                                      <p:to>
                                        <p:strVal val="visible"/>
                                      </p:to>
                                    </p:set>
                                    <p:animEffect filter="wipe(up)" transition="in">
                                      <p:cBhvr>
                                        <p:cTn dur="500" id="71"/>
                                        <p:tgtEl>
                                          <p:spTgt spid="27653"/>
                                        </p:tgtEl>
                                      </p:cBhvr>
                                    </p:animEffect>
                                  </p:childTnLst>
                                </p:cTn>
                              </p:par>
                            </p:childTnLst>
                          </p:cTn>
                        </p:par>
                        <p:par>
                          <p:cTn fill="hold" id="72" nodeType="afterGroup">
                            <p:stCondLst>
                              <p:cond delay="3800"/>
                            </p:stCondLst>
                            <p:childTnLst>
                              <p:par>
                                <p:cTn fill="hold" grpId="0" id="73" nodeType="afterEffect" presetClass="entr" presetID="52" presetSubtype="0">
                                  <p:stCondLst>
                                    <p:cond delay="0"/>
                                  </p:stCondLst>
                                  <p:childTnLst>
                                    <p:set>
                                      <p:cBhvr>
                                        <p:cTn dur="1" fill="hold" id="74">
                                          <p:stCondLst>
                                            <p:cond delay="0"/>
                                          </p:stCondLst>
                                        </p:cTn>
                                        <p:tgtEl>
                                          <p:spTgt spid="27654"/>
                                        </p:tgtEl>
                                        <p:attrNameLst>
                                          <p:attrName>style.visibility</p:attrName>
                                        </p:attrNameLst>
                                      </p:cBhvr>
                                      <p:to>
                                        <p:strVal val="visible"/>
                                      </p:to>
                                    </p:set>
                                    <p:animScale>
                                      <p:cBhvr>
                                        <p:cTn decel="50000" dur="1000" fill="hold" id="75">
                                          <p:stCondLst>
                                            <p:cond delay="0"/>
                                          </p:stCondLst>
                                        </p:cTn>
                                        <p:tgtEl>
                                          <p:spTgt spid="2765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76">
                                          <p:stCondLst>
                                            <p:cond delay="0"/>
                                          </p:stCondLst>
                                        </p:cTn>
                                        <p:tgtEl>
                                          <p:spTgt spid="27654"/>
                                        </p:tgtEl>
                                        <p:attrNameLst>
                                          <p:attrName>ppt_x,ppt_y</p:attrName>
                                        </p:attrNameLst>
                                      </p:cBhvr>
                                      <p:rCtr x="0" y="0"/>
                                    </p:animMotion>
                                    <p:animEffect filter="fade" transition="in">
                                      <p:cBhvr>
                                        <p:cTn dur="1000" id="77"/>
                                        <p:tgtEl>
                                          <p:spTgt spid="27654"/>
                                        </p:tgtEl>
                                      </p:cBhvr>
                                    </p:animEffect>
                                  </p:childTnLst>
                                </p:cTn>
                              </p:par>
                              <p:par>
                                <p:cTn fill="hold" grpId="0" id="78" nodeType="withEffect" presetClass="entr" presetID="52" presetSubtype="0">
                                  <p:stCondLst>
                                    <p:cond delay="200"/>
                                  </p:stCondLst>
                                  <p:childTnLst>
                                    <p:set>
                                      <p:cBhvr>
                                        <p:cTn dur="1" fill="hold" id="79">
                                          <p:stCondLst>
                                            <p:cond delay="0"/>
                                          </p:stCondLst>
                                        </p:cTn>
                                        <p:tgtEl>
                                          <p:spTgt spid="27655"/>
                                        </p:tgtEl>
                                        <p:attrNameLst>
                                          <p:attrName>style.visibility</p:attrName>
                                        </p:attrNameLst>
                                      </p:cBhvr>
                                      <p:to>
                                        <p:strVal val="visible"/>
                                      </p:to>
                                    </p:set>
                                    <p:animScale>
                                      <p:cBhvr>
                                        <p:cTn decel="50000" dur="1000" fill="hold" id="80">
                                          <p:stCondLst>
                                            <p:cond delay="0"/>
                                          </p:stCondLst>
                                        </p:cTn>
                                        <p:tgtEl>
                                          <p:spTgt spid="2765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1">
                                          <p:stCondLst>
                                            <p:cond delay="0"/>
                                          </p:stCondLst>
                                        </p:cTn>
                                        <p:tgtEl>
                                          <p:spTgt spid="27655"/>
                                        </p:tgtEl>
                                        <p:attrNameLst>
                                          <p:attrName>ppt_x,ppt_y</p:attrName>
                                        </p:attrNameLst>
                                      </p:cBhvr>
                                      <p:rCtr x="0" y="0"/>
                                    </p:animMotion>
                                    <p:animEffect filter="fade" transition="in">
                                      <p:cBhvr>
                                        <p:cTn dur="1000" id="82"/>
                                        <p:tgtEl>
                                          <p:spTgt spid="27655"/>
                                        </p:tgtEl>
                                      </p:cBhvr>
                                    </p:animEffect>
                                  </p:childTnLst>
                                </p:cTn>
                              </p:par>
                              <p:par>
                                <p:cTn fill="hold" grpId="0" id="83" nodeType="withEffect" presetClass="entr" presetID="52" presetSubtype="0">
                                  <p:stCondLst>
                                    <p:cond delay="400"/>
                                  </p:stCondLst>
                                  <p:childTnLst>
                                    <p:set>
                                      <p:cBhvr>
                                        <p:cTn dur="1" fill="hold" id="84">
                                          <p:stCondLst>
                                            <p:cond delay="0"/>
                                          </p:stCondLst>
                                        </p:cTn>
                                        <p:tgtEl>
                                          <p:spTgt spid="27656"/>
                                        </p:tgtEl>
                                        <p:attrNameLst>
                                          <p:attrName>style.visibility</p:attrName>
                                        </p:attrNameLst>
                                      </p:cBhvr>
                                      <p:to>
                                        <p:strVal val="visible"/>
                                      </p:to>
                                    </p:set>
                                    <p:animScale>
                                      <p:cBhvr>
                                        <p:cTn decel="50000" dur="1000" fill="hold" id="85">
                                          <p:stCondLst>
                                            <p:cond delay="0"/>
                                          </p:stCondLst>
                                        </p:cTn>
                                        <p:tgtEl>
                                          <p:spTgt spid="2765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6">
                                          <p:stCondLst>
                                            <p:cond delay="0"/>
                                          </p:stCondLst>
                                        </p:cTn>
                                        <p:tgtEl>
                                          <p:spTgt spid="27656"/>
                                        </p:tgtEl>
                                        <p:attrNameLst>
                                          <p:attrName>ppt_x,ppt_y</p:attrName>
                                        </p:attrNameLst>
                                      </p:cBhvr>
                                      <p:rCtr x="0" y="0"/>
                                    </p:animMotion>
                                    <p:animEffect filter="fade" transition="in">
                                      <p:cBhvr>
                                        <p:cTn dur="1000" id="87"/>
                                        <p:tgtEl>
                                          <p:spTgt spid="27656"/>
                                        </p:tgtEl>
                                      </p:cBhvr>
                                    </p:animEffect>
                                  </p:childTnLst>
                                </p:cTn>
                              </p:par>
                            </p:childTnLst>
                          </p:cTn>
                        </p:par>
                        <p:par>
                          <p:cTn fill="hold" id="88" nodeType="afterGroup">
                            <p:stCondLst>
                              <p:cond delay="5200"/>
                            </p:stCondLst>
                            <p:childTnLst>
                              <p:par>
                                <p:cTn fill="hold" grpId="0" id="89" nodeType="afterEffect" presetClass="entr" presetID="31" presetSubtype="0">
                                  <p:stCondLst>
                                    <p:cond delay="0"/>
                                  </p:stCondLst>
                                  <p:childTnLst>
                                    <p:set>
                                      <p:cBhvr>
                                        <p:cTn dur="1" fill="hold" id="90">
                                          <p:stCondLst>
                                            <p:cond delay="0"/>
                                          </p:stCondLst>
                                        </p:cTn>
                                        <p:tgtEl>
                                          <p:spTgt spid="27661"/>
                                        </p:tgtEl>
                                        <p:attrNameLst>
                                          <p:attrName>style.visibility</p:attrName>
                                        </p:attrNameLst>
                                      </p:cBhvr>
                                      <p:to>
                                        <p:strVal val="visible"/>
                                      </p:to>
                                    </p:set>
                                    <p:anim calcmode="lin" valueType="num">
                                      <p:cBhvr>
                                        <p:cTn dur="300" fill="hold" id="91"/>
                                        <p:tgtEl>
                                          <p:spTgt spid="27661"/>
                                        </p:tgtEl>
                                        <p:attrNameLst>
                                          <p:attrName>ppt_w</p:attrName>
                                        </p:attrNameLst>
                                      </p:cBhvr>
                                      <p:tavLst>
                                        <p:tav tm="0">
                                          <p:val>
                                            <p:fltVal val="0"/>
                                          </p:val>
                                        </p:tav>
                                        <p:tav tm="100000">
                                          <p:val>
                                            <p:strVal val="#ppt_w"/>
                                          </p:val>
                                        </p:tav>
                                      </p:tavLst>
                                    </p:anim>
                                    <p:anim calcmode="lin" valueType="num">
                                      <p:cBhvr>
                                        <p:cTn dur="300" fill="hold" id="92"/>
                                        <p:tgtEl>
                                          <p:spTgt spid="27661"/>
                                        </p:tgtEl>
                                        <p:attrNameLst>
                                          <p:attrName>ppt_h</p:attrName>
                                        </p:attrNameLst>
                                      </p:cBhvr>
                                      <p:tavLst>
                                        <p:tav tm="0">
                                          <p:val>
                                            <p:fltVal val="0"/>
                                          </p:val>
                                        </p:tav>
                                        <p:tav tm="100000">
                                          <p:val>
                                            <p:strVal val="#ppt_h"/>
                                          </p:val>
                                        </p:tav>
                                      </p:tavLst>
                                    </p:anim>
                                    <p:anim calcmode="lin" valueType="num">
                                      <p:cBhvr>
                                        <p:cTn dur="300" fill="hold" id="93"/>
                                        <p:tgtEl>
                                          <p:spTgt spid="27661"/>
                                        </p:tgtEl>
                                        <p:attrNameLst>
                                          <p:attrName>style.rotation</p:attrName>
                                        </p:attrNameLst>
                                      </p:cBhvr>
                                      <p:tavLst>
                                        <p:tav tm="0">
                                          <p:val>
                                            <p:fltVal val="90"/>
                                          </p:val>
                                        </p:tav>
                                        <p:tav tm="100000">
                                          <p:val>
                                            <p:fltVal val="0"/>
                                          </p:val>
                                        </p:tav>
                                      </p:tavLst>
                                    </p:anim>
                                    <p:animEffect filter="fade" transition="in">
                                      <p:cBhvr>
                                        <p:cTn dur="300" id="94"/>
                                        <p:tgtEl>
                                          <p:spTgt spid="27661"/>
                                        </p:tgtEl>
                                      </p:cBhvr>
                                    </p:animEffect>
                                  </p:childTnLst>
                                </p:cTn>
                              </p:par>
                            </p:childTnLst>
                          </p:cTn>
                        </p:par>
                        <p:par>
                          <p:cTn fill="hold" id="95" nodeType="afterGroup">
                            <p:stCondLst>
                              <p:cond delay="5500"/>
                            </p:stCondLst>
                            <p:childTnLst>
                              <p:par>
                                <p:cTn fill="hold" grpId="0" id="96" nodeType="afterEffect" presetClass="entr" presetID="22" presetSubtype="8">
                                  <p:stCondLst>
                                    <p:cond delay="0"/>
                                  </p:stCondLst>
                                  <p:childTnLst>
                                    <p:set>
                                      <p:cBhvr>
                                        <p:cTn dur="1" fill="hold" id="97">
                                          <p:stCondLst>
                                            <p:cond delay="0"/>
                                          </p:stCondLst>
                                        </p:cTn>
                                        <p:tgtEl>
                                          <p:spTgt spid="27665"/>
                                        </p:tgtEl>
                                        <p:attrNameLst>
                                          <p:attrName>style.visibility</p:attrName>
                                        </p:attrNameLst>
                                      </p:cBhvr>
                                      <p:to>
                                        <p:strVal val="visible"/>
                                      </p:to>
                                    </p:set>
                                    <p:animEffect filter="wipe(left)" transition="in">
                                      <p:cBhvr>
                                        <p:cTn dur="500" id="98"/>
                                        <p:tgtEl>
                                          <p:spTgt spid="27665"/>
                                        </p:tgtEl>
                                      </p:cBhvr>
                                    </p:animEffect>
                                  </p:childTnLst>
                                </p:cTn>
                              </p:par>
                            </p:childTnLst>
                          </p:cTn>
                        </p:par>
                        <p:par>
                          <p:cTn fill="hold" id="99" nodeType="afterGroup">
                            <p:stCondLst>
                              <p:cond delay="6000"/>
                            </p:stCondLst>
                            <p:childTnLst>
                              <p:par>
                                <p:cTn fill="hold" grpId="0" id="100" nodeType="afterEffect" presetClass="entr" presetID="31" presetSubtype="0">
                                  <p:stCondLst>
                                    <p:cond delay="0"/>
                                  </p:stCondLst>
                                  <p:childTnLst>
                                    <p:set>
                                      <p:cBhvr>
                                        <p:cTn dur="1" fill="hold" id="101">
                                          <p:stCondLst>
                                            <p:cond delay="0"/>
                                          </p:stCondLst>
                                        </p:cTn>
                                        <p:tgtEl>
                                          <p:spTgt spid="27662"/>
                                        </p:tgtEl>
                                        <p:attrNameLst>
                                          <p:attrName>style.visibility</p:attrName>
                                        </p:attrNameLst>
                                      </p:cBhvr>
                                      <p:to>
                                        <p:strVal val="visible"/>
                                      </p:to>
                                    </p:set>
                                    <p:anim calcmode="lin" valueType="num">
                                      <p:cBhvr>
                                        <p:cTn dur="300" fill="hold" id="102"/>
                                        <p:tgtEl>
                                          <p:spTgt spid="27662"/>
                                        </p:tgtEl>
                                        <p:attrNameLst>
                                          <p:attrName>ppt_w</p:attrName>
                                        </p:attrNameLst>
                                      </p:cBhvr>
                                      <p:tavLst>
                                        <p:tav tm="0">
                                          <p:val>
                                            <p:fltVal val="0"/>
                                          </p:val>
                                        </p:tav>
                                        <p:tav tm="100000">
                                          <p:val>
                                            <p:strVal val="#ppt_w"/>
                                          </p:val>
                                        </p:tav>
                                      </p:tavLst>
                                    </p:anim>
                                    <p:anim calcmode="lin" valueType="num">
                                      <p:cBhvr>
                                        <p:cTn dur="300" fill="hold" id="103"/>
                                        <p:tgtEl>
                                          <p:spTgt spid="27662"/>
                                        </p:tgtEl>
                                        <p:attrNameLst>
                                          <p:attrName>ppt_h</p:attrName>
                                        </p:attrNameLst>
                                      </p:cBhvr>
                                      <p:tavLst>
                                        <p:tav tm="0">
                                          <p:val>
                                            <p:fltVal val="0"/>
                                          </p:val>
                                        </p:tav>
                                        <p:tav tm="100000">
                                          <p:val>
                                            <p:strVal val="#ppt_h"/>
                                          </p:val>
                                        </p:tav>
                                      </p:tavLst>
                                    </p:anim>
                                    <p:anim calcmode="lin" valueType="num">
                                      <p:cBhvr>
                                        <p:cTn dur="300" fill="hold" id="104"/>
                                        <p:tgtEl>
                                          <p:spTgt spid="27662"/>
                                        </p:tgtEl>
                                        <p:attrNameLst>
                                          <p:attrName>style.rotation</p:attrName>
                                        </p:attrNameLst>
                                      </p:cBhvr>
                                      <p:tavLst>
                                        <p:tav tm="0">
                                          <p:val>
                                            <p:fltVal val="90"/>
                                          </p:val>
                                        </p:tav>
                                        <p:tav tm="100000">
                                          <p:val>
                                            <p:fltVal val="0"/>
                                          </p:val>
                                        </p:tav>
                                      </p:tavLst>
                                    </p:anim>
                                    <p:animEffect filter="fade" transition="in">
                                      <p:cBhvr>
                                        <p:cTn dur="300" id="105"/>
                                        <p:tgtEl>
                                          <p:spTgt spid="27662"/>
                                        </p:tgtEl>
                                      </p:cBhvr>
                                    </p:animEffect>
                                  </p:childTnLst>
                                </p:cTn>
                              </p:par>
                            </p:childTnLst>
                          </p:cTn>
                        </p:par>
                        <p:par>
                          <p:cTn fill="hold" id="106" nodeType="afterGroup">
                            <p:stCondLst>
                              <p:cond delay="6300"/>
                            </p:stCondLst>
                            <p:childTnLst>
                              <p:par>
                                <p:cTn fill="hold" grpId="0" id="107" nodeType="afterEffect" presetClass="entr" presetID="22" presetSubtype="8">
                                  <p:stCondLst>
                                    <p:cond delay="0"/>
                                  </p:stCondLst>
                                  <p:childTnLst>
                                    <p:set>
                                      <p:cBhvr>
                                        <p:cTn dur="1" fill="hold" id="108">
                                          <p:stCondLst>
                                            <p:cond delay="0"/>
                                          </p:stCondLst>
                                        </p:cTn>
                                        <p:tgtEl>
                                          <p:spTgt spid="27666"/>
                                        </p:tgtEl>
                                        <p:attrNameLst>
                                          <p:attrName>style.visibility</p:attrName>
                                        </p:attrNameLst>
                                      </p:cBhvr>
                                      <p:to>
                                        <p:strVal val="visible"/>
                                      </p:to>
                                    </p:set>
                                    <p:animEffect filter="wipe(left)" transition="in">
                                      <p:cBhvr>
                                        <p:cTn dur="500" id="109"/>
                                        <p:tgtEl>
                                          <p:spTgt spid="27666"/>
                                        </p:tgtEl>
                                      </p:cBhvr>
                                    </p:animEffect>
                                  </p:childTnLst>
                                </p:cTn>
                              </p:par>
                            </p:childTnLst>
                          </p:cTn>
                        </p:par>
                        <p:par>
                          <p:cTn fill="hold" id="110" nodeType="afterGroup">
                            <p:stCondLst>
                              <p:cond delay="6800"/>
                            </p:stCondLst>
                            <p:childTnLst>
                              <p:par>
                                <p:cTn fill="hold" grpId="0" id="111" nodeType="afterEffect" presetClass="entr" presetID="31" presetSubtype="0">
                                  <p:stCondLst>
                                    <p:cond delay="0"/>
                                  </p:stCondLst>
                                  <p:childTnLst>
                                    <p:set>
                                      <p:cBhvr>
                                        <p:cTn dur="1" fill="hold" id="112">
                                          <p:stCondLst>
                                            <p:cond delay="0"/>
                                          </p:stCondLst>
                                        </p:cTn>
                                        <p:tgtEl>
                                          <p:spTgt spid="27663"/>
                                        </p:tgtEl>
                                        <p:attrNameLst>
                                          <p:attrName>style.visibility</p:attrName>
                                        </p:attrNameLst>
                                      </p:cBhvr>
                                      <p:to>
                                        <p:strVal val="visible"/>
                                      </p:to>
                                    </p:set>
                                    <p:anim calcmode="lin" valueType="num">
                                      <p:cBhvr>
                                        <p:cTn dur="300" fill="hold" id="113"/>
                                        <p:tgtEl>
                                          <p:spTgt spid="27663"/>
                                        </p:tgtEl>
                                        <p:attrNameLst>
                                          <p:attrName>ppt_w</p:attrName>
                                        </p:attrNameLst>
                                      </p:cBhvr>
                                      <p:tavLst>
                                        <p:tav tm="0">
                                          <p:val>
                                            <p:fltVal val="0"/>
                                          </p:val>
                                        </p:tav>
                                        <p:tav tm="100000">
                                          <p:val>
                                            <p:strVal val="#ppt_w"/>
                                          </p:val>
                                        </p:tav>
                                      </p:tavLst>
                                    </p:anim>
                                    <p:anim calcmode="lin" valueType="num">
                                      <p:cBhvr>
                                        <p:cTn dur="300" fill="hold" id="114"/>
                                        <p:tgtEl>
                                          <p:spTgt spid="27663"/>
                                        </p:tgtEl>
                                        <p:attrNameLst>
                                          <p:attrName>ppt_h</p:attrName>
                                        </p:attrNameLst>
                                      </p:cBhvr>
                                      <p:tavLst>
                                        <p:tav tm="0">
                                          <p:val>
                                            <p:fltVal val="0"/>
                                          </p:val>
                                        </p:tav>
                                        <p:tav tm="100000">
                                          <p:val>
                                            <p:strVal val="#ppt_h"/>
                                          </p:val>
                                        </p:tav>
                                      </p:tavLst>
                                    </p:anim>
                                    <p:anim calcmode="lin" valueType="num">
                                      <p:cBhvr>
                                        <p:cTn dur="300" fill="hold" id="115"/>
                                        <p:tgtEl>
                                          <p:spTgt spid="27663"/>
                                        </p:tgtEl>
                                        <p:attrNameLst>
                                          <p:attrName>style.rotation</p:attrName>
                                        </p:attrNameLst>
                                      </p:cBhvr>
                                      <p:tavLst>
                                        <p:tav tm="0">
                                          <p:val>
                                            <p:fltVal val="90"/>
                                          </p:val>
                                        </p:tav>
                                        <p:tav tm="100000">
                                          <p:val>
                                            <p:fltVal val="0"/>
                                          </p:val>
                                        </p:tav>
                                      </p:tavLst>
                                    </p:anim>
                                    <p:animEffect filter="fade" transition="in">
                                      <p:cBhvr>
                                        <p:cTn dur="300" id="116"/>
                                        <p:tgtEl>
                                          <p:spTgt spid="27663"/>
                                        </p:tgtEl>
                                      </p:cBhvr>
                                    </p:animEffect>
                                  </p:childTnLst>
                                </p:cTn>
                              </p:par>
                            </p:childTnLst>
                          </p:cTn>
                        </p:par>
                        <p:par>
                          <p:cTn fill="hold" id="117" nodeType="afterGroup">
                            <p:stCondLst>
                              <p:cond delay="7100"/>
                            </p:stCondLst>
                            <p:childTnLst>
                              <p:par>
                                <p:cTn fill="hold" grpId="0" id="118" nodeType="afterEffect" presetClass="entr" presetID="22" presetSubtype="8">
                                  <p:stCondLst>
                                    <p:cond delay="0"/>
                                  </p:stCondLst>
                                  <p:childTnLst>
                                    <p:set>
                                      <p:cBhvr>
                                        <p:cTn dur="1" fill="hold" id="119">
                                          <p:stCondLst>
                                            <p:cond delay="0"/>
                                          </p:stCondLst>
                                        </p:cTn>
                                        <p:tgtEl>
                                          <p:spTgt spid="27667"/>
                                        </p:tgtEl>
                                        <p:attrNameLst>
                                          <p:attrName>style.visibility</p:attrName>
                                        </p:attrNameLst>
                                      </p:cBhvr>
                                      <p:to>
                                        <p:strVal val="visible"/>
                                      </p:to>
                                    </p:set>
                                    <p:animEffect filter="wipe(left)" transition="in">
                                      <p:cBhvr>
                                        <p:cTn dur="500" id="120"/>
                                        <p:tgtEl>
                                          <p:spTgt spid="276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650"/>
      <p:bldP grpId="0" spid="27651"/>
      <p:bldP grpId="0" spid="27652"/>
      <p:bldP grpId="0" spid="27653"/>
      <p:bldP grpId="0" spid="27654"/>
      <p:bldP grpId="0" spid="27655"/>
      <p:bldP grpId="0" spid="27656"/>
      <p:bldP grpId="0" spid="27657"/>
      <p:bldP grpId="0" spid="27658"/>
      <p:bldP grpId="0" spid="27659"/>
      <p:bldP grpId="0" spid="27660"/>
      <p:bldP grpId="0" spid="27661"/>
      <p:bldP grpId="0" spid="27662"/>
      <p:bldP grpId="0" spid="27663"/>
      <p:bldP grpId="0" spid="27664"/>
      <p:bldP grpId="0" spid="27665"/>
      <p:bldP grpId="0" spid="27666"/>
      <p:bldP grpId="0" spid="27667"/>
      <p:bldP grpId="0" spid="27668"/>
      <p:bldP grpId="0" spid="27669"/>
      <p:bldP grpId="0" spid="27670"/>
      <p:bldP grpId="0" spid="2767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Rectangle 3"/>
          <p:cNvSpPr txBox="1">
            <a:spLocks noChangeArrowheads="1"/>
          </p:cNvSpPr>
          <p:nvPr/>
        </p:nvSpPr>
        <p:spPr bwMode="auto">
          <a:xfrm>
            <a:off x="6078538" y="1198563"/>
            <a:ext cx="3636962" cy="265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1800">
                <a:solidFill>
                  <a:srgbClr val="113E6A"/>
                </a:solidFill>
                <a:latin charset="-122" panose="020b0503020204020204" pitchFamily="34" typeface="微软雅黑"/>
              </a:rPr>
              <a:t>框架完整的论文答辩动态模板</a:t>
            </a:r>
          </a:p>
        </p:txBody>
      </p:sp>
      <p:cxnSp>
        <p:nvCxnSpPr>
          <p:cNvPr id="7171" name="直接连接符 3"/>
          <p:cNvCxnSpPr>
            <a:cxnSpLocks noChangeShapeType="1"/>
          </p:cNvCxnSpPr>
          <p:nvPr/>
        </p:nvCxnSpPr>
        <p:spPr bwMode="auto">
          <a:xfrm>
            <a:off x="6151563" y="1698625"/>
            <a:ext cx="3959225" cy="0"/>
          </a:xfrm>
          <a:prstGeom prst="line">
            <a:avLst/>
          </a:prstGeom>
          <a:noFill/>
          <a:ln algn="ctr" w="9525">
            <a:solidFill>
              <a:srgbClr val="113E6A"/>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
        <p:nvSpPr>
          <p:cNvPr id="5" name="Rectangle 3"/>
          <p:cNvSpPr txBox="1">
            <a:spLocks noChangeArrowheads="1"/>
          </p:cNvSpPr>
          <p:nvPr/>
        </p:nvSpPr>
        <p:spPr bwMode="auto">
          <a:xfrm>
            <a:off x="6078538" y="1473200"/>
            <a:ext cx="4321175" cy="206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lang="en-US" sz="1000">
                <a:solidFill>
                  <a:srgbClr val="113E6A"/>
                </a:solidFill>
                <a:latin charset="-122" panose="020b0503020204020204" pitchFamily="34" typeface="微软雅黑"/>
              </a:rPr>
              <a:t>KUANGJIA WANZHENGDE LUNWEN DABIAN DONGTAI MOBAN</a:t>
            </a:r>
          </a:p>
        </p:txBody>
      </p:sp>
      <p:sp>
        <p:nvSpPr>
          <p:cNvPr id="8" name="Rectangle 3"/>
          <p:cNvSpPr txBox="1">
            <a:spLocks noChangeArrowheads="1"/>
          </p:cNvSpPr>
          <p:nvPr/>
        </p:nvSpPr>
        <p:spPr bwMode="auto">
          <a:xfrm>
            <a:off x="1927225" y="2447925"/>
            <a:ext cx="1536700" cy="601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dist" eaLnBrk="1" hangingPunct="1">
              <a:spcBef>
                <a:spcPct val="0"/>
              </a:spcBef>
              <a:buFontTx/>
              <a:buNone/>
            </a:pPr>
            <a:r>
              <a:rPr altLang="en-US" b="1" lang="zh-CN" sz="3600">
                <a:solidFill>
                  <a:schemeClr val="accent2"/>
                </a:solidFill>
              </a:rPr>
              <a:t>目录</a:t>
            </a:r>
          </a:p>
        </p:txBody>
      </p:sp>
      <p:grpSp>
        <p:nvGrpSpPr>
          <p:cNvPr id="7174" name="组合 24"/>
          <p:cNvGrpSpPr/>
          <p:nvPr/>
        </p:nvGrpSpPr>
        <p:grpSpPr>
          <a:xfrm>
            <a:off x="6170613" y="4451350"/>
            <a:ext cx="576262" cy="576263"/>
            <a:chOff x="6170389" y="4955815"/>
            <a:chExt cx="576064" cy="576064"/>
          </a:xfrm>
        </p:grpSpPr>
        <p:sp>
          <p:nvSpPr>
            <p:cNvPr id="7205" name="圆角矩形 13"/>
            <p:cNvSpPr>
              <a:spLocks noChangeArrowheads="1"/>
            </p:cNvSpPr>
            <p:nvPr/>
          </p:nvSpPr>
          <p:spPr bwMode="auto">
            <a:xfrm>
              <a:off x="6170389" y="4955815"/>
              <a:ext cx="576064" cy="576064"/>
            </a:xfrm>
            <a:prstGeom prst="roundRect">
              <a:avLst>
                <a:gd fmla="val 16667" name="adj"/>
              </a:avLst>
            </a:prstGeom>
            <a:solidFill>
              <a:srgbClr val="113E6A"/>
            </a:solidFill>
            <a:ln>
              <a:noFill/>
            </a:ln>
            <a:extLst>
              <a:ext uri="{91240B29-F687-4F45-9708-019B960494DF}">
                <a14:hiddenLine algn="ctr"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7206" name="Freeform 11"/>
            <p:cNvSpPr>
              <a:spLocks noEditPoints="1"/>
            </p:cNvSpPr>
            <p:nvPr/>
          </p:nvSpPr>
          <p:spPr bwMode="auto">
            <a:xfrm>
              <a:off x="6298628" y="5092507"/>
              <a:ext cx="315884" cy="273385"/>
            </a:xfrm>
            <a:custGeom>
              <a:gdLst>
                <a:gd fmla="*/ 2147483646 w 948" name="T0"/>
                <a:gd fmla="*/ 2147483646 h 810" name="T1"/>
                <a:gd fmla="*/ 2147483646 w 948" name="T2"/>
                <a:gd fmla="*/ 2147483646 h 810" name="T3"/>
                <a:gd fmla="*/ 2147483646 w 948" name="T4"/>
                <a:gd fmla="*/ 2147483646 h 810" name="T5"/>
                <a:gd fmla="*/ 2147483646 w 948" name="T6"/>
                <a:gd fmla="*/ 2147483646 h 810" name="T7"/>
                <a:gd fmla="*/ 2147483646 w 948" name="T8"/>
                <a:gd fmla="*/ 2147483646 h 810" name="T9"/>
                <a:gd fmla="*/ 2147483646 w 948" name="T10"/>
                <a:gd fmla="*/ 2147483646 h 810" name="T11"/>
                <a:gd fmla="*/ 2147483646 w 948" name="T12"/>
                <a:gd fmla="*/ 2147483646 h 810" name="T13"/>
                <a:gd fmla="*/ 2147483646 w 948" name="T14"/>
                <a:gd fmla="*/ 2147483646 h 810" name="T15"/>
                <a:gd fmla="*/ 2147483646 w 948" name="T16"/>
                <a:gd fmla="*/ 2147483646 h 810" name="T17"/>
                <a:gd fmla="*/ 2147483646 w 948" name="T18"/>
                <a:gd fmla="*/ 2147483646 h 810" name="T19"/>
                <a:gd fmla="*/ 2147483646 w 948" name="T20"/>
                <a:gd fmla="*/ 2147483646 h 810" name="T21"/>
                <a:gd fmla="*/ 2147483646 w 948" name="T22"/>
                <a:gd fmla="*/ 2147483646 h 810" name="T23"/>
                <a:gd fmla="*/ 2147483646 w 948" name="T24"/>
                <a:gd fmla="*/ 2147483646 h 810" name="T25"/>
                <a:gd fmla="*/ 2147483646 w 948" name="T26"/>
                <a:gd fmla="*/ 2147483646 h 810" name="T27"/>
                <a:gd fmla="*/ 2147483646 w 948" name="T28"/>
                <a:gd fmla="*/ 2147483646 h 810" name="T29"/>
                <a:gd fmla="*/ 2147483646 w 948" name="T30"/>
                <a:gd fmla="*/ 2147483646 h 810" name="T31"/>
                <a:gd fmla="*/ 2147483646 w 948" name="T32"/>
                <a:gd fmla="*/ 2147483646 h 810" name="T33"/>
                <a:gd fmla="*/ 2147483646 w 948" name="T34"/>
                <a:gd fmla="*/ 2147483646 h 810" name="T35"/>
                <a:gd fmla="*/ 2147483646 w 948" name="T36"/>
                <a:gd fmla="*/ 2147483646 h 810" name="T37"/>
                <a:gd fmla="*/ 2147483646 w 948" name="T38"/>
                <a:gd fmla="*/ 2147483646 h 810" name="T39"/>
                <a:gd fmla="*/ 2147483646 w 948" name="T40"/>
                <a:gd fmla="*/ 2147483646 h 810" name="T41"/>
                <a:gd fmla="*/ 2147483646 w 948" name="T42"/>
                <a:gd fmla="*/ 2147483646 h 810" name="T43"/>
                <a:gd fmla="*/ 2147483646 w 948" name="T44"/>
                <a:gd fmla="*/ 2147483646 h 810" name="T45"/>
                <a:gd fmla="*/ 2147483646 w 948" name="T46"/>
                <a:gd fmla="*/ 2147483646 h 810" name="T47"/>
                <a:gd fmla="*/ 2147483646 w 948" name="T48"/>
                <a:gd fmla="*/ 2147483646 h 810" name="T49"/>
                <a:gd fmla="*/ 2147483646 w 948" name="T50"/>
                <a:gd fmla="*/ 2147483646 h 810" name="T51"/>
                <a:gd fmla="*/ 2147483646 w 948" name="T52"/>
                <a:gd fmla="*/ 2147483646 h 810" name="T53"/>
                <a:gd fmla="*/ 2147483646 w 948" name="T54"/>
                <a:gd fmla="*/ 2147483646 h 810" name="T55"/>
                <a:gd fmla="*/ 2147483646 w 948" name="T56"/>
                <a:gd fmla="*/ 2147483646 h 810" name="T57"/>
                <a:gd fmla="*/ 2147483646 w 948" name="T58"/>
                <a:gd fmla="*/ 2147483646 h 810" name="T59"/>
                <a:gd fmla="*/ 2147483646 w 948" name="T60"/>
                <a:gd fmla="*/ 2147483646 h 810" name="T61"/>
                <a:gd fmla="*/ 2147483646 w 948" name="T62"/>
                <a:gd fmla="*/ 2147483646 h 810" name="T63"/>
                <a:gd fmla="*/ 2147483646 w 948" name="T64"/>
                <a:gd fmla="*/ 2147483646 h 810" name="T65"/>
                <a:gd fmla="*/ 2147483646 w 948" name="T66"/>
                <a:gd fmla="*/ 2147483646 h 810" name="T67"/>
                <a:gd fmla="*/ 2147483646 w 948" name="T68"/>
                <a:gd fmla="*/ 2147483646 h 810" name="T69"/>
                <a:gd fmla="*/ 2147483646 w 948" name="T70"/>
                <a:gd fmla="*/ 2147483646 h 810" name="T71"/>
                <a:gd fmla="*/ 2147483646 w 948" name="T72"/>
                <a:gd fmla="*/ 2147483646 h 810" name="T73"/>
                <a:gd fmla="*/ 2147483646 w 948" name="T74"/>
                <a:gd fmla="*/ 2147483646 h 810" name="T75"/>
                <a:gd fmla="*/ 2147483646 w 948" name="T76"/>
                <a:gd fmla="*/ 2147483646 h 810" name="T77"/>
                <a:gd fmla="*/ 2147483646 w 948" name="T78"/>
                <a:gd fmla="*/ 2147483646 h 810" name="T79"/>
                <a:gd fmla="*/ 2147483646 w 948" name="T80"/>
                <a:gd fmla="*/ 2147483646 h 810" name="T81"/>
                <a:gd fmla="*/ 2147483646 w 948" name="T82"/>
                <a:gd fmla="*/ 2147483646 h 810" name="T83"/>
                <a:gd fmla="*/ 2147483646 w 948" name="T84"/>
                <a:gd fmla="*/ 2147483646 h 810" name="T85"/>
                <a:gd fmla="*/ 2147483646 w 948" name="T86"/>
                <a:gd fmla="*/ 2147483646 h 810" name="T87"/>
                <a:gd fmla="*/ 2147483646 w 948" name="T88"/>
                <a:gd fmla="*/ 2147483646 h 810" name="T89"/>
                <a:gd fmla="*/ 2147483646 w 948" name="T90"/>
                <a:gd fmla="*/ 2147483646 h 810" name="T91"/>
                <a:gd fmla="*/ 2147483646 w 948" name="T92"/>
                <a:gd fmla="*/ 2147483646 h 810" name="T93"/>
                <a:gd fmla="*/ 2147483646 w 948" name="T94"/>
                <a:gd fmla="*/ 2147483646 h 810" name="T95"/>
                <a:gd fmla="*/ 2147483646 w 948" name="T96"/>
                <a:gd fmla="*/ 2147483646 h 810" name="T97"/>
                <a:gd fmla="*/ 2147483646 w 948" name="T98"/>
                <a:gd fmla="*/ 2147483646 h 810" name="T99"/>
                <a:gd fmla="*/ 2147483646 w 948" name="T100"/>
                <a:gd fmla="*/ 2147483646 h 810" name="T101"/>
                <a:gd fmla="*/ 2147483646 w 948" name="T102"/>
                <a:gd fmla="*/ 2147483646 h 810" name="T103"/>
                <a:gd fmla="*/ 2147483646 w 948" name="T104"/>
                <a:gd fmla="*/ 2147483646 h 810" name="T105"/>
                <a:gd fmla="*/ 2147483646 w 948" name="T106"/>
                <a:gd fmla="*/ 2147483646 h 810" name="T107"/>
                <a:gd fmla="*/ 2147483646 w 948" name="T108"/>
                <a:gd fmla="*/ 2147483646 h 810" name="T109"/>
                <a:gd fmla="*/ 2147483646 w 948" name="T110"/>
                <a:gd fmla="*/ 2147483646 h 810" name="T111"/>
                <a:gd fmla="*/ 2147483646 w 948" name="T112"/>
                <a:gd fmla="*/ 2147483646 h 810" name="T113"/>
                <a:gd fmla="*/ 2147483646 w 948" name="T114"/>
                <a:gd fmla="*/ 2147483646 h 810" name="T115"/>
                <a:gd fmla="*/ 2147483646 w 948" name="T116"/>
                <a:gd fmla="*/ 2147483646 h 810" name="T117"/>
                <a:gd fmla="*/ 2147483646 w 948" name="T118"/>
                <a:gd fmla="*/ 2147483646 h 81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810" w="947">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7175" name="组合 23"/>
          <p:cNvGrpSpPr/>
          <p:nvPr/>
        </p:nvGrpSpPr>
        <p:grpSpPr>
          <a:xfrm>
            <a:off x="6170613" y="3659188"/>
            <a:ext cx="576262" cy="576262"/>
            <a:chOff x="6170389" y="4163727"/>
            <a:chExt cx="576064" cy="576064"/>
          </a:xfrm>
        </p:grpSpPr>
        <p:sp>
          <p:nvSpPr>
            <p:cNvPr id="7203" name="圆角矩形 12"/>
            <p:cNvSpPr>
              <a:spLocks noChangeArrowheads="1"/>
            </p:cNvSpPr>
            <p:nvPr/>
          </p:nvSpPr>
          <p:spPr bwMode="auto">
            <a:xfrm>
              <a:off x="6170389" y="4163727"/>
              <a:ext cx="576064" cy="576064"/>
            </a:xfrm>
            <a:prstGeom prst="roundRect">
              <a:avLst>
                <a:gd fmla="val 16667" name="adj"/>
              </a:avLst>
            </a:prstGeom>
            <a:solidFill>
              <a:srgbClr val="113E6A"/>
            </a:solidFill>
            <a:ln>
              <a:noFill/>
            </a:ln>
            <a:extLst>
              <a:ext uri="{91240B29-F687-4F45-9708-019B960494DF}">
                <a14:hiddenLine algn="ctr"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7204" name="Freeform 12"/>
            <p:cNvSpPr>
              <a:spLocks noEditPoints="1"/>
            </p:cNvSpPr>
            <p:nvPr/>
          </p:nvSpPr>
          <p:spPr bwMode="auto">
            <a:xfrm>
              <a:off x="6278404" y="4253861"/>
              <a:ext cx="378197" cy="364816"/>
            </a:xfrm>
            <a:custGeom>
              <a:gdLst>
                <a:gd fmla="*/ 2147483646 w 1022" name="T0"/>
                <a:gd fmla="*/ 2147483646 h 973" name="T1"/>
                <a:gd fmla="*/ 2147483646 w 1022" name="T2"/>
                <a:gd fmla="*/ 2147483646 h 973" name="T3"/>
                <a:gd fmla="*/ 2147483646 w 1022" name="T4"/>
                <a:gd fmla="*/ 2147483646 h 973" name="T5"/>
                <a:gd fmla="*/ 2147483646 w 1022" name="T6"/>
                <a:gd fmla="*/ 2147483646 h 973" name="T7"/>
                <a:gd fmla="*/ 2147483646 w 1022" name="T8"/>
                <a:gd fmla="*/ 2147483646 h 973" name="T9"/>
                <a:gd fmla="*/ 2147483646 w 1022" name="T10"/>
                <a:gd fmla="*/ 2147483646 h 973" name="T11"/>
                <a:gd fmla="*/ 2147483646 w 1022" name="T12"/>
                <a:gd fmla="*/ 2147483646 h 973" name="T13"/>
                <a:gd fmla="*/ 2147483646 w 1022" name="T14"/>
                <a:gd fmla="*/ 2147483646 h 973" name="T15"/>
                <a:gd fmla="*/ 2147483646 w 1022" name="T16"/>
                <a:gd fmla="*/ 2147483646 h 973" name="T17"/>
                <a:gd fmla="*/ 2147483646 w 1022" name="T18"/>
                <a:gd fmla="*/ 2147483646 h 973" name="T19"/>
                <a:gd fmla="*/ 2147483646 w 1022" name="T20"/>
                <a:gd fmla="*/ 2147483646 h 973" name="T21"/>
                <a:gd fmla="*/ 2147483646 w 1022" name="T22"/>
                <a:gd fmla="*/ 2147483646 h 973" name="T23"/>
                <a:gd fmla="*/ 2147483646 w 1022" name="T24"/>
                <a:gd fmla="*/ 2147483646 h 973" name="T25"/>
                <a:gd fmla="*/ 2147483646 w 1022" name="T26"/>
                <a:gd fmla="*/ 2147483646 h 973" name="T27"/>
                <a:gd fmla="*/ 2147483646 w 1022" name="T28"/>
                <a:gd fmla="*/ 2147483646 h 973" name="T29"/>
                <a:gd fmla="*/ 2147483646 w 1022" name="T30"/>
                <a:gd fmla="*/ 2147483646 h 973" name="T31"/>
                <a:gd fmla="*/ 2147483646 w 1022" name="T32"/>
                <a:gd fmla="*/ 2147483646 h 973" name="T33"/>
                <a:gd fmla="*/ 2147483646 w 1022" name="T34"/>
                <a:gd fmla="*/ 2147483646 h 973" name="T35"/>
                <a:gd fmla="*/ 2147483646 w 1022" name="T36"/>
                <a:gd fmla="*/ 2147483646 h 973" name="T37"/>
                <a:gd fmla="*/ 2147483646 w 1022" name="T38"/>
                <a:gd fmla="*/ 2147483646 h 973" name="T39"/>
                <a:gd fmla="*/ 2147483646 w 1022" name="T40"/>
                <a:gd fmla="*/ 2147483646 h 973" name="T41"/>
                <a:gd fmla="*/ 2147483646 w 1022" name="T42"/>
                <a:gd fmla="*/ 2147483646 h 973" name="T43"/>
                <a:gd fmla="*/ 2147483646 w 1022" name="T44"/>
                <a:gd fmla="*/ 2147483646 h 973" name="T45"/>
                <a:gd fmla="*/ 2147483646 w 1022" name="T46"/>
                <a:gd fmla="*/ 2147483646 h 973" name="T47"/>
                <a:gd fmla="*/ 2147483646 w 1022" name="T48"/>
                <a:gd fmla="*/ 2147483646 h 973" name="T49"/>
                <a:gd fmla="*/ 2147483646 w 1022" name="T50"/>
                <a:gd fmla="*/ 2147483646 h 973" name="T51"/>
                <a:gd fmla="*/ 2147483646 w 1022" name="T52"/>
                <a:gd fmla="*/ 2147483646 h 973" name="T53"/>
                <a:gd fmla="*/ 2147483646 w 1022" name="T54"/>
                <a:gd fmla="*/ 2147483646 h 973" name="T55"/>
                <a:gd fmla="*/ 2147483646 w 1022" name="T56"/>
                <a:gd fmla="*/ 2147483646 h 973" name="T57"/>
                <a:gd fmla="*/ 2147483646 w 1022" name="T58"/>
                <a:gd fmla="*/ 2147483646 h 973" name="T59"/>
                <a:gd fmla="*/ 2147483646 w 1022" name="T60"/>
                <a:gd fmla="*/ 2147483646 h 973" name="T61"/>
                <a:gd fmla="*/ 2147483646 w 1022" name="T62"/>
                <a:gd fmla="*/ 2147483646 h 973" name="T63"/>
                <a:gd fmla="*/ 2147483646 w 1022" name="T64"/>
                <a:gd fmla="*/ 2147483646 h 973" name="T65"/>
                <a:gd fmla="*/ 2147483646 w 1022" name="T66"/>
                <a:gd fmla="*/ 2147483646 h 973" name="T67"/>
                <a:gd fmla="*/ 2147483646 w 1022" name="T68"/>
                <a:gd fmla="*/ 2147483646 h 973" name="T69"/>
                <a:gd fmla="*/ 2147483646 w 1022" name="T70"/>
                <a:gd fmla="*/ 2147483646 h 973" name="T71"/>
                <a:gd fmla="*/ 2147483646 w 1022" name="T72"/>
                <a:gd fmla="*/ 2147483646 h 973" name="T73"/>
                <a:gd fmla="*/ 2147483646 w 1022" name="T74"/>
                <a:gd fmla="*/ 2147483646 h 973" name="T75"/>
                <a:gd fmla="*/ 2147483646 w 1022" name="T76"/>
                <a:gd fmla="*/ 2147483646 h 973" name="T77"/>
                <a:gd fmla="*/ 2147483646 w 1022" name="T78"/>
                <a:gd fmla="*/ 2147483646 h 973" name="T79"/>
                <a:gd fmla="*/ 2147483646 w 1022" name="T80"/>
                <a:gd fmla="*/ 2147483646 h 973" name="T81"/>
                <a:gd fmla="*/ 2147483646 w 1022" name="T82"/>
                <a:gd fmla="*/ 2147483646 h 973" name="T83"/>
                <a:gd fmla="*/ 2147483646 w 1022" name="T84"/>
                <a:gd fmla="*/ 2147483646 h 973" name="T85"/>
                <a:gd fmla="*/ 2147483646 w 1022" name="T86"/>
                <a:gd fmla="*/ 2147483646 h 97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973" w="1022">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7176" name="组合 22"/>
          <p:cNvGrpSpPr/>
          <p:nvPr/>
        </p:nvGrpSpPr>
        <p:grpSpPr>
          <a:xfrm>
            <a:off x="6170613" y="2867025"/>
            <a:ext cx="576262" cy="576263"/>
            <a:chOff x="6170389" y="3371639"/>
            <a:chExt cx="576064" cy="576064"/>
          </a:xfrm>
        </p:grpSpPr>
        <p:sp>
          <p:nvSpPr>
            <p:cNvPr id="7201" name="圆角矩形 11"/>
            <p:cNvSpPr>
              <a:spLocks noChangeArrowheads="1"/>
            </p:cNvSpPr>
            <p:nvPr/>
          </p:nvSpPr>
          <p:spPr bwMode="auto">
            <a:xfrm>
              <a:off x="6170389" y="3371639"/>
              <a:ext cx="576064" cy="576064"/>
            </a:xfrm>
            <a:prstGeom prst="roundRect">
              <a:avLst>
                <a:gd fmla="val 16667" name="adj"/>
              </a:avLst>
            </a:prstGeom>
            <a:solidFill>
              <a:srgbClr val="113E6A"/>
            </a:solidFill>
            <a:ln>
              <a:noFill/>
            </a:ln>
            <a:extLst>
              <a:ext uri="{91240B29-F687-4F45-9708-019B960494DF}">
                <a14:hiddenLine algn="ctr"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7202" name="Freeform 13"/>
            <p:cNvSpPr>
              <a:spLocks noEditPoints="1"/>
            </p:cNvSpPr>
            <p:nvPr/>
          </p:nvSpPr>
          <p:spPr bwMode="auto">
            <a:xfrm>
              <a:off x="6293383" y="3504805"/>
              <a:ext cx="330076" cy="309733"/>
            </a:xfrm>
            <a:custGeom>
              <a:gdLst>
                <a:gd fmla="*/ 0 w 957" name="T0"/>
                <a:gd fmla="*/ 2147483646 h 885" name="T1"/>
                <a:gd fmla="*/ 2147483646 w 957" name="T2"/>
                <a:gd fmla="*/ 2147483646 h 885" name="T3"/>
                <a:gd fmla="*/ 2147483646 w 957" name="T4"/>
                <a:gd fmla="*/ 2147483646 h 885" name="T5"/>
                <a:gd fmla="*/ 2147483646 w 957" name="T6"/>
                <a:gd fmla="*/ 2147483646 h 885" name="T7"/>
                <a:gd fmla="*/ 2147483646 w 957" name="T8"/>
                <a:gd fmla="*/ 2147483646 h 885" name="T9"/>
                <a:gd fmla="*/ 2147483646 w 957" name="T10"/>
                <a:gd fmla="*/ 2147483646 h 885" name="T11"/>
                <a:gd fmla="*/ 2147483646 w 957" name="T12"/>
                <a:gd fmla="*/ 2147483646 h 885" name="T13"/>
                <a:gd fmla="*/ 2147483646 w 957" name="T14"/>
                <a:gd fmla="*/ 2147483646 h 885" name="T15"/>
                <a:gd fmla="*/ 2147483646 w 957" name="T16"/>
                <a:gd fmla="*/ 2147483646 h 885" name="T17"/>
                <a:gd fmla="*/ 2147483646 w 957" name="T18"/>
                <a:gd fmla="*/ 2147483646 h 885" name="T19"/>
                <a:gd fmla="*/ 0 w 957" name="T20"/>
                <a:gd fmla="*/ 2147483646 h 885" name="T21"/>
                <a:gd fmla="*/ 2147483646 w 957" name="T22"/>
                <a:gd fmla="*/ 2147483646 h 885" name="T23"/>
                <a:gd fmla="*/ 2147483646 w 957" name="T24"/>
                <a:gd fmla="*/ 2147483646 h 885" name="T25"/>
                <a:gd fmla="*/ 2147483646 w 957" name="T26"/>
                <a:gd fmla="*/ 2147483646 h 885" name="T27"/>
                <a:gd fmla="*/ 2147483646 w 957" name="T28"/>
                <a:gd fmla="*/ 2147483646 h 885" name="T29"/>
                <a:gd fmla="*/ 2147483646 w 957" name="T30"/>
                <a:gd fmla="*/ 2147483646 h 885" name="T31"/>
                <a:gd fmla="*/ 2147483646 w 957" name="T32"/>
                <a:gd fmla="*/ 2147483646 h 885" name="T33"/>
                <a:gd fmla="*/ 2147483646 w 957" name="T34"/>
                <a:gd fmla="*/ 2147483646 h 885" name="T35"/>
                <a:gd fmla="*/ 2147483646 w 957" name="T36"/>
                <a:gd fmla="*/ 2147483646 h 885" name="T37"/>
                <a:gd fmla="*/ 2147483646 w 957" name="T38"/>
                <a:gd fmla="*/ 2147483646 h 885" name="T39"/>
                <a:gd fmla="*/ 2147483646 w 957" name="T40"/>
                <a:gd fmla="*/ 2147483646 h 885" name="T41"/>
                <a:gd fmla="*/ 2147483646 w 957" name="T42"/>
                <a:gd fmla="*/ 2147483646 h 885" name="T43"/>
                <a:gd fmla="*/ 2147483646 w 957" name="T44"/>
                <a:gd fmla="*/ 2147483646 h 885" name="T45"/>
                <a:gd fmla="*/ 2147483646 w 957" name="T46"/>
                <a:gd fmla="*/ 2147483646 h 885" name="T47"/>
                <a:gd fmla="*/ 2147483646 w 957" name="T48"/>
                <a:gd fmla="*/ 2147483646 h 885" name="T49"/>
                <a:gd fmla="*/ 2147483646 w 957" name="T50"/>
                <a:gd fmla="*/ 2147483646 h 885" name="T51"/>
                <a:gd fmla="*/ 2147483646 w 957" name="T52"/>
                <a:gd fmla="*/ 2147483646 h 885" name="T53"/>
                <a:gd fmla="*/ 2147483646 w 957" name="T54"/>
                <a:gd fmla="*/ 2147483646 h 885" name="T55"/>
                <a:gd fmla="*/ 2147483646 w 957" name="T56"/>
                <a:gd fmla="*/ 2147483646 h 885" name="T57"/>
                <a:gd fmla="*/ 2147483646 w 957" name="T58"/>
                <a:gd fmla="*/ 2147483646 h 885" name="T59"/>
                <a:gd fmla="*/ 2147483646 w 957" name="T60"/>
                <a:gd fmla="*/ 2147483646 h 885" name="T61"/>
                <a:gd fmla="*/ 2147483646 w 957" name="T62"/>
                <a:gd fmla="*/ 2147483646 h 885" name="T63"/>
                <a:gd fmla="*/ 2147483646 w 957" name="T64"/>
                <a:gd fmla="*/ 2147483646 h 885" name="T65"/>
                <a:gd fmla="*/ 2147483646 w 957" name="T66"/>
                <a:gd fmla="*/ 2147483646 h 885" name="T67"/>
                <a:gd fmla="*/ 2147483646 w 957" name="T68"/>
                <a:gd fmla="*/ 2147483646 h 885" name="T69"/>
                <a:gd fmla="*/ 2147483646 w 957" name="T70"/>
                <a:gd fmla="*/ 2147483646 h 885" name="T71"/>
                <a:gd fmla="*/ 2147483646 w 957" name="T72"/>
                <a:gd fmla="*/ 2147483646 h 885" name="T73"/>
                <a:gd fmla="*/ 2147483646 w 957" name="T74"/>
                <a:gd fmla="*/ 2147483646 h 885" name="T75"/>
                <a:gd fmla="*/ 2147483646 w 957" name="T76"/>
                <a:gd fmla="*/ 2147483646 h 885" name="T77"/>
                <a:gd fmla="*/ 2147483646 w 957" name="T78"/>
                <a:gd fmla="*/ 2147483646 h 885" name="T79"/>
                <a:gd fmla="*/ 2147483646 w 957" name="T80"/>
                <a:gd fmla="*/ 2147483646 h 885" name="T81"/>
                <a:gd fmla="*/ 2147483646 w 957" name="T82"/>
                <a:gd fmla="*/ 2147483646 h 885" name="T83"/>
                <a:gd fmla="*/ 2147483646 w 957" name="T84"/>
                <a:gd fmla="*/ 2147483646 h 885" name="T85"/>
                <a:gd fmla="*/ 2147483646 w 957" name="T86"/>
                <a:gd fmla="*/ 2147483646 h 885" name="T87"/>
                <a:gd fmla="*/ 2147483646 w 957" name="T88"/>
                <a:gd fmla="*/ 2147483646 h 885" name="T89"/>
                <a:gd fmla="*/ 2147483646 w 957" name="T90"/>
                <a:gd fmla="*/ 2147483646 h 885" name="T91"/>
                <a:gd fmla="*/ 2147483646 w 957" name="T92"/>
                <a:gd fmla="*/ 2147483646 h 88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885" w="957">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7177" name="组合 21"/>
          <p:cNvGrpSpPr/>
          <p:nvPr/>
        </p:nvGrpSpPr>
        <p:grpSpPr>
          <a:xfrm>
            <a:off x="6170613" y="2074863"/>
            <a:ext cx="576262" cy="576262"/>
            <a:chOff x="6170389" y="2579551"/>
            <a:chExt cx="576064" cy="576064"/>
          </a:xfrm>
        </p:grpSpPr>
        <p:sp>
          <p:nvSpPr>
            <p:cNvPr id="7199" name="圆角矩形 10"/>
            <p:cNvSpPr>
              <a:spLocks noChangeArrowheads="1"/>
            </p:cNvSpPr>
            <p:nvPr/>
          </p:nvSpPr>
          <p:spPr bwMode="auto">
            <a:xfrm>
              <a:off x="6170389" y="2579551"/>
              <a:ext cx="576064" cy="576064"/>
            </a:xfrm>
            <a:prstGeom prst="roundRect">
              <a:avLst>
                <a:gd fmla="val 16667" name="adj"/>
              </a:avLst>
            </a:prstGeom>
            <a:solidFill>
              <a:srgbClr val="113E6A"/>
            </a:solidFill>
            <a:ln>
              <a:noFill/>
            </a:ln>
            <a:extLst>
              <a:ext uri="{91240B29-F687-4F45-9708-019B960494DF}">
                <a14:hiddenLine algn="ctr"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7200" name="Freeform 27"/>
            <p:cNvSpPr>
              <a:spLocks noEditPoints="1"/>
            </p:cNvSpPr>
            <p:nvPr/>
          </p:nvSpPr>
          <p:spPr bwMode="auto">
            <a:xfrm>
              <a:off x="6344742" y="2711328"/>
              <a:ext cx="312142" cy="334857"/>
            </a:xfrm>
            <a:custGeom>
              <a:gdLst>
                <a:gd fmla="*/ 2147483646 w 812" name="T0"/>
                <a:gd fmla="*/ 0 h 858" name="T1"/>
                <a:gd fmla="*/ 2147483646 w 812" name="T2"/>
                <a:gd fmla="*/ 2147483646 h 858" name="T3"/>
                <a:gd fmla="*/ 2147483646 w 812" name="T4"/>
                <a:gd fmla="*/ 2147483646 h 858" name="T5"/>
                <a:gd fmla="*/ 2147483646 w 812" name="T6"/>
                <a:gd fmla="*/ 2147483646 h 858" name="T7"/>
                <a:gd fmla="*/ 2147483646 w 812" name="T8"/>
                <a:gd fmla="*/ 2147483646 h 858" name="T9"/>
                <a:gd fmla="*/ 2147483646 w 812" name="T10"/>
                <a:gd fmla="*/ 2147483646 h 858" name="T11"/>
                <a:gd fmla="*/ 2147483646 w 812" name="T12"/>
                <a:gd fmla="*/ 2147483646 h 858" name="T13"/>
                <a:gd fmla="*/ 2147483646 w 812" name="T14"/>
                <a:gd fmla="*/ 2147483646 h 858" name="T15"/>
                <a:gd fmla="*/ 0 w 812" name="T16"/>
                <a:gd fmla="*/ 2147483646 h 858" name="T17"/>
                <a:gd fmla="*/ 2147483646 w 812" name="T18"/>
                <a:gd fmla="*/ 2147483646 h 858" name="T19"/>
                <a:gd fmla="*/ 2147483646 w 812" name="T20"/>
                <a:gd fmla="*/ 2147483646 h 858" name="T21"/>
                <a:gd fmla="*/ 2147483646 w 812" name="T22"/>
                <a:gd fmla="*/ 2147483646 h 858" name="T23"/>
                <a:gd fmla="*/ 2147483646 w 812" name="T24"/>
                <a:gd fmla="*/ 2147483646 h 858" name="T25"/>
                <a:gd fmla="*/ 2147483646 w 812" name="T26"/>
                <a:gd fmla="*/ 2147483646 h 858" name="T27"/>
                <a:gd fmla="*/ 2147483646 w 812" name="T28"/>
                <a:gd fmla="*/ 2147483646 h 858" name="T29"/>
                <a:gd fmla="*/ 2147483646 w 812" name="T30"/>
                <a:gd fmla="*/ 2147483646 h 858" name="T31"/>
                <a:gd fmla="*/ 2147483646 w 812" name="T32"/>
                <a:gd fmla="*/ 2147483646 h 858" name="T33"/>
                <a:gd fmla="*/ 2147483646 w 812" name="T34"/>
                <a:gd fmla="*/ 2147483646 h 858" name="T35"/>
                <a:gd fmla="*/ 2147483646 w 812" name="T36"/>
                <a:gd fmla="*/ 2147483646 h 858" name="T37"/>
                <a:gd fmla="*/ 2147483646 w 812" name="T38"/>
                <a:gd fmla="*/ 2147483646 h 858" name="T39"/>
                <a:gd fmla="*/ 2147483646 w 812" name="T40"/>
                <a:gd fmla="*/ 2147483646 h 858" name="T41"/>
                <a:gd fmla="*/ 2147483646 w 812" name="T42"/>
                <a:gd fmla="*/ 2147483646 h 858" name="T43"/>
                <a:gd fmla="*/ 2147483646 w 812" name="T44"/>
                <a:gd fmla="*/ 2147483646 h 858" name="T45"/>
                <a:gd fmla="*/ 2147483646 w 812" name="T46"/>
                <a:gd fmla="*/ 2147483646 h 858" name="T47"/>
                <a:gd fmla="*/ 2147483646 w 812" name="T48"/>
                <a:gd fmla="*/ 2147483646 h 858" name="T49"/>
                <a:gd fmla="*/ 2147483646 w 812" name="T50"/>
                <a:gd fmla="*/ 2147483646 h 858" name="T51"/>
                <a:gd fmla="*/ 2147483646 w 812" name="T52"/>
                <a:gd fmla="*/ 2147483646 h 858" name="T53"/>
                <a:gd fmla="*/ 2147483646 w 812" name="T54"/>
                <a:gd fmla="*/ 2147483646 h 858" name="T55"/>
                <a:gd fmla="*/ 2147483646 w 812" name="T56"/>
                <a:gd fmla="*/ 2147483646 h 858" name="T57"/>
                <a:gd fmla="*/ 2147483646 w 812" name="T58"/>
                <a:gd fmla="*/ 2147483646 h 858" name="T59"/>
                <a:gd fmla="*/ 2147483646 w 812" name="T60"/>
                <a:gd fmla="*/ 2147483646 h 858" name="T61"/>
                <a:gd fmla="*/ 2147483646 w 812" name="T62"/>
                <a:gd fmla="*/ 2147483646 h 858" name="T63"/>
                <a:gd fmla="*/ 2147483646 w 812" name="T64"/>
                <a:gd fmla="*/ 2147483646 h 858" name="T65"/>
                <a:gd fmla="*/ 2147483646 w 812" name="T66"/>
                <a:gd fmla="*/ 2147483646 h 858" name="T67"/>
                <a:gd fmla="*/ 2147483646 w 812" name="T68"/>
                <a:gd fmla="*/ 2147483646 h 858"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858" w="812">
                  <a:moveTo>
                    <a:pt x="179" y="0"/>
                  </a:moveTo>
                  <a:lnTo>
                    <a:pt x="507" y="0"/>
                  </a:lnTo>
                  <a:cubicBezTo>
                    <a:pt x="569" y="0"/>
                    <a:pt x="620" y="51"/>
                    <a:pt x="620" y="113"/>
                  </a:cubicBezTo>
                  <a:lnTo>
                    <a:pt x="620" y="264"/>
                  </a:lnTo>
                  <a:cubicBezTo>
                    <a:pt x="584" y="292"/>
                    <a:pt x="563" y="318"/>
                    <a:pt x="535" y="356"/>
                  </a:cubicBezTo>
                  <a:lnTo>
                    <a:pt x="535" y="113"/>
                  </a:lnTo>
                  <a:cubicBezTo>
                    <a:pt x="535" y="98"/>
                    <a:pt x="522" y="85"/>
                    <a:pt x="507" y="85"/>
                  </a:cubicBezTo>
                  <a:lnTo>
                    <a:pt x="247" y="85"/>
                  </a:lnTo>
                  <a:lnTo>
                    <a:pt x="247" y="204"/>
                  </a:lnTo>
                  <a:cubicBezTo>
                    <a:pt x="247" y="216"/>
                    <a:pt x="237" y="226"/>
                    <a:pt x="225" y="226"/>
                  </a:cubicBezTo>
                  <a:lnTo>
                    <a:pt x="86" y="226"/>
                  </a:lnTo>
                  <a:lnTo>
                    <a:pt x="86" y="643"/>
                  </a:lnTo>
                  <a:cubicBezTo>
                    <a:pt x="86" y="658"/>
                    <a:pt x="98" y="670"/>
                    <a:pt x="113" y="670"/>
                  </a:cubicBezTo>
                  <a:lnTo>
                    <a:pt x="375" y="670"/>
                  </a:lnTo>
                  <a:cubicBezTo>
                    <a:pt x="366" y="699"/>
                    <a:pt x="358" y="727"/>
                    <a:pt x="353" y="756"/>
                  </a:cubicBezTo>
                  <a:lnTo>
                    <a:pt x="113" y="756"/>
                  </a:lnTo>
                  <a:cubicBezTo>
                    <a:pt x="51" y="756"/>
                    <a:pt x="0" y="705"/>
                    <a:pt x="0" y="643"/>
                  </a:cubicBezTo>
                  <a:lnTo>
                    <a:pt x="0" y="178"/>
                  </a:lnTo>
                  <a:lnTo>
                    <a:pt x="179" y="0"/>
                  </a:lnTo>
                  <a:close/>
                  <a:moveTo>
                    <a:pt x="721" y="277"/>
                  </a:moveTo>
                  <a:cubicBezTo>
                    <a:pt x="733" y="283"/>
                    <a:pt x="740" y="295"/>
                    <a:pt x="743" y="310"/>
                  </a:cubicBezTo>
                  <a:cubicBezTo>
                    <a:pt x="765" y="316"/>
                    <a:pt x="786" y="330"/>
                    <a:pt x="802" y="358"/>
                  </a:cubicBezTo>
                  <a:cubicBezTo>
                    <a:pt x="812" y="382"/>
                    <a:pt x="808" y="417"/>
                    <a:pt x="794" y="442"/>
                  </a:cubicBezTo>
                  <a:cubicBezTo>
                    <a:pt x="770" y="487"/>
                    <a:pt x="736" y="543"/>
                    <a:pt x="707" y="588"/>
                  </a:cubicBezTo>
                  <a:cubicBezTo>
                    <a:pt x="688" y="595"/>
                    <a:pt x="692" y="556"/>
                    <a:pt x="699" y="546"/>
                  </a:cubicBezTo>
                  <a:cubicBezTo>
                    <a:pt x="723" y="510"/>
                    <a:pt x="743" y="477"/>
                    <a:pt x="762" y="413"/>
                  </a:cubicBezTo>
                  <a:cubicBezTo>
                    <a:pt x="766" y="382"/>
                    <a:pt x="752" y="368"/>
                    <a:pt x="743" y="355"/>
                  </a:cubicBezTo>
                  <a:cubicBezTo>
                    <a:pt x="742" y="358"/>
                    <a:pt x="742" y="360"/>
                    <a:pt x="741" y="363"/>
                  </a:cubicBezTo>
                  <a:cubicBezTo>
                    <a:pt x="723" y="355"/>
                    <a:pt x="706" y="346"/>
                    <a:pt x="688" y="337"/>
                  </a:cubicBezTo>
                  <a:cubicBezTo>
                    <a:pt x="670" y="327"/>
                    <a:pt x="653" y="314"/>
                    <a:pt x="636" y="302"/>
                  </a:cubicBezTo>
                  <a:cubicBezTo>
                    <a:pt x="669" y="274"/>
                    <a:pt x="698" y="264"/>
                    <a:pt x="721" y="277"/>
                  </a:cubicBezTo>
                  <a:close/>
                  <a:moveTo>
                    <a:pt x="734" y="395"/>
                  </a:moveTo>
                  <a:cubicBezTo>
                    <a:pt x="719" y="445"/>
                    <a:pt x="690" y="508"/>
                    <a:pt x="649" y="579"/>
                  </a:cubicBezTo>
                  <a:cubicBezTo>
                    <a:pt x="628" y="615"/>
                    <a:pt x="604" y="650"/>
                    <a:pt x="580" y="681"/>
                  </a:cubicBezTo>
                  <a:cubicBezTo>
                    <a:pt x="557" y="670"/>
                    <a:pt x="535" y="658"/>
                    <a:pt x="512" y="646"/>
                  </a:cubicBezTo>
                  <a:cubicBezTo>
                    <a:pt x="488" y="633"/>
                    <a:pt x="465" y="617"/>
                    <a:pt x="442" y="601"/>
                  </a:cubicBezTo>
                  <a:cubicBezTo>
                    <a:pt x="457" y="565"/>
                    <a:pt x="475" y="527"/>
                    <a:pt x="496" y="491"/>
                  </a:cubicBezTo>
                  <a:cubicBezTo>
                    <a:pt x="536" y="420"/>
                    <a:pt x="576" y="363"/>
                    <a:pt x="612" y="325"/>
                  </a:cubicBezTo>
                  <a:cubicBezTo>
                    <a:pt x="631" y="338"/>
                    <a:pt x="650" y="351"/>
                    <a:pt x="671" y="363"/>
                  </a:cubicBezTo>
                  <a:cubicBezTo>
                    <a:pt x="691" y="375"/>
                    <a:pt x="712" y="384"/>
                    <a:pt x="734" y="395"/>
                  </a:cubicBezTo>
                  <a:close/>
                  <a:moveTo>
                    <a:pt x="560" y="707"/>
                  </a:moveTo>
                  <a:cubicBezTo>
                    <a:pt x="486" y="797"/>
                    <a:pt x="410" y="858"/>
                    <a:pt x="392" y="848"/>
                  </a:cubicBezTo>
                  <a:cubicBezTo>
                    <a:pt x="375" y="838"/>
                    <a:pt x="389" y="742"/>
                    <a:pt x="430" y="632"/>
                  </a:cubicBezTo>
                  <a:cubicBezTo>
                    <a:pt x="451" y="645"/>
                    <a:pt x="472" y="659"/>
                    <a:pt x="494" y="672"/>
                  </a:cubicBezTo>
                  <a:cubicBezTo>
                    <a:pt x="516" y="685"/>
                    <a:pt x="538" y="695"/>
                    <a:pt x="560" y="707"/>
                  </a:cubicBezTo>
                  <a:close/>
                  <a:moveTo>
                    <a:pt x="294" y="149"/>
                  </a:moveTo>
                  <a:lnTo>
                    <a:pt x="482" y="149"/>
                  </a:lnTo>
                  <a:lnTo>
                    <a:pt x="482" y="193"/>
                  </a:lnTo>
                  <a:lnTo>
                    <a:pt x="294" y="193"/>
                  </a:lnTo>
                  <a:lnTo>
                    <a:pt x="294" y="149"/>
                  </a:lnTo>
                  <a:close/>
                  <a:moveTo>
                    <a:pt x="148" y="437"/>
                  </a:moveTo>
                  <a:lnTo>
                    <a:pt x="258" y="437"/>
                  </a:lnTo>
                  <a:lnTo>
                    <a:pt x="258" y="480"/>
                  </a:lnTo>
                  <a:lnTo>
                    <a:pt x="148" y="480"/>
                  </a:lnTo>
                  <a:lnTo>
                    <a:pt x="148" y="437"/>
                  </a:lnTo>
                  <a:close/>
                  <a:moveTo>
                    <a:pt x="148" y="337"/>
                  </a:moveTo>
                  <a:lnTo>
                    <a:pt x="482" y="337"/>
                  </a:lnTo>
                  <a:lnTo>
                    <a:pt x="482" y="381"/>
                  </a:lnTo>
                  <a:lnTo>
                    <a:pt x="148" y="381"/>
                  </a:lnTo>
                  <a:lnTo>
                    <a:pt x="148" y="337"/>
                  </a:lnTo>
                  <a:close/>
                  <a:moveTo>
                    <a:pt x="148" y="245"/>
                  </a:moveTo>
                  <a:lnTo>
                    <a:pt x="482" y="245"/>
                  </a:lnTo>
                  <a:lnTo>
                    <a:pt x="482" y="288"/>
                  </a:lnTo>
                  <a:lnTo>
                    <a:pt x="148" y="288"/>
                  </a:lnTo>
                  <a:lnTo>
                    <a:pt x="148" y="245"/>
                  </a:lnTo>
                  <a:close/>
                  <a:moveTo>
                    <a:pt x="111" y="187"/>
                  </a:moveTo>
                  <a:lnTo>
                    <a:pt x="193" y="187"/>
                  </a:lnTo>
                  <a:cubicBezTo>
                    <a:pt x="201" y="187"/>
                    <a:pt x="208" y="181"/>
                    <a:pt x="208" y="173"/>
                  </a:cubicBezTo>
                  <a:lnTo>
                    <a:pt x="208" y="91"/>
                  </a:lnTo>
                  <a:lnTo>
                    <a:pt x="111" y="18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7178" name="组合 25"/>
          <p:cNvGrpSpPr/>
          <p:nvPr/>
        </p:nvGrpSpPr>
        <p:grpSpPr>
          <a:xfrm>
            <a:off x="6170613" y="5243513"/>
            <a:ext cx="576262" cy="576262"/>
            <a:chOff x="6170389" y="5747903"/>
            <a:chExt cx="576064" cy="576064"/>
          </a:xfrm>
        </p:grpSpPr>
        <p:sp>
          <p:nvSpPr>
            <p:cNvPr id="7197" name="圆角矩形 14"/>
            <p:cNvSpPr>
              <a:spLocks noChangeArrowheads="1"/>
            </p:cNvSpPr>
            <p:nvPr/>
          </p:nvSpPr>
          <p:spPr bwMode="auto">
            <a:xfrm>
              <a:off x="6170389" y="5747903"/>
              <a:ext cx="576064" cy="576064"/>
            </a:xfrm>
            <a:prstGeom prst="roundRect">
              <a:avLst>
                <a:gd fmla="val 16667" name="adj"/>
              </a:avLst>
            </a:prstGeom>
            <a:solidFill>
              <a:srgbClr val="113E6A"/>
            </a:solidFill>
            <a:ln>
              <a:noFill/>
            </a:ln>
            <a:extLst>
              <a:ext uri="{91240B29-F687-4F45-9708-019B960494DF}">
                <a14:hiddenLine algn="ctr"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7198" name="Freeform 28"/>
            <p:cNvSpPr>
              <a:spLocks noEditPoints="1"/>
            </p:cNvSpPr>
            <p:nvPr/>
          </p:nvSpPr>
          <p:spPr bwMode="auto">
            <a:xfrm>
              <a:off x="6293383" y="5910861"/>
              <a:ext cx="295907" cy="250148"/>
            </a:xfrm>
            <a:custGeom>
              <a:gdLst>
                <a:gd fmla="*/ 2147483646 w 923" name="T0"/>
                <a:gd fmla="*/ 0 h 771" name="T1"/>
                <a:gd fmla="*/ 2147483646 w 923" name="T2"/>
                <a:gd fmla="*/ 2147483646 h 771" name="T3"/>
                <a:gd fmla="*/ 2147483646 w 923" name="T4"/>
                <a:gd fmla="*/ 2147483646 h 771" name="T5"/>
                <a:gd fmla="*/ 2147483646 w 923" name="T6"/>
                <a:gd fmla="*/ 2147483646 h 771" name="T7"/>
                <a:gd fmla="*/ 2147483646 w 923" name="T8"/>
                <a:gd fmla="*/ 2147483646 h 771" name="T9"/>
                <a:gd fmla="*/ 2147483646 w 923" name="T10"/>
                <a:gd fmla="*/ 2147483646 h 771" name="T11"/>
                <a:gd fmla="*/ 2147483646 w 923" name="T12"/>
                <a:gd fmla="*/ 2147483646 h 771" name="T13"/>
                <a:gd fmla="*/ 2147483646 w 923" name="T14"/>
                <a:gd fmla="*/ 2147483646 h 771" name="T15"/>
                <a:gd fmla="*/ 2147483646 w 923" name="T16"/>
                <a:gd fmla="*/ 2147483646 h 771" name="T17"/>
                <a:gd fmla="*/ 2147483646 w 923" name="T18"/>
                <a:gd fmla="*/ 2147483646 h 771" name="T19"/>
                <a:gd fmla="*/ 2147483646 w 923" name="T20"/>
                <a:gd fmla="*/ 2147483646 h 771" name="T21"/>
                <a:gd fmla="*/ 2147483646 w 923" name="T22"/>
                <a:gd fmla="*/ 2147483646 h 771" name="T23"/>
                <a:gd fmla="*/ 2147483646 w 923" name="T24"/>
                <a:gd fmla="*/ 2147483646 h 771" name="T25"/>
                <a:gd fmla="*/ 2147483646 w 923" name="T26"/>
                <a:gd fmla="*/ 2147483646 h 771" name="T27"/>
                <a:gd fmla="*/ 2147483646 w 923" name="T28"/>
                <a:gd fmla="*/ 2147483646 h 771" name="T29"/>
                <a:gd fmla="*/ 2147483646 w 923" name="T30"/>
                <a:gd fmla="*/ 2147483646 h 771" name="T31"/>
                <a:gd fmla="*/ 2147483646 w 923" name="T32"/>
                <a:gd fmla="*/ 2147483646 h 771" name="T33"/>
                <a:gd fmla="*/ 2147483646 w 923" name="T34"/>
                <a:gd fmla="*/ 2147483646 h 771" name="T35"/>
                <a:gd fmla="*/ 2147483646 w 923" name="T36"/>
                <a:gd fmla="*/ 2147483646 h 771" name="T37"/>
                <a:gd fmla="*/ 2147483646 w 923" name="T38"/>
                <a:gd fmla="*/ 2147483646 h 771" name="T39"/>
                <a:gd fmla="*/ 2147483646 w 923" name="T40"/>
                <a:gd fmla="*/ 2147483646 h 771" name="T41"/>
                <a:gd fmla="*/ 2147483646 w 923" name="T42"/>
                <a:gd fmla="*/ 2147483646 h 771" name="T43"/>
                <a:gd fmla="*/ 2147483646 w 923" name="T44"/>
                <a:gd fmla="*/ 2147483646 h 771" name="T45"/>
                <a:gd fmla="*/ 2147483646 w 923" name="T46"/>
                <a:gd fmla="*/ 2147483646 h 771" name="T47"/>
                <a:gd fmla="*/ 2147483646 w 923" name="T48"/>
                <a:gd fmla="*/ 2147483646 h 771" name="T49"/>
                <a:gd fmla="*/ 2147483646 w 923" name="T50"/>
                <a:gd fmla="*/ 2147483646 h 771" name="T51"/>
                <a:gd fmla="*/ 2147483646 w 923" name="T52"/>
                <a:gd fmla="*/ 2147483646 h 771" name="T53"/>
                <a:gd fmla="*/ 2147483646 w 923" name="T54"/>
                <a:gd fmla="*/ 2147483646 h 771" name="T55"/>
                <a:gd fmla="*/ 2147483646 w 923" name="T56"/>
                <a:gd fmla="*/ 2147483646 h 771" name="T57"/>
                <a:gd fmla="*/ 2147483646 w 923" name="T58"/>
                <a:gd fmla="*/ 2147483646 h 771" name="T59"/>
                <a:gd fmla="*/ 2147483646 w 923" name="T60"/>
                <a:gd fmla="*/ 2147483646 h 771" name="T61"/>
                <a:gd fmla="*/ 2147483646 w 923" name="T62"/>
                <a:gd fmla="*/ 2147483646 h 771" name="T63"/>
                <a:gd fmla="*/ 2147483646 w 923" name="T64"/>
                <a:gd fmla="*/ 2147483646 h 771" name="T65"/>
                <a:gd fmla="*/ 2147483646 w 923" name="T66"/>
                <a:gd fmla="*/ 2147483646 h 771" name="T67"/>
                <a:gd fmla="*/ 2147483646 w 923" name="T68"/>
                <a:gd fmla="*/ 2147483646 h 771" name="T69"/>
                <a:gd fmla="*/ 2147483646 w 923" name="T70"/>
                <a:gd fmla="*/ 2147483646 h 771" name="T71"/>
                <a:gd fmla="*/ 2147483646 w 923" name="T72"/>
                <a:gd fmla="*/ 2147483646 h 771" name="T73"/>
                <a:gd fmla="*/ 2147483646 w 923" name="T74"/>
                <a:gd fmla="*/ 2147483646 h 771" name="T75"/>
                <a:gd fmla="*/ 0 w 923" name="T76"/>
                <a:gd fmla="*/ 2147483646 h 771" name="T77"/>
                <a:gd fmla="*/ 2147483646 w 923" name="T78"/>
                <a:gd fmla="*/ 2147483646 h 771"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771" w="923">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7179" name="矩形 20"/>
          <p:cNvSpPr>
            <a:spLocks noChangeArrowheads="1"/>
          </p:cNvSpPr>
          <p:nvPr/>
        </p:nvSpPr>
        <p:spPr bwMode="auto">
          <a:xfrm>
            <a:off x="0" y="3155950"/>
            <a:ext cx="5522913" cy="542925"/>
          </a:xfrm>
          <a:prstGeom prst="rect">
            <a:avLst/>
          </a:prstGeom>
          <a:solidFill>
            <a:srgbClr val="F8F8F8"/>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9" name="Text Box 5"/>
          <p:cNvSpPr txBox="1">
            <a:spLocks noChangeArrowheads="1"/>
          </p:cNvSpPr>
          <p:nvPr/>
        </p:nvSpPr>
        <p:spPr bwMode="auto">
          <a:xfrm>
            <a:off x="1849438" y="3197225"/>
            <a:ext cx="1692275"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en-US" sz="2400">
                <a:solidFill>
                  <a:srgbClr val="113E6A"/>
                </a:solidFill>
              </a:rPr>
              <a:t>Contents</a:t>
            </a:r>
          </a:p>
        </p:txBody>
      </p:sp>
      <p:sp>
        <p:nvSpPr>
          <p:cNvPr id="7181" name="矩形 27"/>
          <p:cNvSpPr>
            <a:spLocks noChangeArrowheads="1"/>
          </p:cNvSpPr>
          <p:nvPr/>
        </p:nvSpPr>
        <p:spPr bwMode="auto">
          <a:xfrm>
            <a:off x="6889750" y="2074863"/>
            <a:ext cx="4681538" cy="576262"/>
          </a:xfrm>
          <a:prstGeom prst="rect">
            <a:avLst/>
          </a:prstGeom>
          <a:solidFill>
            <a:schemeClr val="accent2"/>
          </a:solidFill>
          <a:ln algn="ctr" w="9525">
            <a:solidFill>
              <a:srgbClr val="113E6A"/>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7182" name="矩形 28"/>
          <p:cNvSpPr>
            <a:spLocks noChangeArrowheads="1"/>
          </p:cNvSpPr>
          <p:nvPr/>
        </p:nvSpPr>
        <p:spPr bwMode="auto">
          <a:xfrm>
            <a:off x="6889750" y="2865438"/>
            <a:ext cx="4681538" cy="576262"/>
          </a:xfrm>
          <a:prstGeom prst="rect">
            <a:avLst/>
          </a:prstGeom>
          <a:solidFill>
            <a:schemeClr val="accent2"/>
          </a:solidFill>
          <a:ln algn="ctr" w="9525">
            <a:solidFill>
              <a:srgbClr val="113E6A"/>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7183" name="矩形 29"/>
          <p:cNvSpPr>
            <a:spLocks noChangeArrowheads="1"/>
          </p:cNvSpPr>
          <p:nvPr/>
        </p:nvSpPr>
        <p:spPr bwMode="auto">
          <a:xfrm>
            <a:off x="6889750" y="3656013"/>
            <a:ext cx="4681538" cy="574675"/>
          </a:xfrm>
          <a:prstGeom prst="rect">
            <a:avLst/>
          </a:prstGeom>
          <a:solidFill>
            <a:schemeClr val="accent2"/>
          </a:solidFill>
          <a:ln algn="ctr" w="9525">
            <a:solidFill>
              <a:srgbClr val="113E6A"/>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7184" name="矩形 30"/>
          <p:cNvSpPr>
            <a:spLocks noChangeArrowheads="1"/>
          </p:cNvSpPr>
          <p:nvPr/>
        </p:nvSpPr>
        <p:spPr bwMode="auto">
          <a:xfrm>
            <a:off x="6889750" y="4445000"/>
            <a:ext cx="4681538" cy="576263"/>
          </a:xfrm>
          <a:prstGeom prst="rect">
            <a:avLst/>
          </a:prstGeom>
          <a:solidFill>
            <a:schemeClr val="accent2"/>
          </a:solidFill>
          <a:ln algn="ctr" w="9525">
            <a:solidFill>
              <a:srgbClr val="113E6A"/>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7185" name="矩形 31"/>
          <p:cNvSpPr>
            <a:spLocks noChangeArrowheads="1"/>
          </p:cNvSpPr>
          <p:nvPr/>
        </p:nvSpPr>
        <p:spPr bwMode="auto">
          <a:xfrm>
            <a:off x="6889750" y="5235575"/>
            <a:ext cx="4681538" cy="576263"/>
          </a:xfrm>
          <a:prstGeom prst="rect">
            <a:avLst/>
          </a:prstGeom>
          <a:solidFill>
            <a:schemeClr val="accent2"/>
          </a:solidFill>
          <a:ln algn="ctr" w="9525">
            <a:solidFill>
              <a:srgbClr val="113E6A"/>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grpSp>
        <p:nvGrpSpPr>
          <p:cNvPr id="38" name="组合 37"/>
          <p:cNvGrpSpPr/>
          <p:nvPr/>
        </p:nvGrpSpPr>
        <p:grpSpPr>
          <a:xfrm>
            <a:off x="6890469" y="2075495"/>
            <a:ext cx="949816" cy="3735824"/>
            <a:chOff x="6897317" y="2075495"/>
            <a:chExt cx="949816" cy="3735824"/>
          </a:xfrm>
          <a:solidFill>
            <a:srgbClr val="113E6A"/>
          </a:solidFill>
        </p:grpSpPr>
        <p:sp>
          <p:nvSpPr>
            <p:cNvPr id="33" name="矩形 32"/>
            <p:cNvSpPr/>
            <p:nvPr/>
          </p:nvSpPr>
          <p:spPr bwMode="auto">
            <a:xfrm>
              <a:off x="6897317" y="2075495"/>
              <a:ext cx="949816" cy="576064"/>
            </a:xfrm>
            <a:prstGeom prst="rect">
              <a:avLst/>
            </a:prstGeom>
            <a:grpFill/>
            <a:ln algn="ctr" cap="flat" cmpd="sng" w="9525">
              <a:solidFill>
                <a:srgbClr val="113E6A"/>
              </a:solidFill>
              <a:prstDash val="solid"/>
              <a:round/>
              <a:headEnd len="med" type="none" w="med"/>
              <a:tailEnd len="med" type="none" w="med"/>
            </a:ln>
            <a:effectLst/>
          </p:spPr>
          <p:txBody>
            <a:bodyPr/>
            <a:lstStyle/>
            <a:p>
              <a:pPr eaLnBrk="1" hangingPunct="1">
                <a:buFont charset="0" panose="020b0604020202020204" pitchFamily="34" typeface="Arial"/>
                <a:buNone/>
                <a:defRPr/>
              </a:pPr>
              <a:endParaRPr altLang="en-US" lang="zh-CN"/>
            </a:p>
          </p:txBody>
        </p:sp>
        <p:sp>
          <p:nvSpPr>
            <p:cNvPr id="34" name="矩形 33"/>
            <p:cNvSpPr/>
            <p:nvPr/>
          </p:nvSpPr>
          <p:spPr bwMode="auto">
            <a:xfrm>
              <a:off x="6897317" y="2865435"/>
              <a:ext cx="949816" cy="576064"/>
            </a:xfrm>
            <a:prstGeom prst="rect">
              <a:avLst/>
            </a:prstGeom>
            <a:grpFill/>
            <a:ln algn="ctr" cap="flat" cmpd="sng" w="9525">
              <a:solidFill>
                <a:srgbClr val="113E6A"/>
              </a:solidFill>
              <a:prstDash val="solid"/>
              <a:round/>
              <a:headEnd len="med" type="none" w="med"/>
              <a:tailEnd len="med" type="none" w="med"/>
            </a:ln>
            <a:effectLst/>
          </p:spPr>
          <p:txBody>
            <a:bodyPr/>
            <a:lstStyle/>
            <a:p>
              <a:pPr eaLnBrk="1" hangingPunct="1">
                <a:buFont charset="0" panose="020b0604020202020204" pitchFamily="34" typeface="Arial"/>
                <a:buNone/>
                <a:defRPr/>
              </a:pPr>
              <a:endParaRPr altLang="en-US" lang="zh-CN"/>
            </a:p>
          </p:txBody>
        </p:sp>
        <p:sp>
          <p:nvSpPr>
            <p:cNvPr id="35" name="矩形 34"/>
            <p:cNvSpPr/>
            <p:nvPr/>
          </p:nvSpPr>
          <p:spPr bwMode="auto">
            <a:xfrm>
              <a:off x="6897317" y="3655375"/>
              <a:ext cx="949816" cy="576064"/>
            </a:xfrm>
            <a:prstGeom prst="rect">
              <a:avLst/>
            </a:prstGeom>
            <a:grpFill/>
            <a:ln algn="ctr" cap="flat" cmpd="sng" w="9525">
              <a:solidFill>
                <a:srgbClr val="113E6A"/>
              </a:solidFill>
              <a:prstDash val="solid"/>
              <a:round/>
              <a:headEnd len="med" type="none" w="med"/>
              <a:tailEnd len="med" type="none" w="med"/>
            </a:ln>
            <a:effectLst/>
          </p:spPr>
          <p:txBody>
            <a:bodyPr/>
            <a:lstStyle/>
            <a:p>
              <a:pPr eaLnBrk="1" hangingPunct="1">
                <a:buFont charset="0" panose="020b0604020202020204" pitchFamily="34" typeface="Arial"/>
                <a:buNone/>
                <a:defRPr/>
              </a:pPr>
              <a:endParaRPr altLang="en-US" lang="zh-CN"/>
            </a:p>
          </p:txBody>
        </p:sp>
        <p:sp>
          <p:nvSpPr>
            <p:cNvPr id="36" name="矩形 35"/>
            <p:cNvSpPr/>
            <p:nvPr/>
          </p:nvSpPr>
          <p:spPr bwMode="auto">
            <a:xfrm>
              <a:off x="6897317" y="4445315"/>
              <a:ext cx="949816" cy="576064"/>
            </a:xfrm>
            <a:prstGeom prst="rect">
              <a:avLst/>
            </a:prstGeom>
            <a:grpFill/>
            <a:ln algn="ctr" cap="flat" cmpd="sng" w="9525">
              <a:solidFill>
                <a:srgbClr val="113E6A"/>
              </a:solidFill>
              <a:prstDash val="solid"/>
              <a:round/>
              <a:headEnd len="med" type="none" w="med"/>
              <a:tailEnd len="med" type="none" w="med"/>
            </a:ln>
            <a:effectLst/>
          </p:spPr>
          <p:txBody>
            <a:bodyPr/>
            <a:lstStyle/>
            <a:p>
              <a:pPr eaLnBrk="1" hangingPunct="1">
                <a:buFont charset="0" panose="020b0604020202020204" pitchFamily="34" typeface="Arial"/>
                <a:buNone/>
                <a:defRPr/>
              </a:pPr>
              <a:endParaRPr altLang="en-US" lang="zh-CN"/>
            </a:p>
          </p:txBody>
        </p:sp>
        <p:sp>
          <p:nvSpPr>
            <p:cNvPr id="37" name="矩形 36"/>
            <p:cNvSpPr/>
            <p:nvPr/>
          </p:nvSpPr>
          <p:spPr bwMode="auto">
            <a:xfrm>
              <a:off x="6897317" y="5235255"/>
              <a:ext cx="949816" cy="576064"/>
            </a:xfrm>
            <a:prstGeom prst="rect">
              <a:avLst/>
            </a:prstGeom>
            <a:grpFill/>
            <a:ln algn="ctr" cap="flat" cmpd="sng" w="9525">
              <a:solidFill>
                <a:srgbClr val="113E6A"/>
              </a:solidFill>
              <a:prstDash val="solid"/>
              <a:round/>
              <a:headEnd len="med" type="none" w="med"/>
              <a:tailEnd len="med" type="none" w="med"/>
            </a:ln>
            <a:effectLst/>
          </p:spPr>
          <p:txBody>
            <a:bodyPr/>
            <a:lstStyle/>
            <a:p>
              <a:pPr eaLnBrk="1" hangingPunct="1">
                <a:buFont charset="0" panose="020b0604020202020204" pitchFamily="34" typeface="Arial"/>
                <a:buNone/>
                <a:defRPr/>
              </a:pPr>
              <a:endParaRPr altLang="en-US" lang="zh-CN"/>
            </a:p>
          </p:txBody>
        </p:sp>
      </p:grpSp>
      <p:sp>
        <p:nvSpPr>
          <p:cNvPr id="7187" name="Rectangle 14"/>
          <p:cNvSpPr>
            <a:spLocks noChangeArrowheads="1"/>
          </p:cNvSpPr>
          <p:nvPr/>
        </p:nvSpPr>
        <p:spPr bwMode="auto">
          <a:xfrm>
            <a:off x="7077075" y="2239963"/>
            <a:ext cx="5699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solidFill>
                  <a:srgbClr val="FFFFFF"/>
                </a:solidFill>
                <a:latin charset="-122" panose="020b0503020204020204" pitchFamily="34" typeface="微软雅黑"/>
              </a:rPr>
              <a:t>Part 1</a:t>
            </a:r>
          </a:p>
        </p:txBody>
      </p:sp>
      <p:sp>
        <p:nvSpPr>
          <p:cNvPr id="7188" name="Rectangle 14"/>
          <p:cNvSpPr>
            <a:spLocks noChangeArrowheads="1"/>
          </p:cNvSpPr>
          <p:nvPr/>
        </p:nvSpPr>
        <p:spPr bwMode="auto">
          <a:xfrm>
            <a:off x="7077075" y="3022600"/>
            <a:ext cx="5699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solidFill>
                  <a:srgbClr val="FFFFFF"/>
                </a:solidFill>
                <a:latin charset="-122" panose="020b0503020204020204" pitchFamily="34" typeface="微软雅黑"/>
              </a:rPr>
              <a:t>Part 2</a:t>
            </a:r>
          </a:p>
        </p:txBody>
      </p:sp>
      <p:sp>
        <p:nvSpPr>
          <p:cNvPr id="7189" name="Rectangle 14"/>
          <p:cNvSpPr>
            <a:spLocks noChangeArrowheads="1"/>
          </p:cNvSpPr>
          <p:nvPr/>
        </p:nvSpPr>
        <p:spPr bwMode="auto">
          <a:xfrm>
            <a:off x="7077075" y="3814763"/>
            <a:ext cx="5699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solidFill>
                  <a:srgbClr val="FFFFFF"/>
                </a:solidFill>
                <a:latin charset="-122" panose="020b0503020204020204" pitchFamily="34" typeface="微软雅黑"/>
              </a:rPr>
              <a:t>Part 3</a:t>
            </a:r>
          </a:p>
        </p:txBody>
      </p:sp>
      <p:sp>
        <p:nvSpPr>
          <p:cNvPr id="7190" name="Rectangle 14"/>
          <p:cNvSpPr>
            <a:spLocks noChangeArrowheads="1"/>
          </p:cNvSpPr>
          <p:nvPr/>
        </p:nvSpPr>
        <p:spPr bwMode="auto">
          <a:xfrm>
            <a:off x="7077075" y="4618038"/>
            <a:ext cx="5699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solidFill>
                  <a:srgbClr val="FFFFFF"/>
                </a:solidFill>
                <a:latin charset="-122" panose="020b0503020204020204" pitchFamily="34" typeface="微软雅黑"/>
              </a:rPr>
              <a:t>Part 4</a:t>
            </a:r>
          </a:p>
        </p:txBody>
      </p:sp>
      <p:sp>
        <p:nvSpPr>
          <p:cNvPr id="7191" name="Rectangle 14"/>
          <p:cNvSpPr>
            <a:spLocks noChangeArrowheads="1"/>
          </p:cNvSpPr>
          <p:nvPr/>
        </p:nvSpPr>
        <p:spPr bwMode="auto">
          <a:xfrm>
            <a:off x="7077075" y="5410200"/>
            <a:ext cx="5699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solidFill>
                  <a:srgbClr val="FFFFFF"/>
                </a:solidFill>
                <a:latin charset="-122" panose="020b0503020204020204" pitchFamily="34" typeface="微软雅黑"/>
              </a:rPr>
              <a:t>Part 5</a:t>
            </a:r>
          </a:p>
        </p:txBody>
      </p:sp>
      <p:sp>
        <p:nvSpPr>
          <p:cNvPr id="43" name="TextBox 59"/>
          <p:cNvSpPr txBox="1">
            <a:spLocks noChangeArrowheads="1"/>
          </p:cNvSpPr>
          <p:nvPr/>
        </p:nvSpPr>
        <p:spPr bwMode="auto">
          <a:xfrm>
            <a:off x="7983539" y="2157413"/>
            <a:ext cx="194786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solidFill>
                  <a:srgbClr val="113E6A"/>
                </a:solidFill>
                <a:latin charset="-122" panose="020b0503020204020204" pitchFamily="34" typeface="微软雅黑"/>
              </a:rPr>
              <a:t>绪   论</a:t>
            </a:r>
          </a:p>
        </p:txBody>
      </p:sp>
      <p:sp>
        <p:nvSpPr>
          <p:cNvPr id="44" name="TextBox 59"/>
          <p:cNvSpPr txBox="1">
            <a:spLocks noChangeArrowheads="1"/>
          </p:cNvSpPr>
          <p:nvPr/>
        </p:nvSpPr>
        <p:spPr bwMode="auto">
          <a:xfrm>
            <a:off x="7983539" y="2946400"/>
            <a:ext cx="24161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solidFill>
                  <a:srgbClr val="113E6A"/>
                </a:solidFill>
                <a:latin charset="-122" panose="020b0503020204020204" pitchFamily="34" typeface="微软雅黑"/>
              </a:rPr>
              <a:t>研究思路与方法</a:t>
            </a:r>
          </a:p>
        </p:txBody>
      </p:sp>
      <p:sp>
        <p:nvSpPr>
          <p:cNvPr id="45" name="TextBox 59"/>
          <p:cNvSpPr txBox="1">
            <a:spLocks noChangeArrowheads="1"/>
          </p:cNvSpPr>
          <p:nvPr/>
        </p:nvSpPr>
        <p:spPr bwMode="auto">
          <a:xfrm>
            <a:off x="7983539" y="3749675"/>
            <a:ext cx="315595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solidFill>
                  <a:srgbClr val="113E6A"/>
                </a:solidFill>
                <a:latin charset="-122" panose="020b0503020204020204" pitchFamily="34" typeface="微软雅黑"/>
              </a:rPr>
              <a:t>关键技术与实践难点</a:t>
            </a:r>
          </a:p>
        </p:txBody>
      </p:sp>
      <p:sp>
        <p:nvSpPr>
          <p:cNvPr id="46" name="TextBox 59"/>
          <p:cNvSpPr txBox="1">
            <a:spLocks noChangeArrowheads="1"/>
          </p:cNvSpPr>
          <p:nvPr/>
        </p:nvSpPr>
        <p:spPr bwMode="auto">
          <a:xfrm>
            <a:off x="7983539" y="4540250"/>
            <a:ext cx="229076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solidFill>
                  <a:srgbClr val="113E6A"/>
                </a:solidFill>
                <a:latin charset="-122" panose="020b0503020204020204" pitchFamily="34" typeface="微软雅黑"/>
              </a:rPr>
              <a:t>研究成果与应用</a:t>
            </a:r>
          </a:p>
        </p:txBody>
      </p:sp>
      <p:sp>
        <p:nvSpPr>
          <p:cNvPr id="47" name="TextBox 59"/>
          <p:cNvSpPr txBox="1">
            <a:spLocks noChangeArrowheads="1"/>
          </p:cNvSpPr>
          <p:nvPr/>
        </p:nvSpPr>
        <p:spPr bwMode="auto">
          <a:xfrm>
            <a:off x="7983539" y="5314950"/>
            <a:ext cx="294005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a:solidFill>
                  <a:srgbClr val="113E6A"/>
                </a:solidFill>
                <a:latin charset="-122" panose="020b0503020204020204" pitchFamily="34" typeface="微软雅黑"/>
              </a:rPr>
              <a:t>相关建议和结论</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by="(-#ppt_w*2)" calcmode="lin" valueType="num">
                                      <p:cBhvr rctx="PPT">
                                        <p:cTn autoRev="1" dur="500" fill="hold" id="7">
                                          <p:stCondLst>
                                            <p:cond delay="0"/>
                                          </p:stCondLst>
                                        </p:cTn>
                                        <p:tgtEl>
                                          <p:spTgt spid="3"/>
                                        </p:tgtEl>
                                        <p:attrNameLst>
                                          <p:attrName>ppt_w</p:attrName>
                                        </p:attrNameLst>
                                      </p:cBhvr>
                                    </p:anim>
                                    <p:anim by="(#ppt_w*0.50)" calcmode="lin" valueType="num">
                                      <p:cBhvr>
                                        <p:cTn autoRev="1" decel="50000" dur="500" fill="hold" id="8">
                                          <p:stCondLst>
                                            <p:cond delay="0"/>
                                          </p:stCondLst>
                                        </p:cTn>
                                        <p:tgtEl>
                                          <p:spTgt spid="3"/>
                                        </p:tgtEl>
                                        <p:attrNameLst>
                                          <p:attrName>ppt_x</p:attrName>
                                        </p:attrNameLst>
                                      </p:cBhvr>
                                    </p:anim>
                                    <p:anim calcmode="lin" from="(-#ppt_h/2)" to="(#ppt_y)" valueType="num">
                                      <p:cBhvr>
                                        <p:cTn dur="1000" fill="hold" id="9">
                                          <p:stCondLst>
                                            <p:cond delay="0"/>
                                          </p:stCondLst>
                                        </p:cTn>
                                        <p:tgtEl>
                                          <p:spTgt spid="3"/>
                                        </p:tgtEl>
                                        <p:attrNameLst>
                                          <p:attrName>ppt_y</p:attrName>
                                        </p:attrNameLst>
                                      </p:cBhvr>
                                    </p:anim>
                                    <p:animRot by="21600000">
                                      <p:cBhvr>
                                        <p:cTn dur="1000" fill="hold" id="10">
                                          <p:stCondLst>
                                            <p:cond delay="0"/>
                                          </p:stCondLst>
                                        </p:cTn>
                                        <p:tgtEl>
                                          <p:spTgt spid="3"/>
                                        </p:tgtEl>
                                        <p:attrNameLst>
                                          <p:attrName>r</p:attrName>
                                        </p:attrNameLst>
                                      </p:cBhvr>
                                    </p:animRot>
                                  </p:childTnLst>
                                </p:cTn>
                              </p:par>
                            </p:childTnLst>
                          </p:cTn>
                        </p:par>
                        <p:par>
                          <p:cTn fill="hold" id="11" nodeType="afterGroup">
                            <p:stCondLst>
                              <p:cond delay="1000"/>
                            </p:stCondLst>
                            <p:childTnLst>
                              <p:par>
                                <p:cTn fill="hold" grpId="0" id="12" nodeType="afterEffect" presetClass="entr" presetID="56" presetSubtype="0">
                                  <p:stCondLst>
                                    <p:cond delay="0"/>
                                  </p:stCondLst>
                                  <p:iterate type="lt">
                                    <p:tmPct val="10000"/>
                                  </p:iterate>
                                  <p:childTnLst>
                                    <p:set>
                                      <p:cBhvr>
                                        <p:cTn dur="1" fill="hold" id="13">
                                          <p:stCondLst>
                                            <p:cond delay="0"/>
                                          </p:stCondLst>
                                        </p:cTn>
                                        <p:tgtEl>
                                          <p:spTgt spid="5"/>
                                        </p:tgtEl>
                                        <p:attrNameLst>
                                          <p:attrName>style.visibility</p:attrName>
                                        </p:attrNameLst>
                                      </p:cBhvr>
                                      <p:to>
                                        <p:strVal val="visible"/>
                                      </p:to>
                                    </p:set>
                                    <p:anim by="(-#ppt_w*2)" calcmode="lin" valueType="num">
                                      <p:cBhvr rctx="PPT">
                                        <p:cTn autoRev="1" dur="500" fill="hold" id="14">
                                          <p:stCondLst>
                                            <p:cond delay="0"/>
                                          </p:stCondLst>
                                        </p:cTn>
                                        <p:tgtEl>
                                          <p:spTgt spid="5"/>
                                        </p:tgtEl>
                                        <p:attrNameLst>
                                          <p:attrName>ppt_w</p:attrName>
                                        </p:attrNameLst>
                                      </p:cBhvr>
                                    </p:anim>
                                    <p:anim by="(#ppt_w*0.50)" calcmode="lin" valueType="num">
                                      <p:cBhvr>
                                        <p:cTn autoRev="1" decel="50000" dur="500" fill="hold" id="15">
                                          <p:stCondLst>
                                            <p:cond delay="0"/>
                                          </p:stCondLst>
                                        </p:cTn>
                                        <p:tgtEl>
                                          <p:spTgt spid="5"/>
                                        </p:tgtEl>
                                        <p:attrNameLst>
                                          <p:attrName>ppt_x</p:attrName>
                                        </p:attrNameLst>
                                      </p:cBhvr>
                                    </p:anim>
                                    <p:anim calcmode="lin" from="(-#ppt_h/2)" to="(#ppt_y)" valueType="num">
                                      <p:cBhvr>
                                        <p:cTn dur="1000" fill="hold" id="16">
                                          <p:stCondLst>
                                            <p:cond delay="0"/>
                                          </p:stCondLst>
                                        </p:cTn>
                                        <p:tgtEl>
                                          <p:spTgt spid="5"/>
                                        </p:tgtEl>
                                        <p:attrNameLst>
                                          <p:attrName>ppt_y</p:attrName>
                                        </p:attrNameLst>
                                      </p:cBhvr>
                                    </p:anim>
                                    <p:animRot by="21600000">
                                      <p:cBhvr>
                                        <p:cTn dur="1000" fill="hold" id="17">
                                          <p:stCondLst>
                                            <p:cond delay="0"/>
                                          </p:stCondLst>
                                        </p:cTn>
                                        <p:tgtEl>
                                          <p:spTgt spid="5"/>
                                        </p:tgtEl>
                                        <p:attrNameLst>
                                          <p:attrName>r</p:attrName>
                                        </p:attrNameLst>
                                      </p:cBhvr>
                                    </p:animRot>
                                  </p:childTnLst>
                                </p:cTn>
                              </p:par>
                            </p:childTnLst>
                          </p:cTn>
                        </p:par>
                        <p:par>
                          <p:cTn fill="hold" id="18" nodeType="afterGroup">
                            <p:stCondLst>
                              <p:cond delay="2000"/>
                            </p:stCondLst>
                            <p:childTnLst>
                              <p:par>
                                <p:cTn fill="hold" grpId="0" id="19" nodeType="afterEffect" presetClass="entr" presetID="31"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300" fill="hold" id="21"/>
                                        <p:tgtEl>
                                          <p:spTgt spid="8"/>
                                        </p:tgtEl>
                                        <p:attrNameLst>
                                          <p:attrName>ppt_w</p:attrName>
                                        </p:attrNameLst>
                                      </p:cBhvr>
                                      <p:tavLst>
                                        <p:tav tm="0">
                                          <p:val>
                                            <p:fltVal val="0"/>
                                          </p:val>
                                        </p:tav>
                                        <p:tav tm="100000">
                                          <p:val>
                                            <p:strVal val="#ppt_w"/>
                                          </p:val>
                                        </p:tav>
                                      </p:tavLst>
                                    </p:anim>
                                    <p:anim calcmode="lin" valueType="num">
                                      <p:cBhvr>
                                        <p:cTn dur="300" fill="hold" id="22"/>
                                        <p:tgtEl>
                                          <p:spTgt spid="8"/>
                                        </p:tgtEl>
                                        <p:attrNameLst>
                                          <p:attrName>ppt_h</p:attrName>
                                        </p:attrNameLst>
                                      </p:cBhvr>
                                      <p:tavLst>
                                        <p:tav tm="0">
                                          <p:val>
                                            <p:fltVal val="0"/>
                                          </p:val>
                                        </p:tav>
                                        <p:tav tm="100000">
                                          <p:val>
                                            <p:strVal val="#ppt_h"/>
                                          </p:val>
                                        </p:tav>
                                      </p:tavLst>
                                    </p:anim>
                                    <p:anim calcmode="lin" valueType="num">
                                      <p:cBhvr>
                                        <p:cTn dur="300" fill="hold" id="23"/>
                                        <p:tgtEl>
                                          <p:spTgt spid="8"/>
                                        </p:tgtEl>
                                        <p:attrNameLst>
                                          <p:attrName>style.rotation</p:attrName>
                                        </p:attrNameLst>
                                      </p:cBhvr>
                                      <p:tavLst>
                                        <p:tav tm="0">
                                          <p:val>
                                            <p:fltVal val="90"/>
                                          </p:val>
                                        </p:tav>
                                        <p:tav tm="100000">
                                          <p:val>
                                            <p:fltVal val="0"/>
                                          </p:val>
                                        </p:tav>
                                      </p:tavLst>
                                    </p:anim>
                                    <p:animEffect filter="fade" transition="in">
                                      <p:cBhvr>
                                        <p:cTn dur="300" id="24"/>
                                        <p:tgtEl>
                                          <p:spTgt spid="8"/>
                                        </p:tgtEl>
                                      </p:cBhvr>
                                    </p:animEffect>
                                  </p:childTnLst>
                                </p:cTn>
                              </p:par>
                              <p:par>
                                <p:cTn fill="hold" grpId="0" id="25" nodeType="withEffect" presetClass="entr" presetID="31" presetSubtype="0">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p:cTn dur="300" fill="hold" id="27"/>
                                        <p:tgtEl>
                                          <p:spTgt spid="9"/>
                                        </p:tgtEl>
                                        <p:attrNameLst>
                                          <p:attrName>ppt_w</p:attrName>
                                        </p:attrNameLst>
                                      </p:cBhvr>
                                      <p:tavLst>
                                        <p:tav tm="0">
                                          <p:val>
                                            <p:fltVal val="0"/>
                                          </p:val>
                                        </p:tav>
                                        <p:tav tm="100000">
                                          <p:val>
                                            <p:strVal val="#ppt_w"/>
                                          </p:val>
                                        </p:tav>
                                      </p:tavLst>
                                    </p:anim>
                                    <p:anim calcmode="lin" valueType="num">
                                      <p:cBhvr>
                                        <p:cTn dur="300" fill="hold" id="28"/>
                                        <p:tgtEl>
                                          <p:spTgt spid="9"/>
                                        </p:tgtEl>
                                        <p:attrNameLst>
                                          <p:attrName>ppt_h</p:attrName>
                                        </p:attrNameLst>
                                      </p:cBhvr>
                                      <p:tavLst>
                                        <p:tav tm="0">
                                          <p:val>
                                            <p:fltVal val="0"/>
                                          </p:val>
                                        </p:tav>
                                        <p:tav tm="100000">
                                          <p:val>
                                            <p:strVal val="#ppt_h"/>
                                          </p:val>
                                        </p:tav>
                                      </p:tavLst>
                                    </p:anim>
                                    <p:anim calcmode="lin" valueType="num">
                                      <p:cBhvr>
                                        <p:cTn dur="300" fill="hold" id="29"/>
                                        <p:tgtEl>
                                          <p:spTgt spid="9"/>
                                        </p:tgtEl>
                                        <p:attrNameLst>
                                          <p:attrName>style.rotation</p:attrName>
                                        </p:attrNameLst>
                                      </p:cBhvr>
                                      <p:tavLst>
                                        <p:tav tm="0">
                                          <p:val>
                                            <p:fltVal val="90"/>
                                          </p:val>
                                        </p:tav>
                                        <p:tav tm="100000">
                                          <p:val>
                                            <p:fltVal val="0"/>
                                          </p:val>
                                        </p:tav>
                                      </p:tavLst>
                                    </p:anim>
                                    <p:animEffect filter="fade" transition="in">
                                      <p:cBhvr>
                                        <p:cTn dur="300" id="30"/>
                                        <p:tgtEl>
                                          <p:spTgt spid="9"/>
                                        </p:tgtEl>
                                      </p:cBhvr>
                                    </p:animEffect>
                                  </p:childTnLst>
                                </p:cTn>
                              </p:par>
                              <p:par>
                                <p:cTn fill="hold" grpId="0" id="31" nodeType="withEffect" presetClass="entr" presetID="2" presetSubtype="6">
                                  <p:stCondLst>
                                    <p:cond delay="100"/>
                                  </p:stCondLst>
                                  <p:childTnLst>
                                    <p:set>
                                      <p:cBhvr>
                                        <p:cTn dur="1" fill="hold" id="32">
                                          <p:stCondLst>
                                            <p:cond delay="0"/>
                                          </p:stCondLst>
                                        </p:cTn>
                                        <p:tgtEl>
                                          <p:spTgt spid="43"/>
                                        </p:tgtEl>
                                        <p:attrNameLst>
                                          <p:attrName>style.visibility</p:attrName>
                                        </p:attrNameLst>
                                      </p:cBhvr>
                                      <p:to>
                                        <p:strVal val="visible"/>
                                      </p:to>
                                    </p:set>
                                    <p:anim calcmode="lin" valueType="num">
                                      <p:cBhvr additive="base">
                                        <p:cTn dur="500" fill="hold" id="33"/>
                                        <p:tgtEl>
                                          <p:spTgt spid="43"/>
                                        </p:tgtEl>
                                        <p:attrNameLst>
                                          <p:attrName>ppt_x</p:attrName>
                                        </p:attrNameLst>
                                      </p:cBhvr>
                                      <p:tavLst>
                                        <p:tav tm="0">
                                          <p:val>
                                            <p:strVal val="1+#ppt_w/2"/>
                                          </p:val>
                                        </p:tav>
                                        <p:tav tm="100000">
                                          <p:val>
                                            <p:strVal val="#ppt_x"/>
                                          </p:val>
                                        </p:tav>
                                      </p:tavLst>
                                    </p:anim>
                                    <p:anim calcmode="lin" valueType="num">
                                      <p:cBhvr additive="base">
                                        <p:cTn dur="500" fill="hold" id="34"/>
                                        <p:tgtEl>
                                          <p:spTgt spid="43"/>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6">
                                  <p:stCondLst>
                                    <p:cond delay="100"/>
                                  </p:stCondLst>
                                  <p:childTnLst>
                                    <p:set>
                                      <p:cBhvr>
                                        <p:cTn dur="1" fill="hold" id="36">
                                          <p:stCondLst>
                                            <p:cond delay="0"/>
                                          </p:stCondLst>
                                        </p:cTn>
                                        <p:tgtEl>
                                          <p:spTgt spid="44"/>
                                        </p:tgtEl>
                                        <p:attrNameLst>
                                          <p:attrName>style.visibility</p:attrName>
                                        </p:attrNameLst>
                                      </p:cBhvr>
                                      <p:to>
                                        <p:strVal val="visible"/>
                                      </p:to>
                                    </p:set>
                                    <p:anim calcmode="lin" valueType="num">
                                      <p:cBhvr additive="base">
                                        <p:cTn dur="500" fill="hold" id="37"/>
                                        <p:tgtEl>
                                          <p:spTgt spid="44"/>
                                        </p:tgtEl>
                                        <p:attrNameLst>
                                          <p:attrName>ppt_x</p:attrName>
                                        </p:attrNameLst>
                                      </p:cBhvr>
                                      <p:tavLst>
                                        <p:tav tm="0">
                                          <p:val>
                                            <p:strVal val="1+#ppt_w/2"/>
                                          </p:val>
                                        </p:tav>
                                        <p:tav tm="100000">
                                          <p:val>
                                            <p:strVal val="#ppt_x"/>
                                          </p:val>
                                        </p:tav>
                                      </p:tavLst>
                                    </p:anim>
                                    <p:anim calcmode="lin" valueType="num">
                                      <p:cBhvr additive="base">
                                        <p:cTn dur="500" fill="hold" id="38"/>
                                        <p:tgtEl>
                                          <p:spTgt spid="44"/>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6">
                                  <p:stCondLst>
                                    <p:cond delay="100"/>
                                  </p:stCondLst>
                                  <p:childTnLst>
                                    <p:set>
                                      <p:cBhvr>
                                        <p:cTn dur="1" fill="hold" id="40">
                                          <p:stCondLst>
                                            <p:cond delay="0"/>
                                          </p:stCondLst>
                                        </p:cTn>
                                        <p:tgtEl>
                                          <p:spTgt spid="45"/>
                                        </p:tgtEl>
                                        <p:attrNameLst>
                                          <p:attrName>style.visibility</p:attrName>
                                        </p:attrNameLst>
                                      </p:cBhvr>
                                      <p:to>
                                        <p:strVal val="visible"/>
                                      </p:to>
                                    </p:set>
                                    <p:anim calcmode="lin" valueType="num">
                                      <p:cBhvr additive="base">
                                        <p:cTn dur="500" fill="hold" id="41"/>
                                        <p:tgtEl>
                                          <p:spTgt spid="45"/>
                                        </p:tgtEl>
                                        <p:attrNameLst>
                                          <p:attrName>ppt_x</p:attrName>
                                        </p:attrNameLst>
                                      </p:cBhvr>
                                      <p:tavLst>
                                        <p:tav tm="0">
                                          <p:val>
                                            <p:strVal val="1+#ppt_w/2"/>
                                          </p:val>
                                        </p:tav>
                                        <p:tav tm="100000">
                                          <p:val>
                                            <p:strVal val="#ppt_x"/>
                                          </p:val>
                                        </p:tav>
                                      </p:tavLst>
                                    </p:anim>
                                    <p:anim calcmode="lin" valueType="num">
                                      <p:cBhvr additive="base">
                                        <p:cTn dur="500" fill="hold" id="42"/>
                                        <p:tgtEl>
                                          <p:spTgt spid="45"/>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6">
                                  <p:stCondLst>
                                    <p:cond delay="100"/>
                                  </p:stCondLst>
                                  <p:childTnLst>
                                    <p:set>
                                      <p:cBhvr>
                                        <p:cTn dur="1" fill="hold" id="44">
                                          <p:stCondLst>
                                            <p:cond delay="0"/>
                                          </p:stCondLst>
                                        </p:cTn>
                                        <p:tgtEl>
                                          <p:spTgt spid="46"/>
                                        </p:tgtEl>
                                        <p:attrNameLst>
                                          <p:attrName>style.visibility</p:attrName>
                                        </p:attrNameLst>
                                      </p:cBhvr>
                                      <p:to>
                                        <p:strVal val="visible"/>
                                      </p:to>
                                    </p:set>
                                    <p:anim calcmode="lin" valueType="num">
                                      <p:cBhvr additive="base">
                                        <p:cTn dur="500" fill="hold" id="45"/>
                                        <p:tgtEl>
                                          <p:spTgt spid="46"/>
                                        </p:tgtEl>
                                        <p:attrNameLst>
                                          <p:attrName>ppt_x</p:attrName>
                                        </p:attrNameLst>
                                      </p:cBhvr>
                                      <p:tavLst>
                                        <p:tav tm="0">
                                          <p:val>
                                            <p:strVal val="1+#ppt_w/2"/>
                                          </p:val>
                                        </p:tav>
                                        <p:tav tm="100000">
                                          <p:val>
                                            <p:strVal val="#ppt_x"/>
                                          </p:val>
                                        </p:tav>
                                      </p:tavLst>
                                    </p:anim>
                                    <p:anim calcmode="lin" valueType="num">
                                      <p:cBhvr additive="base">
                                        <p:cTn dur="500" fill="hold" id="46"/>
                                        <p:tgtEl>
                                          <p:spTgt spid="46"/>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6">
                                  <p:stCondLst>
                                    <p:cond delay="100"/>
                                  </p:stCondLst>
                                  <p:childTnLst>
                                    <p:set>
                                      <p:cBhvr>
                                        <p:cTn dur="1" fill="hold" id="48">
                                          <p:stCondLst>
                                            <p:cond delay="0"/>
                                          </p:stCondLst>
                                        </p:cTn>
                                        <p:tgtEl>
                                          <p:spTgt spid="47"/>
                                        </p:tgtEl>
                                        <p:attrNameLst>
                                          <p:attrName>style.visibility</p:attrName>
                                        </p:attrNameLst>
                                      </p:cBhvr>
                                      <p:to>
                                        <p:strVal val="visible"/>
                                      </p:to>
                                    </p:set>
                                    <p:anim calcmode="lin" valueType="num">
                                      <p:cBhvr additive="base">
                                        <p:cTn dur="500" fill="hold" id="49"/>
                                        <p:tgtEl>
                                          <p:spTgt spid="47"/>
                                        </p:tgtEl>
                                        <p:attrNameLst>
                                          <p:attrName>ppt_x</p:attrName>
                                        </p:attrNameLst>
                                      </p:cBhvr>
                                      <p:tavLst>
                                        <p:tav tm="0">
                                          <p:val>
                                            <p:strVal val="1+#ppt_w/2"/>
                                          </p:val>
                                        </p:tav>
                                        <p:tav tm="100000">
                                          <p:val>
                                            <p:strVal val="#ppt_x"/>
                                          </p:val>
                                        </p:tav>
                                      </p:tavLst>
                                    </p:anim>
                                    <p:anim calcmode="lin" valueType="num">
                                      <p:cBhvr additive="base">
                                        <p:cTn dur="500" fill="hold" id="50"/>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8"/>
      <p:bldP grpId="0" spid="9"/>
      <p:bldP grpId="0" spid="43"/>
      <p:bldP grpId="0" spid="44"/>
      <p:bldP grpId="0" spid="45"/>
      <p:bldP grpId="0" spid="46"/>
      <p:bldP grpId="0" spid="4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4"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4.2 成果形式</a:t>
            </a:r>
          </a:p>
        </p:txBody>
      </p:sp>
      <p:sp>
        <p:nvSpPr>
          <p:cNvPr id="28675"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76" name="矩形 4"/>
          <p:cNvSpPr>
            <a:spLocks noChangeArrowheads="1"/>
          </p:cNvSpPr>
          <p:nvPr/>
        </p:nvSpPr>
        <p:spPr bwMode="auto">
          <a:xfrm>
            <a:off x="1754188" y="4254500"/>
            <a:ext cx="9040812" cy="1754188"/>
          </a:xfrm>
          <a:prstGeom prst="rect">
            <a:avLst/>
          </a:prstGeom>
          <a:solidFill>
            <a:schemeClr val="tx2"/>
          </a:solidFill>
          <a:ln w="9525">
            <a:solidFill>
              <a:schemeClr val="bg2"/>
            </a:solidFill>
            <a:bevel/>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8677" name="Freeform 7"/>
          <p:cNvSpPr/>
          <p:nvPr/>
        </p:nvSpPr>
        <p:spPr bwMode="auto">
          <a:xfrm>
            <a:off x="2376488" y="1468438"/>
            <a:ext cx="1779587" cy="1765300"/>
          </a:xfrm>
          <a:custGeom>
            <a:gdLst>
              <a:gd fmla="*/ 2147483646 w 2749" name="T0"/>
              <a:gd fmla="*/ 0 h 2729" name="T1"/>
              <a:gd fmla="*/ 2147483646 w 2749" name="T2"/>
              <a:gd fmla="*/ 2147483646 h 2729" name="T3"/>
              <a:gd fmla="*/ 2147483646 w 2749" name="T4"/>
              <a:gd fmla="*/ 2147483646 h 2729" name="T5"/>
              <a:gd fmla="*/ 2147483646 w 2749" name="T6"/>
              <a:gd fmla="*/ 2147483646 h 2729" name="T7"/>
              <a:gd fmla="*/ 0 w 2749" name="T8"/>
              <a:gd fmla="*/ 2147483646 h 2729" name="T9"/>
              <a:gd fmla="*/ 2147483646 w 2749" name="T10"/>
              <a:gd fmla="*/ 0 h 272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729" w="274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28678" name="Picture 3"/>
          <p:cNvPicPr>
            <a:picLocks noChangeArrowheads="1" noChangeAspect="1"/>
          </p:cNvPicPr>
          <p:nvPr/>
        </p:nvPicPr>
        <p:blipFill>
          <a:blip r:embed="rId2">
            <a:extLst>
              <a:ext uri="{28A0092B-C50C-407E-A947-70E740481C1C}">
                <a14:useLocalDpi val="0"/>
              </a:ext>
            </a:extLst>
          </a:blip>
          <a:srcRect b="57680" l="2766" r="7205"/>
          <a:stretch>
            <a:fillRect/>
          </a:stretch>
        </p:blipFill>
        <p:spPr bwMode="auto">
          <a:xfrm flipH="1" flipV="1" rot="-8589795">
            <a:off x="1749425" y="2511425"/>
            <a:ext cx="2454275" cy="3635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8679" name="Freeform 7"/>
          <p:cNvSpPr/>
          <p:nvPr/>
        </p:nvSpPr>
        <p:spPr bwMode="auto">
          <a:xfrm>
            <a:off x="5332413" y="1468438"/>
            <a:ext cx="1779587" cy="1765300"/>
          </a:xfrm>
          <a:custGeom>
            <a:gdLst>
              <a:gd fmla="*/ 2147483646 w 2749" name="T0"/>
              <a:gd fmla="*/ 0 h 2729" name="T1"/>
              <a:gd fmla="*/ 2147483646 w 2749" name="T2"/>
              <a:gd fmla="*/ 2147483646 h 2729" name="T3"/>
              <a:gd fmla="*/ 2147483646 w 2749" name="T4"/>
              <a:gd fmla="*/ 2147483646 h 2729" name="T5"/>
              <a:gd fmla="*/ 2147483646 w 2749" name="T6"/>
              <a:gd fmla="*/ 2147483646 h 2729" name="T7"/>
              <a:gd fmla="*/ 0 w 2749" name="T8"/>
              <a:gd fmla="*/ 2147483646 h 2729" name="T9"/>
              <a:gd fmla="*/ 2147483646 w 2749" name="T10"/>
              <a:gd fmla="*/ 0 h 272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729" w="274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28680" name="Picture 3"/>
          <p:cNvPicPr>
            <a:picLocks noChangeArrowheads="1" noChangeAspect="1"/>
          </p:cNvPicPr>
          <p:nvPr/>
        </p:nvPicPr>
        <p:blipFill>
          <a:blip r:embed="rId2">
            <a:extLst>
              <a:ext uri="{28A0092B-C50C-407E-A947-70E740481C1C}">
                <a14:useLocalDpi val="0"/>
              </a:ext>
            </a:extLst>
          </a:blip>
          <a:srcRect b="57680" l="2766" r="7205"/>
          <a:stretch>
            <a:fillRect/>
          </a:stretch>
        </p:blipFill>
        <p:spPr bwMode="auto">
          <a:xfrm flipH="1" flipV="1" rot="-8589795">
            <a:off x="4705350" y="2511425"/>
            <a:ext cx="2452688" cy="3635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8681" name="Freeform 7"/>
          <p:cNvSpPr/>
          <p:nvPr/>
        </p:nvSpPr>
        <p:spPr bwMode="auto">
          <a:xfrm>
            <a:off x="8391525" y="1468438"/>
            <a:ext cx="1779588" cy="1765300"/>
          </a:xfrm>
          <a:custGeom>
            <a:gdLst>
              <a:gd fmla="*/ 2147483646 w 2749" name="T0"/>
              <a:gd fmla="*/ 0 h 2729" name="T1"/>
              <a:gd fmla="*/ 2147483646 w 2749" name="T2"/>
              <a:gd fmla="*/ 2147483646 h 2729" name="T3"/>
              <a:gd fmla="*/ 2147483646 w 2749" name="T4"/>
              <a:gd fmla="*/ 2147483646 h 2729" name="T5"/>
              <a:gd fmla="*/ 2147483646 w 2749" name="T6"/>
              <a:gd fmla="*/ 2147483646 h 2729" name="T7"/>
              <a:gd fmla="*/ 0 w 2749" name="T8"/>
              <a:gd fmla="*/ 2147483646 h 2729" name="T9"/>
              <a:gd fmla="*/ 2147483646 w 2749" name="T10"/>
              <a:gd fmla="*/ 0 h 272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729" w="274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28682" name="Picture 3"/>
          <p:cNvPicPr>
            <a:picLocks noChangeArrowheads="1" noChangeAspect="1"/>
          </p:cNvPicPr>
          <p:nvPr/>
        </p:nvPicPr>
        <p:blipFill>
          <a:blip r:embed="rId2">
            <a:extLst>
              <a:ext uri="{28A0092B-C50C-407E-A947-70E740481C1C}">
                <a14:useLocalDpi val="0"/>
              </a:ext>
            </a:extLst>
          </a:blip>
          <a:srcRect b="57680" l="2766" r="7205"/>
          <a:stretch>
            <a:fillRect/>
          </a:stretch>
        </p:blipFill>
        <p:spPr bwMode="auto">
          <a:xfrm flipH="1" flipV="1" rot="-8589795">
            <a:off x="7764463" y="2511425"/>
            <a:ext cx="2454275" cy="3635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8683" name="TextBox 11"/>
          <p:cNvSpPr txBox="1">
            <a:spLocks noChangeArrowheads="1"/>
          </p:cNvSpPr>
          <p:nvPr/>
        </p:nvSpPr>
        <p:spPr bwMode="auto">
          <a:xfrm>
            <a:off x="2654142" y="2106613"/>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研究论文</a:t>
            </a:r>
          </a:p>
        </p:txBody>
      </p:sp>
      <p:sp>
        <p:nvSpPr>
          <p:cNvPr id="28684" name="TextBox 13"/>
          <p:cNvSpPr txBox="1">
            <a:spLocks noChangeArrowheads="1"/>
          </p:cNvSpPr>
          <p:nvPr/>
        </p:nvSpPr>
        <p:spPr bwMode="auto">
          <a:xfrm>
            <a:off x="5652136" y="2106613"/>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设计报告</a:t>
            </a:r>
          </a:p>
        </p:txBody>
      </p:sp>
      <p:sp>
        <p:nvSpPr>
          <p:cNvPr id="28685" name="TextBox 14"/>
          <p:cNvSpPr txBox="1">
            <a:spLocks noChangeArrowheads="1"/>
          </p:cNvSpPr>
          <p:nvPr/>
        </p:nvSpPr>
        <p:spPr bwMode="auto">
          <a:xfrm>
            <a:off x="8551864" y="2106613"/>
            <a:ext cx="161766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工程样机</a:t>
            </a:r>
          </a:p>
        </p:txBody>
      </p:sp>
      <p:sp>
        <p:nvSpPr>
          <p:cNvPr id="28686" name="TextBox 15"/>
          <p:cNvSpPr txBox="1">
            <a:spLocks noChangeArrowheads="1"/>
          </p:cNvSpPr>
          <p:nvPr/>
        </p:nvSpPr>
        <p:spPr bwMode="auto">
          <a:xfrm>
            <a:off x="1935163" y="4354513"/>
            <a:ext cx="8574087" cy="1325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en-US" lang="zh-CN" sz="1800">
                <a:latin charset="-122" panose="020b0503020204020204" pitchFamily="34" typeface="微软雅黑"/>
              </a:rPr>
              <a:t>请在这里输入您的文字内容请在这里输入您的文字内容请在这里输入您的文字内容请在这里输入您的文字内容请在这里输入您的文字内容</a:t>
            </a:r>
          </a:p>
          <a:p>
            <a:pPr eaLnBrk="1" hangingPunct="1">
              <a:lnSpc>
                <a:spcPct val="150000"/>
              </a:lnSpc>
              <a:spcBef>
                <a:spcPct val="0"/>
              </a:spcBef>
              <a:buFontTx/>
              <a:buNone/>
            </a:pPr>
            <a:r>
              <a:rPr altLang="en-US" lang="zh-CN" sz="1800">
                <a:latin charset="-122" panose="020b0503020204020204" pitchFamily="34" typeface="微软雅黑"/>
              </a:rPr>
              <a:t>请在这里输入您的文字内容请在这里输入您的文字内容请在这里输入您的文字内容</a:t>
            </a:r>
          </a:p>
        </p:txBody>
      </p:sp>
      <p:sp>
        <p:nvSpPr>
          <p:cNvPr id="28687" name="Freeform 12"/>
          <p:cNvSpPr/>
          <p:nvPr/>
        </p:nvSpPr>
        <p:spPr bwMode="auto">
          <a:xfrm>
            <a:off x="1617663" y="4108450"/>
            <a:ext cx="528637" cy="530225"/>
          </a:xfrm>
          <a:custGeom>
            <a:gdLst>
              <a:gd fmla="*/ 0 w 1446" name="T0"/>
              <a:gd fmla="*/ 0 h 1446" name="T1"/>
              <a:gd fmla="*/ 2147483646 w 1446" name="T2"/>
              <a:gd fmla="*/ 0 h 1446" name="T3"/>
              <a:gd fmla="*/ 2147483646 w 1446" name="T4"/>
              <a:gd fmla="*/ 2147483646 h 1446" name="T5"/>
              <a:gd fmla="*/ 2147483646 w 1446" name="T6"/>
              <a:gd fmla="*/ 2147483646 h 1446" name="T7"/>
              <a:gd fmla="*/ 2147483646 w 1446" name="T8"/>
              <a:gd fmla="*/ 2147483646 h 1446" name="T9"/>
              <a:gd fmla="*/ 0 w 1446" name="T10"/>
              <a:gd fmla="*/ 2147483646 h 1446" name="T11"/>
              <a:gd fmla="*/ 0 w 1446" name="T12"/>
              <a:gd fmla="*/ 0 h 144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88" name="Freeform 12"/>
          <p:cNvSpPr/>
          <p:nvPr/>
        </p:nvSpPr>
        <p:spPr bwMode="auto">
          <a:xfrm flipH="1" flipV="1">
            <a:off x="10347325" y="5551488"/>
            <a:ext cx="528638" cy="530225"/>
          </a:xfrm>
          <a:custGeom>
            <a:gdLst>
              <a:gd fmla="*/ 0 w 1446" name="T0"/>
              <a:gd fmla="*/ 0 h 1446" name="T1"/>
              <a:gd fmla="*/ 2147483646 w 1446" name="T2"/>
              <a:gd fmla="*/ 0 h 1446" name="T3"/>
              <a:gd fmla="*/ 2147483646 w 1446" name="T4"/>
              <a:gd fmla="*/ 2147483646 h 1446" name="T5"/>
              <a:gd fmla="*/ 2147483646 w 1446" name="T6"/>
              <a:gd fmla="*/ 2147483646 h 1446" name="T7"/>
              <a:gd fmla="*/ 2147483646 w 1446" name="T8"/>
              <a:gd fmla="*/ 2147483646 h 1446" name="T9"/>
              <a:gd fmla="*/ 0 w 1446" name="T10"/>
              <a:gd fmla="*/ 2147483646 h 1446" name="T11"/>
              <a:gd fmla="*/ 0 w 1446" name="T12"/>
              <a:gd fmla="*/ 0 h 144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8675"/>
                                        </p:tgtEl>
                                        <p:attrNameLst>
                                          <p:attrName>style.visibility</p:attrName>
                                        </p:attrNameLst>
                                      </p:cBhvr>
                                      <p:to>
                                        <p:strVal val="visible"/>
                                      </p:to>
                                    </p:set>
                                    <p:anim calcmode="lin" valueType="num">
                                      <p:cBhvr>
                                        <p:cTn dur="300" fill="hold" id="7"/>
                                        <p:tgtEl>
                                          <p:spTgt spid="28675"/>
                                        </p:tgtEl>
                                        <p:attrNameLst>
                                          <p:attrName>ppt_w</p:attrName>
                                        </p:attrNameLst>
                                      </p:cBhvr>
                                      <p:tavLst>
                                        <p:tav tm="0">
                                          <p:val>
                                            <p:fltVal val="0"/>
                                          </p:val>
                                        </p:tav>
                                        <p:tav tm="100000">
                                          <p:val>
                                            <p:strVal val="#ppt_w"/>
                                          </p:val>
                                        </p:tav>
                                      </p:tavLst>
                                    </p:anim>
                                    <p:anim calcmode="lin" valueType="num">
                                      <p:cBhvr>
                                        <p:cTn dur="300" fill="hold" id="8"/>
                                        <p:tgtEl>
                                          <p:spTgt spid="28675"/>
                                        </p:tgtEl>
                                        <p:attrNameLst>
                                          <p:attrName>ppt_h</p:attrName>
                                        </p:attrNameLst>
                                      </p:cBhvr>
                                      <p:tavLst>
                                        <p:tav tm="0">
                                          <p:val>
                                            <p:fltVal val="0"/>
                                          </p:val>
                                        </p:tav>
                                        <p:tav tm="100000">
                                          <p:val>
                                            <p:strVal val="#ppt_h"/>
                                          </p:val>
                                        </p:tav>
                                      </p:tavLst>
                                    </p:anim>
                                    <p:anim calcmode="lin" valueType="num">
                                      <p:cBhvr>
                                        <p:cTn dur="300" fill="hold" id="9"/>
                                        <p:tgtEl>
                                          <p:spTgt spid="28675"/>
                                        </p:tgtEl>
                                        <p:attrNameLst>
                                          <p:attrName>style.rotation</p:attrName>
                                        </p:attrNameLst>
                                      </p:cBhvr>
                                      <p:tavLst>
                                        <p:tav tm="0">
                                          <p:val>
                                            <p:fltVal val="90"/>
                                          </p:val>
                                        </p:tav>
                                        <p:tav tm="100000">
                                          <p:val>
                                            <p:fltVal val="0"/>
                                          </p:val>
                                        </p:tav>
                                      </p:tavLst>
                                    </p:anim>
                                    <p:animEffect filter="fade" transition="in">
                                      <p:cBhvr>
                                        <p:cTn dur="300" id="10"/>
                                        <p:tgtEl>
                                          <p:spTgt spid="28675"/>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28674"/>
                                        </p:tgtEl>
                                        <p:attrNameLst>
                                          <p:attrName>style.visibility</p:attrName>
                                        </p:attrNameLst>
                                      </p:cBhvr>
                                      <p:to>
                                        <p:strVal val="visible"/>
                                      </p:to>
                                    </p:set>
                                    <p:anim calcmode="lin" valueType="num">
                                      <p:cBhvr>
                                        <p:cTn dur="400" fill="hold" id="14"/>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28674"/>
                                        </p:tgtEl>
                                        <p:attrNameLst>
                                          <p:attrName>ppt_y</p:attrName>
                                        </p:attrNameLst>
                                      </p:cBhvr>
                                      <p:tavLst>
                                        <p:tav tm="0">
                                          <p:val>
                                            <p:strVal val="#ppt_y"/>
                                          </p:val>
                                        </p:tav>
                                        <p:tav tm="100000">
                                          <p:val>
                                            <p:strVal val="#ppt_y"/>
                                          </p:val>
                                        </p:tav>
                                      </p:tavLst>
                                    </p:anim>
                                    <p:anim calcmode="lin" valueType="num">
                                      <p:cBhvr>
                                        <p:cTn dur="400" fill="hold" id="16"/>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2867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28674"/>
                                        </p:tgtEl>
                                      </p:cBhvr>
                                    </p:animEffect>
                                  </p:childTnLst>
                                </p:cTn>
                              </p:par>
                            </p:childTnLst>
                          </p:cTn>
                        </p:par>
                        <p:par>
                          <p:cTn fill="hold" id="19" nodeType="afterGroup">
                            <p:stCondLst>
                              <p:cond delay="700"/>
                            </p:stCondLst>
                            <p:childTnLst>
                              <p:par>
                                <p:cTn fill="hold" id="20" nodeType="afterEffect" presetClass="entr" presetID="22" presetSubtype="4">
                                  <p:stCondLst>
                                    <p:cond delay="0"/>
                                  </p:stCondLst>
                                  <p:childTnLst>
                                    <p:set>
                                      <p:cBhvr>
                                        <p:cTn dur="1" fill="hold" id="21">
                                          <p:stCondLst>
                                            <p:cond delay="0"/>
                                          </p:stCondLst>
                                        </p:cTn>
                                        <p:tgtEl>
                                          <p:spTgt spid="28678"/>
                                        </p:tgtEl>
                                        <p:attrNameLst>
                                          <p:attrName>style.visibility</p:attrName>
                                        </p:attrNameLst>
                                      </p:cBhvr>
                                      <p:to>
                                        <p:strVal val="visible"/>
                                      </p:to>
                                    </p:set>
                                    <p:animEffect filter="wipe(down)" transition="in">
                                      <p:cBhvr>
                                        <p:cTn dur="300" id="22"/>
                                        <p:tgtEl>
                                          <p:spTgt spid="28678"/>
                                        </p:tgtEl>
                                      </p:cBhvr>
                                    </p:animEffect>
                                  </p:childTnLst>
                                </p:cTn>
                              </p:par>
                              <p:par>
                                <p:cTn fill="hold" id="23" nodeType="withEffect" presetClass="entr" presetID="22" presetSubtype="4">
                                  <p:stCondLst>
                                    <p:cond delay="100"/>
                                  </p:stCondLst>
                                  <p:childTnLst>
                                    <p:set>
                                      <p:cBhvr>
                                        <p:cTn dur="1" fill="hold" id="24">
                                          <p:stCondLst>
                                            <p:cond delay="0"/>
                                          </p:stCondLst>
                                        </p:cTn>
                                        <p:tgtEl>
                                          <p:spTgt spid="28680"/>
                                        </p:tgtEl>
                                        <p:attrNameLst>
                                          <p:attrName>style.visibility</p:attrName>
                                        </p:attrNameLst>
                                      </p:cBhvr>
                                      <p:to>
                                        <p:strVal val="visible"/>
                                      </p:to>
                                    </p:set>
                                    <p:animEffect filter="wipe(down)" transition="in">
                                      <p:cBhvr>
                                        <p:cTn dur="300" id="25"/>
                                        <p:tgtEl>
                                          <p:spTgt spid="28680"/>
                                        </p:tgtEl>
                                      </p:cBhvr>
                                    </p:animEffect>
                                  </p:childTnLst>
                                </p:cTn>
                              </p:par>
                              <p:par>
                                <p:cTn fill="hold" id="26" nodeType="withEffect" presetClass="entr" presetID="22" presetSubtype="4">
                                  <p:stCondLst>
                                    <p:cond delay="200"/>
                                  </p:stCondLst>
                                  <p:childTnLst>
                                    <p:set>
                                      <p:cBhvr>
                                        <p:cTn dur="1" fill="hold" id="27">
                                          <p:stCondLst>
                                            <p:cond delay="0"/>
                                          </p:stCondLst>
                                        </p:cTn>
                                        <p:tgtEl>
                                          <p:spTgt spid="28682"/>
                                        </p:tgtEl>
                                        <p:attrNameLst>
                                          <p:attrName>style.visibility</p:attrName>
                                        </p:attrNameLst>
                                      </p:cBhvr>
                                      <p:to>
                                        <p:strVal val="visible"/>
                                      </p:to>
                                    </p:set>
                                    <p:animEffect filter="wipe(down)" transition="in">
                                      <p:cBhvr>
                                        <p:cTn dur="300" id="28"/>
                                        <p:tgtEl>
                                          <p:spTgt spid="28682"/>
                                        </p:tgtEl>
                                      </p:cBhvr>
                                    </p:animEffect>
                                  </p:childTnLst>
                                </p:cTn>
                              </p:par>
                            </p:childTnLst>
                          </p:cTn>
                        </p:par>
                        <p:par>
                          <p:cTn fill="hold" id="29" nodeType="afterGroup">
                            <p:stCondLst>
                              <p:cond delay="1200"/>
                            </p:stCondLst>
                            <p:childTnLst>
                              <p:par>
                                <p:cTn fill="hold" grpId="0" id="30" nodeType="afterEffect" presetClass="entr" presetID="42" presetSubtype="0">
                                  <p:stCondLst>
                                    <p:cond delay="0"/>
                                  </p:stCondLst>
                                  <p:childTnLst>
                                    <p:set>
                                      <p:cBhvr>
                                        <p:cTn dur="1" fill="hold" id="31">
                                          <p:stCondLst>
                                            <p:cond delay="0"/>
                                          </p:stCondLst>
                                        </p:cTn>
                                        <p:tgtEl>
                                          <p:spTgt spid="28677"/>
                                        </p:tgtEl>
                                        <p:attrNameLst>
                                          <p:attrName>style.visibility</p:attrName>
                                        </p:attrNameLst>
                                      </p:cBhvr>
                                      <p:to>
                                        <p:strVal val="visible"/>
                                      </p:to>
                                    </p:set>
                                    <p:animEffect filter="fade" transition="in">
                                      <p:cBhvr>
                                        <p:cTn dur="500" id="32"/>
                                        <p:tgtEl>
                                          <p:spTgt spid="28677"/>
                                        </p:tgtEl>
                                      </p:cBhvr>
                                    </p:animEffect>
                                    <p:anim calcmode="lin" valueType="num">
                                      <p:cBhvr>
                                        <p:cTn dur="500" fill="hold" id="33"/>
                                        <p:tgtEl>
                                          <p:spTgt spid="28677"/>
                                        </p:tgtEl>
                                        <p:attrNameLst>
                                          <p:attrName>ppt_x</p:attrName>
                                        </p:attrNameLst>
                                      </p:cBhvr>
                                      <p:tavLst>
                                        <p:tav tm="0">
                                          <p:val>
                                            <p:strVal val="#ppt_x"/>
                                          </p:val>
                                        </p:tav>
                                        <p:tav tm="100000">
                                          <p:val>
                                            <p:strVal val="#ppt_x"/>
                                          </p:val>
                                        </p:tav>
                                      </p:tavLst>
                                    </p:anim>
                                    <p:anim calcmode="lin" valueType="num">
                                      <p:cBhvr>
                                        <p:cTn dur="500" fill="hold" id="34"/>
                                        <p:tgtEl>
                                          <p:spTgt spid="28677"/>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200"/>
                                  </p:stCondLst>
                                  <p:childTnLst>
                                    <p:set>
                                      <p:cBhvr>
                                        <p:cTn dur="1" fill="hold" id="36">
                                          <p:stCondLst>
                                            <p:cond delay="0"/>
                                          </p:stCondLst>
                                        </p:cTn>
                                        <p:tgtEl>
                                          <p:spTgt spid="28679"/>
                                        </p:tgtEl>
                                        <p:attrNameLst>
                                          <p:attrName>style.visibility</p:attrName>
                                        </p:attrNameLst>
                                      </p:cBhvr>
                                      <p:to>
                                        <p:strVal val="visible"/>
                                      </p:to>
                                    </p:set>
                                    <p:animEffect filter="fade" transition="in">
                                      <p:cBhvr>
                                        <p:cTn dur="500" id="37"/>
                                        <p:tgtEl>
                                          <p:spTgt spid="28679"/>
                                        </p:tgtEl>
                                      </p:cBhvr>
                                    </p:animEffect>
                                    <p:anim calcmode="lin" valueType="num">
                                      <p:cBhvr>
                                        <p:cTn dur="500" fill="hold" id="38"/>
                                        <p:tgtEl>
                                          <p:spTgt spid="28679"/>
                                        </p:tgtEl>
                                        <p:attrNameLst>
                                          <p:attrName>ppt_x</p:attrName>
                                        </p:attrNameLst>
                                      </p:cBhvr>
                                      <p:tavLst>
                                        <p:tav tm="0">
                                          <p:val>
                                            <p:strVal val="#ppt_x"/>
                                          </p:val>
                                        </p:tav>
                                        <p:tav tm="100000">
                                          <p:val>
                                            <p:strVal val="#ppt_x"/>
                                          </p:val>
                                        </p:tav>
                                      </p:tavLst>
                                    </p:anim>
                                    <p:anim calcmode="lin" valueType="num">
                                      <p:cBhvr>
                                        <p:cTn dur="500" fill="hold" id="39"/>
                                        <p:tgtEl>
                                          <p:spTgt spid="28679"/>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400"/>
                                  </p:stCondLst>
                                  <p:childTnLst>
                                    <p:set>
                                      <p:cBhvr>
                                        <p:cTn dur="1" fill="hold" id="41">
                                          <p:stCondLst>
                                            <p:cond delay="0"/>
                                          </p:stCondLst>
                                        </p:cTn>
                                        <p:tgtEl>
                                          <p:spTgt spid="28681"/>
                                        </p:tgtEl>
                                        <p:attrNameLst>
                                          <p:attrName>style.visibility</p:attrName>
                                        </p:attrNameLst>
                                      </p:cBhvr>
                                      <p:to>
                                        <p:strVal val="visible"/>
                                      </p:to>
                                    </p:set>
                                    <p:animEffect filter="fade" transition="in">
                                      <p:cBhvr>
                                        <p:cTn dur="500" id="42"/>
                                        <p:tgtEl>
                                          <p:spTgt spid="28681"/>
                                        </p:tgtEl>
                                      </p:cBhvr>
                                    </p:animEffect>
                                    <p:anim calcmode="lin" valueType="num">
                                      <p:cBhvr>
                                        <p:cTn dur="500" fill="hold" id="43"/>
                                        <p:tgtEl>
                                          <p:spTgt spid="28681"/>
                                        </p:tgtEl>
                                        <p:attrNameLst>
                                          <p:attrName>ppt_x</p:attrName>
                                        </p:attrNameLst>
                                      </p:cBhvr>
                                      <p:tavLst>
                                        <p:tav tm="0">
                                          <p:val>
                                            <p:strVal val="#ppt_x"/>
                                          </p:val>
                                        </p:tav>
                                        <p:tav tm="100000">
                                          <p:val>
                                            <p:strVal val="#ppt_x"/>
                                          </p:val>
                                        </p:tav>
                                      </p:tavLst>
                                    </p:anim>
                                    <p:anim calcmode="lin" valueType="num">
                                      <p:cBhvr>
                                        <p:cTn dur="500" fill="hold" id="44"/>
                                        <p:tgtEl>
                                          <p:spTgt spid="28681"/>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2100"/>
                            </p:stCondLst>
                            <p:childTnLst>
                              <p:par>
                                <p:cTn fill="hold" grpId="0" id="46" nodeType="afterEffect" presetClass="entr" presetID="31" presetSubtype="0">
                                  <p:stCondLst>
                                    <p:cond delay="0"/>
                                  </p:stCondLst>
                                  <p:childTnLst>
                                    <p:set>
                                      <p:cBhvr>
                                        <p:cTn dur="1" fill="hold" id="47">
                                          <p:stCondLst>
                                            <p:cond delay="0"/>
                                          </p:stCondLst>
                                        </p:cTn>
                                        <p:tgtEl>
                                          <p:spTgt spid="28683"/>
                                        </p:tgtEl>
                                        <p:attrNameLst>
                                          <p:attrName>style.visibility</p:attrName>
                                        </p:attrNameLst>
                                      </p:cBhvr>
                                      <p:to>
                                        <p:strVal val="visible"/>
                                      </p:to>
                                    </p:set>
                                    <p:anim calcmode="lin" valueType="num">
                                      <p:cBhvr>
                                        <p:cTn dur="400" fill="hold" id="48"/>
                                        <p:tgtEl>
                                          <p:spTgt spid="28683"/>
                                        </p:tgtEl>
                                        <p:attrNameLst>
                                          <p:attrName>ppt_w</p:attrName>
                                        </p:attrNameLst>
                                      </p:cBhvr>
                                      <p:tavLst>
                                        <p:tav tm="0">
                                          <p:val>
                                            <p:fltVal val="0"/>
                                          </p:val>
                                        </p:tav>
                                        <p:tav tm="100000">
                                          <p:val>
                                            <p:strVal val="#ppt_w"/>
                                          </p:val>
                                        </p:tav>
                                      </p:tavLst>
                                    </p:anim>
                                    <p:anim calcmode="lin" valueType="num">
                                      <p:cBhvr>
                                        <p:cTn dur="400" fill="hold" id="49"/>
                                        <p:tgtEl>
                                          <p:spTgt spid="28683"/>
                                        </p:tgtEl>
                                        <p:attrNameLst>
                                          <p:attrName>ppt_h</p:attrName>
                                        </p:attrNameLst>
                                      </p:cBhvr>
                                      <p:tavLst>
                                        <p:tav tm="0">
                                          <p:val>
                                            <p:fltVal val="0"/>
                                          </p:val>
                                        </p:tav>
                                        <p:tav tm="100000">
                                          <p:val>
                                            <p:strVal val="#ppt_h"/>
                                          </p:val>
                                        </p:tav>
                                      </p:tavLst>
                                    </p:anim>
                                    <p:anim calcmode="lin" valueType="num">
                                      <p:cBhvr>
                                        <p:cTn dur="400" fill="hold" id="50"/>
                                        <p:tgtEl>
                                          <p:spTgt spid="28683"/>
                                        </p:tgtEl>
                                        <p:attrNameLst>
                                          <p:attrName>style.rotation</p:attrName>
                                        </p:attrNameLst>
                                      </p:cBhvr>
                                      <p:tavLst>
                                        <p:tav tm="0">
                                          <p:val>
                                            <p:fltVal val="90"/>
                                          </p:val>
                                        </p:tav>
                                        <p:tav tm="100000">
                                          <p:val>
                                            <p:fltVal val="0"/>
                                          </p:val>
                                        </p:tav>
                                      </p:tavLst>
                                    </p:anim>
                                    <p:animEffect filter="fade" transition="in">
                                      <p:cBhvr>
                                        <p:cTn dur="400" id="51"/>
                                        <p:tgtEl>
                                          <p:spTgt spid="28683"/>
                                        </p:tgtEl>
                                      </p:cBhvr>
                                    </p:animEffect>
                                  </p:childTnLst>
                                </p:cTn>
                              </p:par>
                              <p:par>
                                <p:cTn fill="hold" grpId="0" id="52" nodeType="withEffect" presetClass="entr" presetID="31" presetSubtype="0">
                                  <p:stCondLst>
                                    <p:cond delay="100"/>
                                  </p:stCondLst>
                                  <p:childTnLst>
                                    <p:set>
                                      <p:cBhvr>
                                        <p:cTn dur="1" fill="hold" id="53">
                                          <p:stCondLst>
                                            <p:cond delay="0"/>
                                          </p:stCondLst>
                                        </p:cTn>
                                        <p:tgtEl>
                                          <p:spTgt spid="28684"/>
                                        </p:tgtEl>
                                        <p:attrNameLst>
                                          <p:attrName>style.visibility</p:attrName>
                                        </p:attrNameLst>
                                      </p:cBhvr>
                                      <p:to>
                                        <p:strVal val="visible"/>
                                      </p:to>
                                    </p:set>
                                    <p:anim calcmode="lin" valueType="num">
                                      <p:cBhvr>
                                        <p:cTn dur="400" fill="hold" id="54"/>
                                        <p:tgtEl>
                                          <p:spTgt spid="28684"/>
                                        </p:tgtEl>
                                        <p:attrNameLst>
                                          <p:attrName>ppt_w</p:attrName>
                                        </p:attrNameLst>
                                      </p:cBhvr>
                                      <p:tavLst>
                                        <p:tav tm="0">
                                          <p:val>
                                            <p:fltVal val="0"/>
                                          </p:val>
                                        </p:tav>
                                        <p:tav tm="100000">
                                          <p:val>
                                            <p:strVal val="#ppt_w"/>
                                          </p:val>
                                        </p:tav>
                                      </p:tavLst>
                                    </p:anim>
                                    <p:anim calcmode="lin" valueType="num">
                                      <p:cBhvr>
                                        <p:cTn dur="400" fill="hold" id="55"/>
                                        <p:tgtEl>
                                          <p:spTgt spid="28684"/>
                                        </p:tgtEl>
                                        <p:attrNameLst>
                                          <p:attrName>ppt_h</p:attrName>
                                        </p:attrNameLst>
                                      </p:cBhvr>
                                      <p:tavLst>
                                        <p:tav tm="0">
                                          <p:val>
                                            <p:fltVal val="0"/>
                                          </p:val>
                                        </p:tav>
                                        <p:tav tm="100000">
                                          <p:val>
                                            <p:strVal val="#ppt_h"/>
                                          </p:val>
                                        </p:tav>
                                      </p:tavLst>
                                    </p:anim>
                                    <p:anim calcmode="lin" valueType="num">
                                      <p:cBhvr>
                                        <p:cTn dur="400" fill="hold" id="56"/>
                                        <p:tgtEl>
                                          <p:spTgt spid="28684"/>
                                        </p:tgtEl>
                                        <p:attrNameLst>
                                          <p:attrName>style.rotation</p:attrName>
                                        </p:attrNameLst>
                                      </p:cBhvr>
                                      <p:tavLst>
                                        <p:tav tm="0">
                                          <p:val>
                                            <p:fltVal val="90"/>
                                          </p:val>
                                        </p:tav>
                                        <p:tav tm="100000">
                                          <p:val>
                                            <p:fltVal val="0"/>
                                          </p:val>
                                        </p:tav>
                                      </p:tavLst>
                                    </p:anim>
                                    <p:animEffect filter="fade" transition="in">
                                      <p:cBhvr>
                                        <p:cTn dur="400" id="57"/>
                                        <p:tgtEl>
                                          <p:spTgt spid="28684"/>
                                        </p:tgtEl>
                                      </p:cBhvr>
                                    </p:animEffect>
                                  </p:childTnLst>
                                </p:cTn>
                              </p:par>
                              <p:par>
                                <p:cTn fill="hold" grpId="0" id="58" nodeType="withEffect" presetClass="entr" presetID="31" presetSubtype="0">
                                  <p:stCondLst>
                                    <p:cond delay="200"/>
                                  </p:stCondLst>
                                  <p:childTnLst>
                                    <p:set>
                                      <p:cBhvr>
                                        <p:cTn dur="1" fill="hold" id="59">
                                          <p:stCondLst>
                                            <p:cond delay="0"/>
                                          </p:stCondLst>
                                        </p:cTn>
                                        <p:tgtEl>
                                          <p:spTgt spid="28685"/>
                                        </p:tgtEl>
                                        <p:attrNameLst>
                                          <p:attrName>style.visibility</p:attrName>
                                        </p:attrNameLst>
                                      </p:cBhvr>
                                      <p:to>
                                        <p:strVal val="visible"/>
                                      </p:to>
                                    </p:set>
                                    <p:anim calcmode="lin" valueType="num">
                                      <p:cBhvr>
                                        <p:cTn dur="400" fill="hold" id="60"/>
                                        <p:tgtEl>
                                          <p:spTgt spid="28685"/>
                                        </p:tgtEl>
                                        <p:attrNameLst>
                                          <p:attrName>ppt_w</p:attrName>
                                        </p:attrNameLst>
                                      </p:cBhvr>
                                      <p:tavLst>
                                        <p:tav tm="0">
                                          <p:val>
                                            <p:fltVal val="0"/>
                                          </p:val>
                                        </p:tav>
                                        <p:tav tm="100000">
                                          <p:val>
                                            <p:strVal val="#ppt_w"/>
                                          </p:val>
                                        </p:tav>
                                      </p:tavLst>
                                    </p:anim>
                                    <p:anim calcmode="lin" valueType="num">
                                      <p:cBhvr>
                                        <p:cTn dur="400" fill="hold" id="61"/>
                                        <p:tgtEl>
                                          <p:spTgt spid="28685"/>
                                        </p:tgtEl>
                                        <p:attrNameLst>
                                          <p:attrName>ppt_h</p:attrName>
                                        </p:attrNameLst>
                                      </p:cBhvr>
                                      <p:tavLst>
                                        <p:tav tm="0">
                                          <p:val>
                                            <p:fltVal val="0"/>
                                          </p:val>
                                        </p:tav>
                                        <p:tav tm="100000">
                                          <p:val>
                                            <p:strVal val="#ppt_h"/>
                                          </p:val>
                                        </p:tav>
                                      </p:tavLst>
                                    </p:anim>
                                    <p:anim calcmode="lin" valueType="num">
                                      <p:cBhvr>
                                        <p:cTn dur="400" fill="hold" id="62"/>
                                        <p:tgtEl>
                                          <p:spTgt spid="28685"/>
                                        </p:tgtEl>
                                        <p:attrNameLst>
                                          <p:attrName>style.rotation</p:attrName>
                                        </p:attrNameLst>
                                      </p:cBhvr>
                                      <p:tavLst>
                                        <p:tav tm="0">
                                          <p:val>
                                            <p:fltVal val="90"/>
                                          </p:val>
                                        </p:tav>
                                        <p:tav tm="100000">
                                          <p:val>
                                            <p:fltVal val="0"/>
                                          </p:val>
                                        </p:tav>
                                      </p:tavLst>
                                    </p:anim>
                                    <p:animEffect filter="fade" transition="in">
                                      <p:cBhvr>
                                        <p:cTn dur="400" id="63"/>
                                        <p:tgtEl>
                                          <p:spTgt spid="28685"/>
                                        </p:tgtEl>
                                      </p:cBhvr>
                                    </p:animEffect>
                                  </p:childTnLst>
                                </p:cTn>
                              </p:par>
                            </p:childTnLst>
                          </p:cTn>
                        </p:par>
                        <p:par>
                          <p:cTn fill="hold" id="64" nodeType="afterGroup">
                            <p:stCondLst>
                              <p:cond delay="2700"/>
                            </p:stCondLst>
                            <p:childTnLst>
                              <p:par>
                                <p:cTn fill="hold" grpId="0" id="65" nodeType="afterEffect" presetClass="entr" presetID="1" presetSubtype="0">
                                  <p:stCondLst>
                                    <p:cond delay="0"/>
                                  </p:stCondLst>
                                  <p:childTnLst>
                                    <p:set>
                                      <p:cBhvr>
                                        <p:cTn dur="1" fill="hold" id="66">
                                          <p:stCondLst>
                                            <p:cond delay="0"/>
                                          </p:stCondLst>
                                        </p:cTn>
                                        <p:tgtEl>
                                          <p:spTgt spid="28687"/>
                                        </p:tgtEl>
                                        <p:attrNameLst>
                                          <p:attrName>style.visibility</p:attrName>
                                        </p:attrNameLst>
                                      </p:cBhvr>
                                      <p:to>
                                        <p:strVal val="visible"/>
                                      </p:to>
                                    </p:set>
                                  </p:childTnLst>
                                </p:cTn>
                              </p:par>
                              <p:par>
                                <p:cTn accel="50000" decel="50000" fill="hold" grpId="1" id="67" nodeType="withEffect" presetClass="path" presetID="35" presetSubtype="0">
                                  <p:stCondLst>
                                    <p:cond delay="0"/>
                                  </p:stCondLst>
                                  <p:childTnLst>
                                    <p:animMotion origin="layout" path="M 1.94444E-06 4.07031E-07 L 0.39132 0.09806" pathEditMode="relative" ptsTypes="AA" rAng="0">
                                      <p:cBhvr>
                                        <p:cTn dur="500" fill="hold" id="68" spd="-99900"/>
                                        <p:tgtEl>
                                          <p:spTgt spid="28687"/>
                                        </p:tgtEl>
                                        <p:attrNameLst>
                                          <p:attrName>ppt_x,ppt_y</p:attrName>
                                        </p:attrNameLst>
                                      </p:cBhvr>
                                      <p:rCtr x="19600" y="4900"/>
                                    </p:animMotion>
                                  </p:childTnLst>
                                </p:cTn>
                              </p:par>
                              <p:par>
                                <p:cTn fill="hold" grpId="0" id="69" nodeType="withEffect" presetClass="entr" presetID="1" presetSubtype="0">
                                  <p:stCondLst>
                                    <p:cond delay="0"/>
                                  </p:stCondLst>
                                  <p:childTnLst>
                                    <p:set>
                                      <p:cBhvr>
                                        <p:cTn dur="1" fill="hold" id="70">
                                          <p:stCondLst>
                                            <p:cond delay="0"/>
                                          </p:stCondLst>
                                        </p:cTn>
                                        <p:tgtEl>
                                          <p:spTgt spid="28688"/>
                                        </p:tgtEl>
                                        <p:attrNameLst>
                                          <p:attrName>style.visibility</p:attrName>
                                        </p:attrNameLst>
                                      </p:cBhvr>
                                      <p:to>
                                        <p:strVal val="visible"/>
                                      </p:to>
                                    </p:set>
                                  </p:childTnLst>
                                </p:cTn>
                              </p:par>
                              <p:par>
                                <p:cTn accel="50000" decel="50000" fill="hold" grpId="1" id="71" nodeType="withEffect" presetClass="path" presetID="35" presetSubtype="0">
                                  <p:stCondLst>
                                    <p:cond delay="0"/>
                                  </p:stCondLst>
                                  <p:childTnLst>
                                    <p:animMotion origin="layout" path="M -1.94444E-06 -2.22222E-06 L -0.38194 -0.11227" pathEditMode="relative" ptsTypes="AA" rAng="0">
                                      <p:cBhvr>
                                        <p:cTn dur="500" fill="hold" id="72" spd="-99900"/>
                                        <p:tgtEl>
                                          <p:spTgt spid="28688"/>
                                        </p:tgtEl>
                                        <p:attrNameLst>
                                          <p:attrName>ppt_x,ppt_y</p:attrName>
                                        </p:attrNameLst>
                                      </p:cBhvr>
                                      <p:rCtr x="-19000" y="-5500"/>
                                    </p:animMotion>
                                  </p:childTnLst>
                                </p:cTn>
                              </p:par>
                              <p:par>
                                <p:cTn fill="hold" grpId="0" id="73" nodeType="withEffect" presetClass="entr" presetID="10" presetSubtype="0">
                                  <p:stCondLst>
                                    <p:cond delay="0"/>
                                  </p:stCondLst>
                                  <p:childTnLst>
                                    <p:set>
                                      <p:cBhvr>
                                        <p:cTn dur="1" fill="hold" id="74">
                                          <p:stCondLst>
                                            <p:cond delay="0"/>
                                          </p:stCondLst>
                                        </p:cTn>
                                        <p:tgtEl>
                                          <p:spTgt spid="28676"/>
                                        </p:tgtEl>
                                        <p:attrNameLst>
                                          <p:attrName>style.visibility</p:attrName>
                                        </p:attrNameLst>
                                      </p:cBhvr>
                                      <p:to>
                                        <p:strVal val="visible"/>
                                      </p:to>
                                    </p:set>
                                    <p:anim calcmode="lin" valueType="num">
                                      <p:cBhvr>
                                        <p:cTn dur="500" fill="hold" id="75"/>
                                        <p:tgtEl>
                                          <p:spTgt spid="28676"/>
                                        </p:tgtEl>
                                        <p:attrNameLst>
                                          <p:attrName>ppt_w</p:attrName>
                                        </p:attrNameLst>
                                      </p:cBhvr>
                                      <p:tavLst>
                                        <p:tav tm="0">
                                          <p:val>
                                            <p:fltVal val="0"/>
                                          </p:val>
                                        </p:tav>
                                        <p:tav tm="100000">
                                          <p:val>
                                            <p:strVal val="#ppt_w"/>
                                          </p:val>
                                        </p:tav>
                                      </p:tavLst>
                                    </p:anim>
                                    <p:anim calcmode="lin" valueType="num">
                                      <p:cBhvr>
                                        <p:cTn dur="500" fill="hold" id="76"/>
                                        <p:tgtEl>
                                          <p:spTgt spid="28676"/>
                                        </p:tgtEl>
                                        <p:attrNameLst>
                                          <p:attrName>ppt_h</p:attrName>
                                        </p:attrNameLst>
                                      </p:cBhvr>
                                      <p:tavLst>
                                        <p:tav tm="0">
                                          <p:val>
                                            <p:fltVal val="0"/>
                                          </p:val>
                                        </p:tav>
                                        <p:tav tm="100000">
                                          <p:val>
                                            <p:strVal val="#ppt_h"/>
                                          </p:val>
                                        </p:tav>
                                      </p:tavLst>
                                    </p:anim>
                                    <p:animEffect filter="fade" transition="in">
                                      <p:cBhvr>
                                        <p:cTn dur="500" id="77"/>
                                        <p:tgtEl>
                                          <p:spTgt spid="28676"/>
                                        </p:tgtEl>
                                      </p:cBhvr>
                                    </p:animEffect>
                                  </p:childTnLst>
                                </p:cTn>
                              </p:par>
                            </p:childTnLst>
                          </p:cTn>
                        </p:par>
                        <p:par>
                          <p:cTn fill="hold" id="78" nodeType="afterGroup">
                            <p:stCondLst>
                              <p:cond delay="3200"/>
                            </p:stCondLst>
                            <p:childTnLst>
                              <p:par>
                                <p:cTn fill="hold" id="79" nodeType="afterEffect" presetClass="entr" presetID="22" presetSubtype="1">
                                  <p:stCondLst>
                                    <p:cond delay="0"/>
                                  </p:stCondLst>
                                  <p:childTnLst>
                                    <p:set>
                                      <p:cBhvr>
                                        <p:cTn dur="1" fill="hold" id="80">
                                          <p:stCondLst>
                                            <p:cond delay="0"/>
                                          </p:stCondLst>
                                        </p:cTn>
                                        <p:tgtEl>
                                          <p:spTgt spid="28686">
                                            <p:txEl>
                                              <p:pRg end="0" st="0"/>
                                            </p:txEl>
                                          </p:spTgt>
                                        </p:tgtEl>
                                        <p:attrNameLst>
                                          <p:attrName>style.visibility</p:attrName>
                                        </p:attrNameLst>
                                      </p:cBhvr>
                                      <p:to>
                                        <p:strVal val="visible"/>
                                      </p:to>
                                    </p:set>
                                    <p:animEffect filter="wipe(up)" transition="in">
                                      <p:cBhvr>
                                        <p:cTn dur="500" id="81"/>
                                        <p:tgtEl>
                                          <p:spTgt spid="28686">
                                            <p:txEl>
                                              <p:pRg end="0" st="0"/>
                                            </p:txEl>
                                          </p:spTgt>
                                        </p:tgtEl>
                                      </p:cBhvr>
                                    </p:animEffect>
                                  </p:childTnLst>
                                </p:cTn>
                              </p:par>
                              <p:par>
                                <p:cTn fill="hold" id="82" nodeType="withEffect" presetClass="entr" presetID="22" presetSubtype="1">
                                  <p:stCondLst>
                                    <p:cond delay="0"/>
                                  </p:stCondLst>
                                  <p:childTnLst>
                                    <p:set>
                                      <p:cBhvr>
                                        <p:cTn dur="1" fill="hold" id="83">
                                          <p:stCondLst>
                                            <p:cond delay="0"/>
                                          </p:stCondLst>
                                        </p:cTn>
                                        <p:tgtEl>
                                          <p:spTgt spid="28686">
                                            <p:txEl>
                                              <p:pRg end="1" st="1"/>
                                            </p:txEl>
                                          </p:spTgt>
                                        </p:tgtEl>
                                        <p:attrNameLst>
                                          <p:attrName>style.visibility</p:attrName>
                                        </p:attrNameLst>
                                      </p:cBhvr>
                                      <p:to>
                                        <p:strVal val="visible"/>
                                      </p:to>
                                    </p:set>
                                    <p:animEffect filter="wipe(up)" transition="in">
                                      <p:cBhvr>
                                        <p:cTn dur="500" id="84"/>
                                        <p:tgtEl>
                                          <p:spTgt spid="28686">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674"/>
      <p:bldP grpId="0" spid="28675"/>
      <p:bldP grpId="0" spid="28676"/>
      <p:bldP grpId="0" spid="28677"/>
      <p:bldP grpId="0" spid="28679"/>
      <p:bldP grpId="0" spid="28681"/>
      <p:bldP grpId="0" spid="28683"/>
      <p:bldP grpId="0" spid="28684"/>
      <p:bldP grpId="0" spid="28685"/>
      <p:bldP grpId="0" spid="28687"/>
      <p:bldP grpId="1" spid="28687"/>
      <p:bldP grpId="0" spid="28688"/>
      <p:bldP grpId="1" spid="2868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698"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4.3 应用前景</a:t>
            </a:r>
          </a:p>
        </p:txBody>
      </p:sp>
      <p:sp>
        <p:nvSpPr>
          <p:cNvPr id="29699"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0" name="Rectangle 18"/>
          <p:cNvSpPr>
            <a:spLocks noChangeArrowheads="1"/>
          </p:cNvSpPr>
          <p:nvPr/>
        </p:nvSpPr>
        <p:spPr bwMode="auto">
          <a:xfrm>
            <a:off x="7178675" y="995363"/>
            <a:ext cx="4319588" cy="5370512"/>
          </a:xfrm>
          <a:prstGeom prst="rect">
            <a:avLst/>
          </a:prstGeom>
          <a:blipFill dpi="0" rotWithShape="1">
            <a:blip r:embed="rId2"/>
            <a:stretch>
              <a:fillRect/>
            </a:stretch>
          </a:blip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9701" name="Rectangle 15"/>
          <p:cNvSpPr>
            <a:spLocks noChangeArrowheads="1"/>
          </p:cNvSpPr>
          <p:nvPr/>
        </p:nvSpPr>
        <p:spPr bwMode="auto">
          <a:xfrm>
            <a:off x="1036638" y="5030788"/>
            <a:ext cx="5853112" cy="1366837"/>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9702" name="Rectangle 11"/>
          <p:cNvSpPr>
            <a:spLocks noChangeArrowheads="1"/>
          </p:cNvSpPr>
          <p:nvPr/>
        </p:nvSpPr>
        <p:spPr bwMode="auto">
          <a:xfrm>
            <a:off x="1036638" y="3152775"/>
            <a:ext cx="5853112" cy="1366838"/>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9703" name="Rectangle 8"/>
          <p:cNvSpPr>
            <a:spLocks noChangeArrowheads="1"/>
          </p:cNvSpPr>
          <p:nvPr/>
        </p:nvSpPr>
        <p:spPr bwMode="auto">
          <a:xfrm>
            <a:off x="1036638" y="977900"/>
            <a:ext cx="5853112" cy="1779588"/>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29704" name="Freeform 6"/>
          <p:cNvSpPr/>
          <p:nvPr/>
        </p:nvSpPr>
        <p:spPr bwMode="auto">
          <a:xfrm>
            <a:off x="954088" y="2978150"/>
            <a:ext cx="82550" cy="468313"/>
          </a:xfrm>
          <a:custGeom>
            <a:gdLst>
              <a:gd fmla="*/ 0 w 102" name="T0"/>
              <a:gd fmla="*/ 0 h 474" name="T1"/>
              <a:gd fmla="*/ 2147483646 w 102" name="T2"/>
              <a:gd fmla="*/ 2147483646 h 474" name="T3"/>
              <a:gd fmla="*/ 2147483646 w 102" name="T4"/>
              <a:gd fmla="*/ 2147483646 h 474" name="T5"/>
              <a:gd fmla="*/ 0 w 102" name="T6"/>
              <a:gd fmla="*/ 2147483646 h 474" name="T7"/>
              <a:gd fmla="*/ 0 w 102" name="T8"/>
              <a:gd fmla="*/ 0 h 47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73" w="102">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5" name="Freeform 7"/>
          <p:cNvSpPr/>
          <p:nvPr/>
        </p:nvSpPr>
        <p:spPr bwMode="auto">
          <a:xfrm>
            <a:off x="954088" y="823913"/>
            <a:ext cx="82550" cy="469900"/>
          </a:xfrm>
          <a:custGeom>
            <a:gdLst>
              <a:gd fmla="*/ 0 w 102" name="T0"/>
              <a:gd fmla="*/ 0 h 474" name="T1"/>
              <a:gd fmla="*/ 2147483646 w 102" name="T2"/>
              <a:gd fmla="*/ 2147483646 h 474" name="T3"/>
              <a:gd fmla="*/ 2147483646 w 102" name="T4"/>
              <a:gd fmla="*/ 2147483646 h 474" name="T5"/>
              <a:gd fmla="*/ 0 w 102" name="T6"/>
              <a:gd fmla="*/ 2147483646 h 474" name="T7"/>
              <a:gd fmla="*/ 0 w 102" name="T8"/>
              <a:gd fmla="*/ 0 h 47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73" w="102">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6" name="Freeform 9"/>
          <p:cNvSpPr/>
          <p:nvPr/>
        </p:nvSpPr>
        <p:spPr bwMode="auto">
          <a:xfrm>
            <a:off x="954088" y="823913"/>
            <a:ext cx="2062162" cy="363537"/>
          </a:xfrm>
          <a:custGeom>
            <a:gdLst>
              <a:gd fmla="*/ 0 w 2547" name="T0"/>
              <a:gd fmla="*/ 0 h 366" name="T1"/>
              <a:gd fmla="*/ 2147483646 w 2547" name="T2"/>
              <a:gd fmla="*/ 0 h 366" name="T3"/>
              <a:gd fmla="*/ 2147483646 w 2547" name="T4"/>
              <a:gd fmla="*/ 2147483646 h 366" name="T5"/>
              <a:gd fmla="*/ 2147483646 w 2547" name="T6"/>
              <a:gd fmla="*/ 2147483646 h 366" name="T7"/>
              <a:gd fmla="*/ 0 w 2547" name="T8"/>
              <a:gd fmla="*/ 2147483646 h 366" name="T9"/>
              <a:gd fmla="*/ 0 w 2547" name="T10"/>
              <a:gd fmla="*/ 0 h 36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66" w="2547">
                <a:moveTo>
                  <a:pt x="0" y="0"/>
                </a:moveTo>
                <a:lnTo>
                  <a:pt x="2547" y="0"/>
                </a:lnTo>
                <a:lnTo>
                  <a:pt x="2400" y="185"/>
                </a:lnTo>
                <a:lnTo>
                  <a:pt x="2547" y="366"/>
                </a:lnTo>
                <a:lnTo>
                  <a:pt x="0" y="366"/>
                </a:ln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7" name="Freeform 12"/>
          <p:cNvSpPr/>
          <p:nvPr/>
        </p:nvSpPr>
        <p:spPr bwMode="auto">
          <a:xfrm>
            <a:off x="954088" y="2978150"/>
            <a:ext cx="2144712" cy="361950"/>
          </a:xfrm>
          <a:custGeom>
            <a:gdLst>
              <a:gd fmla="*/ 0 w 2649" name="T0"/>
              <a:gd fmla="*/ 0 h 366" name="T1"/>
              <a:gd fmla="*/ 2147483646 w 2649" name="T2"/>
              <a:gd fmla="*/ 0 h 366" name="T3"/>
              <a:gd fmla="*/ 2147483646 w 2649" name="T4"/>
              <a:gd fmla="*/ 2147483646 h 366" name="T5"/>
              <a:gd fmla="*/ 2147483646 w 2649" name="T6"/>
              <a:gd fmla="*/ 2147483646 h 366" name="T7"/>
              <a:gd fmla="*/ 0 w 2649" name="T8"/>
              <a:gd fmla="*/ 2147483646 h 366" name="T9"/>
              <a:gd fmla="*/ 0 w 2649" name="T10"/>
              <a:gd fmla="*/ 0 h 36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66" w="2649">
                <a:moveTo>
                  <a:pt x="0" y="0"/>
                </a:moveTo>
                <a:lnTo>
                  <a:pt x="2649" y="0"/>
                </a:lnTo>
                <a:lnTo>
                  <a:pt x="2502" y="186"/>
                </a:lnTo>
                <a:lnTo>
                  <a:pt x="2649" y="366"/>
                </a:lnTo>
                <a:lnTo>
                  <a:pt x="0" y="366"/>
                </a:ln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8" name="Freeform 14"/>
          <p:cNvSpPr/>
          <p:nvPr/>
        </p:nvSpPr>
        <p:spPr bwMode="auto">
          <a:xfrm>
            <a:off x="954088" y="4876800"/>
            <a:ext cx="82550" cy="468313"/>
          </a:xfrm>
          <a:custGeom>
            <a:gdLst>
              <a:gd fmla="*/ 0 w 102" name="T0"/>
              <a:gd fmla="*/ 0 h 474" name="T1"/>
              <a:gd fmla="*/ 2147483646 w 102" name="T2"/>
              <a:gd fmla="*/ 2147483646 h 474" name="T3"/>
              <a:gd fmla="*/ 2147483646 w 102" name="T4"/>
              <a:gd fmla="*/ 2147483646 h 474" name="T5"/>
              <a:gd fmla="*/ 0 w 102" name="T6"/>
              <a:gd fmla="*/ 2147483646 h 474" name="T7"/>
              <a:gd fmla="*/ 0 w 102" name="T8"/>
              <a:gd fmla="*/ 0 h 47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73" w="102">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9" name="Freeform 16"/>
          <p:cNvSpPr/>
          <p:nvPr/>
        </p:nvSpPr>
        <p:spPr bwMode="auto">
          <a:xfrm>
            <a:off x="954088" y="4876800"/>
            <a:ext cx="2144712" cy="361950"/>
          </a:xfrm>
          <a:custGeom>
            <a:gdLst>
              <a:gd fmla="*/ 0 w 2649" name="T0"/>
              <a:gd fmla="*/ 0 h 366" name="T1"/>
              <a:gd fmla="*/ 2147483646 w 2649" name="T2"/>
              <a:gd fmla="*/ 0 h 366" name="T3"/>
              <a:gd fmla="*/ 2147483646 w 2649" name="T4"/>
              <a:gd fmla="*/ 2147483646 h 366" name="T5"/>
              <a:gd fmla="*/ 2147483646 w 2649" name="T6"/>
              <a:gd fmla="*/ 2147483646 h 366" name="T7"/>
              <a:gd fmla="*/ 0 w 2649" name="T8"/>
              <a:gd fmla="*/ 2147483646 h 366" name="T9"/>
              <a:gd fmla="*/ 0 w 2649" name="T10"/>
              <a:gd fmla="*/ 0 h 36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66" w="2649">
                <a:moveTo>
                  <a:pt x="0" y="0"/>
                </a:moveTo>
                <a:lnTo>
                  <a:pt x="2649" y="0"/>
                </a:lnTo>
                <a:lnTo>
                  <a:pt x="2502" y="186"/>
                </a:lnTo>
                <a:lnTo>
                  <a:pt x="2649" y="366"/>
                </a:lnTo>
                <a:lnTo>
                  <a:pt x="0" y="366"/>
                </a:ln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10" name="TextBox 15"/>
          <p:cNvSpPr txBox="1">
            <a:spLocks noChangeArrowheads="1"/>
          </p:cNvSpPr>
          <p:nvPr/>
        </p:nvSpPr>
        <p:spPr bwMode="auto">
          <a:xfrm>
            <a:off x="1169988" y="796925"/>
            <a:ext cx="145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a:solidFill>
                  <a:schemeClr val="accent2"/>
                </a:solidFill>
                <a:latin charset="-122" panose="020b0503020204020204" pitchFamily="34" typeface="微软雅黑"/>
              </a:rPr>
              <a:t>应用前景一</a:t>
            </a:r>
          </a:p>
        </p:txBody>
      </p:sp>
      <p:sp>
        <p:nvSpPr>
          <p:cNvPr id="29711" name="TextBox 16"/>
          <p:cNvSpPr txBox="1">
            <a:spLocks noChangeArrowheads="1"/>
          </p:cNvSpPr>
          <p:nvPr/>
        </p:nvSpPr>
        <p:spPr bwMode="auto">
          <a:xfrm>
            <a:off x="1169988" y="2952750"/>
            <a:ext cx="145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a:solidFill>
                  <a:schemeClr val="accent2"/>
                </a:solidFill>
                <a:latin charset="-122" panose="020b0503020204020204" pitchFamily="34" typeface="微软雅黑"/>
              </a:rPr>
              <a:t>应用前景二</a:t>
            </a:r>
          </a:p>
        </p:txBody>
      </p:sp>
      <p:sp>
        <p:nvSpPr>
          <p:cNvPr id="29712" name="TextBox 17"/>
          <p:cNvSpPr txBox="1">
            <a:spLocks noChangeArrowheads="1"/>
          </p:cNvSpPr>
          <p:nvPr/>
        </p:nvSpPr>
        <p:spPr bwMode="auto">
          <a:xfrm>
            <a:off x="1169988" y="4868863"/>
            <a:ext cx="145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a:solidFill>
                  <a:schemeClr val="accent2"/>
                </a:solidFill>
                <a:latin charset="-122" panose="020b0503020204020204" pitchFamily="34" typeface="微软雅黑"/>
              </a:rPr>
              <a:t>应用前景三</a:t>
            </a:r>
          </a:p>
        </p:txBody>
      </p:sp>
      <p:sp>
        <p:nvSpPr>
          <p:cNvPr id="29713" name="TextBox 18"/>
          <p:cNvSpPr txBox="1">
            <a:spLocks noChangeArrowheads="1"/>
          </p:cNvSpPr>
          <p:nvPr/>
        </p:nvSpPr>
        <p:spPr bwMode="auto">
          <a:xfrm>
            <a:off x="1228725" y="1293813"/>
            <a:ext cx="53022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这里可以添加主要内容这里可以添加主要内容这里可以添加主要内容这里可以添加主要内容可以添加主要内容这里可以</a:t>
            </a:r>
          </a:p>
        </p:txBody>
      </p:sp>
      <p:sp>
        <p:nvSpPr>
          <p:cNvPr id="29714" name="TextBox 19"/>
          <p:cNvSpPr txBox="1">
            <a:spLocks noChangeArrowheads="1"/>
          </p:cNvSpPr>
          <p:nvPr/>
        </p:nvSpPr>
        <p:spPr bwMode="auto">
          <a:xfrm>
            <a:off x="1228725" y="3441700"/>
            <a:ext cx="53022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a:t>
            </a:r>
          </a:p>
        </p:txBody>
      </p:sp>
      <p:sp>
        <p:nvSpPr>
          <p:cNvPr id="29715" name="TextBox 20"/>
          <p:cNvSpPr txBox="1">
            <a:spLocks noChangeArrowheads="1"/>
          </p:cNvSpPr>
          <p:nvPr/>
        </p:nvSpPr>
        <p:spPr bwMode="auto">
          <a:xfrm>
            <a:off x="1228725" y="5324475"/>
            <a:ext cx="53022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这里可以添加主要内容这里可以添加主要内容这里可以添加主要内容这里可以添加主要内容可以添加主要内容这里可以添加</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9699"/>
                                        </p:tgtEl>
                                        <p:attrNameLst>
                                          <p:attrName>style.visibility</p:attrName>
                                        </p:attrNameLst>
                                      </p:cBhvr>
                                      <p:to>
                                        <p:strVal val="visible"/>
                                      </p:to>
                                    </p:set>
                                    <p:anim calcmode="lin" valueType="num">
                                      <p:cBhvr>
                                        <p:cTn dur="300" fill="hold" id="7"/>
                                        <p:tgtEl>
                                          <p:spTgt spid="29699"/>
                                        </p:tgtEl>
                                        <p:attrNameLst>
                                          <p:attrName>ppt_w</p:attrName>
                                        </p:attrNameLst>
                                      </p:cBhvr>
                                      <p:tavLst>
                                        <p:tav tm="0">
                                          <p:val>
                                            <p:fltVal val="0"/>
                                          </p:val>
                                        </p:tav>
                                        <p:tav tm="100000">
                                          <p:val>
                                            <p:strVal val="#ppt_w"/>
                                          </p:val>
                                        </p:tav>
                                      </p:tavLst>
                                    </p:anim>
                                    <p:anim calcmode="lin" valueType="num">
                                      <p:cBhvr>
                                        <p:cTn dur="300" fill="hold" id="8"/>
                                        <p:tgtEl>
                                          <p:spTgt spid="29699"/>
                                        </p:tgtEl>
                                        <p:attrNameLst>
                                          <p:attrName>ppt_h</p:attrName>
                                        </p:attrNameLst>
                                      </p:cBhvr>
                                      <p:tavLst>
                                        <p:tav tm="0">
                                          <p:val>
                                            <p:fltVal val="0"/>
                                          </p:val>
                                        </p:tav>
                                        <p:tav tm="100000">
                                          <p:val>
                                            <p:strVal val="#ppt_h"/>
                                          </p:val>
                                        </p:tav>
                                      </p:tavLst>
                                    </p:anim>
                                    <p:anim calcmode="lin" valueType="num">
                                      <p:cBhvr>
                                        <p:cTn dur="300" fill="hold" id="9"/>
                                        <p:tgtEl>
                                          <p:spTgt spid="29699"/>
                                        </p:tgtEl>
                                        <p:attrNameLst>
                                          <p:attrName>style.rotation</p:attrName>
                                        </p:attrNameLst>
                                      </p:cBhvr>
                                      <p:tavLst>
                                        <p:tav tm="0">
                                          <p:val>
                                            <p:fltVal val="90"/>
                                          </p:val>
                                        </p:tav>
                                        <p:tav tm="100000">
                                          <p:val>
                                            <p:fltVal val="0"/>
                                          </p:val>
                                        </p:tav>
                                      </p:tavLst>
                                    </p:anim>
                                    <p:animEffect filter="fade" transition="in">
                                      <p:cBhvr>
                                        <p:cTn dur="300" id="10"/>
                                        <p:tgtEl>
                                          <p:spTgt spid="29699"/>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29698"/>
                                        </p:tgtEl>
                                        <p:attrNameLst>
                                          <p:attrName>style.visibility</p:attrName>
                                        </p:attrNameLst>
                                      </p:cBhvr>
                                      <p:to>
                                        <p:strVal val="visible"/>
                                      </p:to>
                                    </p:set>
                                    <p:anim calcmode="lin" valueType="num">
                                      <p:cBhvr>
                                        <p:cTn dur="400" fill="hold" id="14"/>
                                        <p:tgtEl>
                                          <p:spTgt spid="2969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29698"/>
                                        </p:tgtEl>
                                        <p:attrNameLst>
                                          <p:attrName>ppt_y</p:attrName>
                                        </p:attrNameLst>
                                      </p:cBhvr>
                                      <p:tavLst>
                                        <p:tav tm="0">
                                          <p:val>
                                            <p:strVal val="#ppt_y"/>
                                          </p:val>
                                        </p:tav>
                                        <p:tav tm="100000">
                                          <p:val>
                                            <p:strVal val="#ppt_y"/>
                                          </p:val>
                                        </p:tav>
                                      </p:tavLst>
                                    </p:anim>
                                    <p:anim calcmode="lin" valueType="num">
                                      <p:cBhvr>
                                        <p:cTn dur="400" fill="hold" id="16"/>
                                        <p:tgtEl>
                                          <p:spTgt spid="2969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2969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29698"/>
                                        </p:tgtEl>
                                      </p:cBhvr>
                                    </p:animEffect>
                                  </p:childTnLst>
                                </p:cTn>
                              </p:par>
                            </p:childTnLst>
                          </p:cTn>
                        </p:par>
                        <p:par>
                          <p:cTn fill="hold" id="19" nodeType="afterGroup">
                            <p:stCondLst>
                              <p:cond delay="700"/>
                            </p:stCondLst>
                            <p:childTnLst>
                              <p:par>
                                <p:cTn fill="hold" grpId="0" id="20" nodeType="afterEffect" presetClass="entr" presetID="2" presetSubtype="6">
                                  <p:stCondLst>
                                    <p:cond delay="0"/>
                                  </p:stCondLst>
                                  <p:childTnLst>
                                    <p:set>
                                      <p:cBhvr>
                                        <p:cTn dur="1" fill="hold" id="21">
                                          <p:stCondLst>
                                            <p:cond delay="0"/>
                                          </p:stCondLst>
                                        </p:cTn>
                                        <p:tgtEl>
                                          <p:spTgt spid="29703"/>
                                        </p:tgtEl>
                                        <p:attrNameLst>
                                          <p:attrName>style.visibility</p:attrName>
                                        </p:attrNameLst>
                                      </p:cBhvr>
                                      <p:to>
                                        <p:strVal val="visible"/>
                                      </p:to>
                                    </p:set>
                                    <p:anim calcmode="lin" valueType="num">
                                      <p:cBhvr additive="base">
                                        <p:cTn dur="500" fill="hold" id="22"/>
                                        <p:tgtEl>
                                          <p:spTgt spid="29703"/>
                                        </p:tgtEl>
                                        <p:attrNameLst>
                                          <p:attrName>ppt_x</p:attrName>
                                        </p:attrNameLst>
                                      </p:cBhvr>
                                      <p:tavLst>
                                        <p:tav tm="0">
                                          <p:val>
                                            <p:strVal val="1+#ppt_w/2"/>
                                          </p:val>
                                        </p:tav>
                                        <p:tav tm="100000">
                                          <p:val>
                                            <p:strVal val="#ppt_x"/>
                                          </p:val>
                                        </p:tav>
                                      </p:tavLst>
                                    </p:anim>
                                    <p:anim calcmode="lin" valueType="num">
                                      <p:cBhvr additive="base">
                                        <p:cTn dur="500" fill="hold" id="23"/>
                                        <p:tgtEl>
                                          <p:spTgt spid="29703"/>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6">
                                  <p:stCondLst>
                                    <p:cond delay="100"/>
                                  </p:stCondLst>
                                  <p:childTnLst>
                                    <p:set>
                                      <p:cBhvr>
                                        <p:cTn dur="1" fill="hold" id="25">
                                          <p:stCondLst>
                                            <p:cond delay="0"/>
                                          </p:stCondLst>
                                        </p:cTn>
                                        <p:tgtEl>
                                          <p:spTgt spid="29702"/>
                                        </p:tgtEl>
                                        <p:attrNameLst>
                                          <p:attrName>style.visibility</p:attrName>
                                        </p:attrNameLst>
                                      </p:cBhvr>
                                      <p:to>
                                        <p:strVal val="visible"/>
                                      </p:to>
                                    </p:set>
                                    <p:anim calcmode="lin" valueType="num">
                                      <p:cBhvr additive="base">
                                        <p:cTn dur="500" fill="hold" id="26"/>
                                        <p:tgtEl>
                                          <p:spTgt spid="29702"/>
                                        </p:tgtEl>
                                        <p:attrNameLst>
                                          <p:attrName>ppt_x</p:attrName>
                                        </p:attrNameLst>
                                      </p:cBhvr>
                                      <p:tavLst>
                                        <p:tav tm="0">
                                          <p:val>
                                            <p:strVal val="1+#ppt_w/2"/>
                                          </p:val>
                                        </p:tav>
                                        <p:tav tm="100000">
                                          <p:val>
                                            <p:strVal val="#ppt_x"/>
                                          </p:val>
                                        </p:tav>
                                      </p:tavLst>
                                    </p:anim>
                                    <p:anim calcmode="lin" valueType="num">
                                      <p:cBhvr additive="base">
                                        <p:cTn dur="500" fill="hold" id="27"/>
                                        <p:tgtEl>
                                          <p:spTgt spid="29702"/>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6">
                                  <p:stCondLst>
                                    <p:cond delay="200"/>
                                  </p:stCondLst>
                                  <p:childTnLst>
                                    <p:set>
                                      <p:cBhvr>
                                        <p:cTn dur="1" fill="hold" id="29">
                                          <p:stCondLst>
                                            <p:cond delay="0"/>
                                          </p:stCondLst>
                                        </p:cTn>
                                        <p:tgtEl>
                                          <p:spTgt spid="29701"/>
                                        </p:tgtEl>
                                        <p:attrNameLst>
                                          <p:attrName>style.visibility</p:attrName>
                                        </p:attrNameLst>
                                      </p:cBhvr>
                                      <p:to>
                                        <p:strVal val="visible"/>
                                      </p:to>
                                    </p:set>
                                    <p:anim calcmode="lin" valueType="num">
                                      <p:cBhvr additive="base">
                                        <p:cTn dur="500" fill="hold" id="30"/>
                                        <p:tgtEl>
                                          <p:spTgt spid="29701"/>
                                        </p:tgtEl>
                                        <p:attrNameLst>
                                          <p:attrName>ppt_x</p:attrName>
                                        </p:attrNameLst>
                                      </p:cBhvr>
                                      <p:tavLst>
                                        <p:tav tm="0">
                                          <p:val>
                                            <p:strVal val="1+#ppt_w/2"/>
                                          </p:val>
                                        </p:tav>
                                        <p:tav tm="100000">
                                          <p:val>
                                            <p:strVal val="#ppt_x"/>
                                          </p:val>
                                        </p:tav>
                                      </p:tavLst>
                                    </p:anim>
                                    <p:anim calcmode="lin" valueType="num">
                                      <p:cBhvr additive="base">
                                        <p:cTn dur="500" fill="hold" id="31"/>
                                        <p:tgtEl>
                                          <p:spTgt spid="29701"/>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1400"/>
                            </p:stCondLst>
                            <p:childTnLst>
                              <p:par>
                                <p:cTn fill="hold" grpId="0" id="33" nodeType="afterEffect" presetClass="entr" presetID="22" presetSubtype="2">
                                  <p:stCondLst>
                                    <p:cond delay="0"/>
                                  </p:stCondLst>
                                  <p:childTnLst>
                                    <p:set>
                                      <p:cBhvr>
                                        <p:cTn dur="1" fill="hold" id="34">
                                          <p:stCondLst>
                                            <p:cond delay="0"/>
                                          </p:stCondLst>
                                        </p:cTn>
                                        <p:tgtEl>
                                          <p:spTgt spid="29705"/>
                                        </p:tgtEl>
                                        <p:attrNameLst>
                                          <p:attrName>style.visibility</p:attrName>
                                        </p:attrNameLst>
                                      </p:cBhvr>
                                      <p:to>
                                        <p:strVal val="visible"/>
                                      </p:to>
                                    </p:set>
                                    <p:animEffect filter="wipe(right)" transition="in">
                                      <p:cBhvr>
                                        <p:cTn dur="300" id="35"/>
                                        <p:tgtEl>
                                          <p:spTgt spid="29705"/>
                                        </p:tgtEl>
                                      </p:cBhvr>
                                    </p:animEffect>
                                  </p:childTnLst>
                                </p:cTn>
                              </p:par>
                            </p:childTnLst>
                          </p:cTn>
                        </p:par>
                        <p:par>
                          <p:cTn fill="hold" id="36" nodeType="afterGroup">
                            <p:stCondLst>
                              <p:cond delay="1700"/>
                            </p:stCondLst>
                            <p:childTnLst>
                              <p:par>
                                <p:cTn fill="hold" grpId="0" id="37" nodeType="afterEffect" presetClass="entr" presetID="22" presetSubtype="8">
                                  <p:stCondLst>
                                    <p:cond delay="0"/>
                                  </p:stCondLst>
                                  <p:childTnLst>
                                    <p:set>
                                      <p:cBhvr>
                                        <p:cTn dur="1" fill="hold" id="38">
                                          <p:stCondLst>
                                            <p:cond delay="0"/>
                                          </p:stCondLst>
                                        </p:cTn>
                                        <p:tgtEl>
                                          <p:spTgt spid="29706"/>
                                        </p:tgtEl>
                                        <p:attrNameLst>
                                          <p:attrName>style.visibility</p:attrName>
                                        </p:attrNameLst>
                                      </p:cBhvr>
                                      <p:to>
                                        <p:strVal val="visible"/>
                                      </p:to>
                                    </p:set>
                                    <p:animEffect filter="wipe(left)" transition="in">
                                      <p:cBhvr>
                                        <p:cTn dur="500" id="39"/>
                                        <p:tgtEl>
                                          <p:spTgt spid="29706"/>
                                        </p:tgtEl>
                                      </p:cBhvr>
                                    </p:animEffect>
                                  </p:childTnLst>
                                </p:cTn>
                              </p:par>
                            </p:childTnLst>
                          </p:cTn>
                        </p:par>
                        <p:par>
                          <p:cTn fill="hold" id="40" nodeType="afterGroup">
                            <p:stCondLst>
                              <p:cond delay="2200"/>
                            </p:stCondLst>
                            <p:childTnLst>
                              <p:par>
                                <p:cTn fill="hold" grpId="0" id="41" nodeType="afterEffect" presetClass="entr" presetID="31" presetSubtype="0">
                                  <p:stCondLst>
                                    <p:cond delay="0"/>
                                  </p:stCondLst>
                                  <p:childTnLst>
                                    <p:set>
                                      <p:cBhvr>
                                        <p:cTn dur="1" fill="hold" id="42">
                                          <p:stCondLst>
                                            <p:cond delay="0"/>
                                          </p:stCondLst>
                                        </p:cTn>
                                        <p:tgtEl>
                                          <p:spTgt spid="29710"/>
                                        </p:tgtEl>
                                        <p:attrNameLst>
                                          <p:attrName>style.visibility</p:attrName>
                                        </p:attrNameLst>
                                      </p:cBhvr>
                                      <p:to>
                                        <p:strVal val="visible"/>
                                      </p:to>
                                    </p:set>
                                    <p:anim calcmode="lin" valueType="num">
                                      <p:cBhvr>
                                        <p:cTn dur="300" fill="hold" id="43"/>
                                        <p:tgtEl>
                                          <p:spTgt spid="29710"/>
                                        </p:tgtEl>
                                        <p:attrNameLst>
                                          <p:attrName>ppt_w</p:attrName>
                                        </p:attrNameLst>
                                      </p:cBhvr>
                                      <p:tavLst>
                                        <p:tav tm="0">
                                          <p:val>
                                            <p:fltVal val="0"/>
                                          </p:val>
                                        </p:tav>
                                        <p:tav tm="100000">
                                          <p:val>
                                            <p:strVal val="#ppt_w"/>
                                          </p:val>
                                        </p:tav>
                                      </p:tavLst>
                                    </p:anim>
                                    <p:anim calcmode="lin" valueType="num">
                                      <p:cBhvr>
                                        <p:cTn dur="300" fill="hold" id="44"/>
                                        <p:tgtEl>
                                          <p:spTgt spid="29710"/>
                                        </p:tgtEl>
                                        <p:attrNameLst>
                                          <p:attrName>ppt_h</p:attrName>
                                        </p:attrNameLst>
                                      </p:cBhvr>
                                      <p:tavLst>
                                        <p:tav tm="0">
                                          <p:val>
                                            <p:fltVal val="0"/>
                                          </p:val>
                                        </p:tav>
                                        <p:tav tm="100000">
                                          <p:val>
                                            <p:strVal val="#ppt_h"/>
                                          </p:val>
                                        </p:tav>
                                      </p:tavLst>
                                    </p:anim>
                                    <p:anim calcmode="lin" valueType="num">
                                      <p:cBhvr>
                                        <p:cTn dur="300" fill="hold" id="45"/>
                                        <p:tgtEl>
                                          <p:spTgt spid="29710"/>
                                        </p:tgtEl>
                                        <p:attrNameLst>
                                          <p:attrName>style.rotation</p:attrName>
                                        </p:attrNameLst>
                                      </p:cBhvr>
                                      <p:tavLst>
                                        <p:tav tm="0">
                                          <p:val>
                                            <p:fltVal val="90"/>
                                          </p:val>
                                        </p:tav>
                                        <p:tav tm="100000">
                                          <p:val>
                                            <p:fltVal val="0"/>
                                          </p:val>
                                        </p:tav>
                                      </p:tavLst>
                                    </p:anim>
                                    <p:animEffect filter="fade" transition="in">
                                      <p:cBhvr>
                                        <p:cTn dur="300" id="46"/>
                                        <p:tgtEl>
                                          <p:spTgt spid="29710"/>
                                        </p:tgtEl>
                                      </p:cBhvr>
                                    </p:animEffect>
                                  </p:childTnLst>
                                </p:cTn>
                              </p:par>
                            </p:childTnLst>
                          </p:cTn>
                        </p:par>
                        <p:par>
                          <p:cTn fill="hold" id="47" nodeType="afterGroup">
                            <p:stCondLst>
                              <p:cond delay="2500"/>
                            </p:stCondLst>
                            <p:childTnLst>
                              <p:par>
                                <p:cTn fill="hold" grpId="0" id="48" nodeType="afterEffect" presetClass="entr" presetID="22" presetSubtype="1">
                                  <p:stCondLst>
                                    <p:cond delay="0"/>
                                  </p:stCondLst>
                                  <p:childTnLst>
                                    <p:set>
                                      <p:cBhvr>
                                        <p:cTn dur="1" fill="hold" id="49">
                                          <p:stCondLst>
                                            <p:cond delay="0"/>
                                          </p:stCondLst>
                                        </p:cTn>
                                        <p:tgtEl>
                                          <p:spTgt spid="29713"/>
                                        </p:tgtEl>
                                        <p:attrNameLst>
                                          <p:attrName>style.visibility</p:attrName>
                                        </p:attrNameLst>
                                      </p:cBhvr>
                                      <p:to>
                                        <p:strVal val="visible"/>
                                      </p:to>
                                    </p:set>
                                    <p:animEffect filter="wipe(up)" transition="in">
                                      <p:cBhvr>
                                        <p:cTn dur="500" id="50"/>
                                        <p:tgtEl>
                                          <p:spTgt spid="29713"/>
                                        </p:tgtEl>
                                      </p:cBhvr>
                                    </p:animEffect>
                                  </p:childTnLst>
                                </p:cTn>
                              </p:par>
                            </p:childTnLst>
                          </p:cTn>
                        </p:par>
                        <p:par>
                          <p:cTn fill="hold" id="51" nodeType="afterGroup">
                            <p:stCondLst>
                              <p:cond delay="3000"/>
                            </p:stCondLst>
                            <p:childTnLst>
                              <p:par>
                                <p:cTn fill="hold" grpId="0" id="52" nodeType="afterEffect" presetClass="entr" presetID="22" presetSubtype="2">
                                  <p:stCondLst>
                                    <p:cond delay="0"/>
                                  </p:stCondLst>
                                  <p:childTnLst>
                                    <p:set>
                                      <p:cBhvr>
                                        <p:cTn dur="1" fill="hold" id="53">
                                          <p:stCondLst>
                                            <p:cond delay="0"/>
                                          </p:stCondLst>
                                        </p:cTn>
                                        <p:tgtEl>
                                          <p:spTgt spid="29704"/>
                                        </p:tgtEl>
                                        <p:attrNameLst>
                                          <p:attrName>style.visibility</p:attrName>
                                        </p:attrNameLst>
                                      </p:cBhvr>
                                      <p:to>
                                        <p:strVal val="visible"/>
                                      </p:to>
                                    </p:set>
                                    <p:animEffect filter="wipe(right)" transition="in">
                                      <p:cBhvr>
                                        <p:cTn dur="300" id="54"/>
                                        <p:tgtEl>
                                          <p:spTgt spid="29704"/>
                                        </p:tgtEl>
                                      </p:cBhvr>
                                    </p:animEffect>
                                  </p:childTnLst>
                                </p:cTn>
                              </p:par>
                            </p:childTnLst>
                          </p:cTn>
                        </p:par>
                        <p:par>
                          <p:cTn fill="hold" id="55" nodeType="afterGroup">
                            <p:stCondLst>
                              <p:cond delay="3300"/>
                            </p:stCondLst>
                            <p:childTnLst>
                              <p:par>
                                <p:cTn fill="hold" grpId="0" id="56" nodeType="afterEffect" presetClass="entr" presetID="22" presetSubtype="8">
                                  <p:stCondLst>
                                    <p:cond delay="0"/>
                                  </p:stCondLst>
                                  <p:childTnLst>
                                    <p:set>
                                      <p:cBhvr>
                                        <p:cTn dur="1" fill="hold" id="57">
                                          <p:stCondLst>
                                            <p:cond delay="0"/>
                                          </p:stCondLst>
                                        </p:cTn>
                                        <p:tgtEl>
                                          <p:spTgt spid="29707"/>
                                        </p:tgtEl>
                                        <p:attrNameLst>
                                          <p:attrName>style.visibility</p:attrName>
                                        </p:attrNameLst>
                                      </p:cBhvr>
                                      <p:to>
                                        <p:strVal val="visible"/>
                                      </p:to>
                                    </p:set>
                                    <p:animEffect filter="wipe(left)" transition="in">
                                      <p:cBhvr>
                                        <p:cTn dur="500" id="58"/>
                                        <p:tgtEl>
                                          <p:spTgt spid="29707"/>
                                        </p:tgtEl>
                                      </p:cBhvr>
                                    </p:animEffect>
                                  </p:childTnLst>
                                </p:cTn>
                              </p:par>
                            </p:childTnLst>
                          </p:cTn>
                        </p:par>
                        <p:par>
                          <p:cTn fill="hold" id="59" nodeType="afterGroup">
                            <p:stCondLst>
                              <p:cond delay="3800"/>
                            </p:stCondLst>
                            <p:childTnLst>
                              <p:par>
                                <p:cTn fill="hold" grpId="0" id="60" nodeType="afterEffect" presetClass="entr" presetID="31" presetSubtype="0">
                                  <p:stCondLst>
                                    <p:cond delay="0"/>
                                  </p:stCondLst>
                                  <p:childTnLst>
                                    <p:set>
                                      <p:cBhvr>
                                        <p:cTn dur="1" fill="hold" id="61">
                                          <p:stCondLst>
                                            <p:cond delay="0"/>
                                          </p:stCondLst>
                                        </p:cTn>
                                        <p:tgtEl>
                                          <p:spTgt spid="29711"/>
                                        </p:tgtEl>
                                        <p:attrNameLst>
                                          <p:attrName>style.visibility</p:attrName>
                                        </p:attrNameLst>
                                      </p:cBhvr>
                                      <p:to>
                                        <p:strVal val="visible"/>
                                      </p:to>
                                    </p:set>
                                    <p:anim calcmode="lin" valueType="num">
                                      <p:cBhvr>
                                        <p:cTn dur="300" fill="hold" id="62"/>
                                        <p:tgtEl>
                                          <p:spTgt spid="29711"/>
                                        </p:tgtEl>
                                        <p:attrNameLst>
                                          <p:attrName>ppt_w</p:attrName>
                                        </p:attrNameLst>
                                      </p:cBhvr>
                                      <p:tavLst>
                                        <p:tav tm="0">
                                          <p:val>
                                            <p:fltVal val="0"/>
                                          </p:val>
                                        </p:tav>
                                        <p:tav tm="100000">
                                          <p:val>
                                            <p:strVal val="#ppt_w"/>
                                          </p:val>
                                        </p:tav>
                                      </p:tavLst>
                                    </p:anim>
                                    <p:anim calcmode="lin" valueType="num">
                                      <p:cBhvr>
                                        <p:cTn dur="300" fill="hold" id="63"/>
                                        <p:tgtEl>
                                          <p:spTgt spid="29711"/>
                                        </p:tgtEl>
                                        <p:attrNameLst>
                                          <p:attrName>ppt_h</p:attrName>
                                        </p:attrNameLst>
                                      </p:cBhvr>
                                      <p:tavLst>
                                        <p:tav tm="0">
                                          <p:val>
                                            <p:fltVal val="0"/>
                                          </p:val>
                                        </p:tav>
                                        <p:tav tm="100000">
                                          <p:val>
                                            <p:strVal val="#ppt_h"/>
                                          </p:val>
                                        </p:tav>
                                      </p:tavLst>
                                    </p:anim>
                                    <p:anim calcmode="lin" valueType="num">
                                      <p:cBhvr>
                                        <p:cTn dur="300" fill="hold" id="64"/>
                                        <p:tgtEl>
                                          <p:spTgt spid="29711"/>
                                        </p:tgtEl>
                                        <p:attrNameLst>
                                          <p:attrName>style.rotation</p:attrName>
                                        </p:attrNameLst>
                                      </p:cBhvr>
                                      <p:tavLst>
                                        <p:tav tm="0">
                                          <p:val>
                                            <p:fltVal val="90"/>
                                          </p:val>
                                        </p:tav>
                                        <p:tav tm="100000">
                                          <p:val>
                                            <p:fltVal val="0"/>
                                          </p:val>
                                        </p:tav>
                                      </p:tavLst>
                                    </p:anim>
                                    <p:animEffect filter="fade" transition="in">
                                      <p:cBhvr>
                                        <p:cTn dur="300" id="65"/>
                                        <p:tgtEl>
                                          <p:spTgt spid="29711"/>
                                        </p:tgtEl>
                                      </p:cBhvr>
                                    </p:animEffect>
                                  </p:childTnLst>
                                </p:cTn>
                              </p:par>
                            </p:childTnLst>
                          </p:cTn>
                        </p:par>
                        <p:par>
                          <p:cTn fill="hold" id="66" nodeType="afterGroup">
                            <p:stCondLst>
                              <p:cond delay="4100"/>
                            </p:stCondLst>
                            <p:childTnLst>
                              <p:par>
                                <p:cTn fill="hold" grpId="0" id="67" nodeType="afterEffect" presetClass="entr" presetID="22" presetSubtype="1">
                                  <p:stCondLst>
                                    <p:cond delay="0"/>
                                  </p:stCondLst>
                                  <p:childTnLst>
                                    <p:set>
                                      <p:cBhvr>
                                        <p:cTn dur="1" fill="hold" id="68">
                                          <p:stCondLst>
                                            <p:cond delay="0"/>
                                          </p:stCondLst>
                                        </p:cTn>
                                        <p:tgtEl>
                                          <p:spTgt spid="29714"/>
                                        </p:tgtEl>
                                        <p:attrNameLst>
                                          <p:attrName>style.visibility</p:attrName>
                                        </p:attrNameLst>
                                      </p:cBhvr>
                                      <p:to>
                                        <p:strVal val="visible"/>
                                      </p:to>
                                    </p:set>
                                    <p:animEffect filter="wipe(up)" transition="in">
                                      <p:cBhvr>
                                        <p:cTn dur="500" id="69"/>
                                        <p:tgtEl>
                                          <p:spTgt spid="29714"/>
                                        </p:tgtEl>
                                      </p:cBhvr>
                                    </p:animEffect>
                                  </p:childTnLst>
                                </p:cTn>
                              </p:par>
                            </p:childTnLst>
                          </p:cTn>
                        </p:par>
                        <p:par>
                          <p:cTn fill="hold" id="70" nodeType="afterGroup">
                            <p:stCondLst>
                              <p:cond delay="4600"/>
                            </p:stCondLst>
                            <p:childTnLst>
                              <p:par>
                                <p:cTn fill="hold" grpId="0" id="71" nodeType="afterEffect" presetClass="entr" presetID="22" presetSubtype="2">
                                  <p:stCondLst>
                                    <p:cond delay="0"/>
                                  </p:stCondLst>
                                  <p:childTnLst>
                                    <p:set>
                                      <p:cBhvr>
                                        <p:cTn dur="1" fill="hold" id="72">
                                          <p:stCondLst>
                                            <p:cond delay="0"/>
                                          </p:stCondLst>
                                        </p:cTn>
                                        <p:tgtEl>
                                          <p:spTgt spid="29708"/>
                                        </p:tgtEl>
                                        <p:attrNameLst>
                                          <p:attrName>style.visibility</p:attrName>
                                        </p:attrNameLst>
                                      </p:cBhvr>
                                      <p:to>
                                        <p:strVal val="visible"/>
                                      </p:to>
                                    </p:set>
                                    <p:animEffect filter="wipe(right)" transition="in">
                                      <p:cBhvr>
                                        <p:cTn dur="300" id="73"/>
                                        <p:tgtEl>
                                          <p:spTgt spid="29708"/>
                                        </p:tgtEl>
                                      </p:cBhvr>
                                    </p:animEffect>
                                  </p:childTnLst>
                                </p:cTn>
                              </p:par>
                            </p:childTnLst>
                          </p:cTn>
                        </p:par>
                        <p:par>
                          <p:cTn fill="hold" id="74" nodeType="afterGroup">
                            <p:stCondLst>
                              <p:cond delay="4900"/>
                            </p:stCondLst>
                            <p:childTnLst>
                              <p:par>
                                <p:cTn fill="hold" grpId="0" id="75" nodeType="afterEffect" presetClass="entr" presetID="22" presetSubtype="8">
                                  <p:stCondLst>
                                    <p:cond delay="0"/>
                                  </p:stCondLst>
                                  <p:childTnLst>
                                    <p:set>
                                      <p:cBhvr>
                                        <p:cTn dur="1" fill="hold" id="76">
                                          <p:stCondLst>
                                            <p:cond delay="0"/>
                                          </p:stCondLst>
                                        </p:cTn>
                                        <p:tgtEl>
                                          <p:spTgt spid="29709"/>
                                        </p:tgtEl>
                                        <p:attrNameLst>
                                          <p:attrName>style.visibility</p:attrName>
                                        </p:attrNameLst>
                                      </p:cBhvr>
                                      <p:to>
                                        <p:strVal val="visible"/>
                                      </p:to>
                                    </p:set>
                                    <p:animEffect filter="wipe(left)" transition="in">
                                      <p:cBhvr>
                                        <p:cTn dur="500" id="77"/>
                                        <p:tgtEl>
                                          <p:spTgt spid="29709"/>
                                        </p:tgtEl>
                                      </p:cBhvr>
                                    </p:animEffect>
                                  </p:childTnLst>
                                </p:cTn>
                              </p:par>
                            </p:childTnLst>
                          </p:cTn>
                        </p:par>
                        <p:par>
                          <p:cTn fill="hold" id="78" nodeType="afterGroup">
                            <p:stCondLst>
                              <p:cond delay="5400"/>
                            </p:stCondLst>
                            <p:childTnLst>
                              <p:par>
                                <p:cTn fill="hold" grpId="0" id="79" nodeType="afterEffect" presetClass="entr" presetID="31" presetSubtype="0">
                                  <p:stCondLst>
                                    <p:cond delay="0"/>
                                  </p:stCondLst>
                                  <p:childTnLst>
                                    <p:set>
                                      <p:cBhvr>
                                        <p:cTn dur="1" fill="hold" id="80">
                                          <p:stCondLst>
                                            <p:cond delay="0"/>
                                          </p:stCondLst>
                                        </p:cTn>
                                        <p:tgtEl>
                                          <p:spTgt spid="29712"/>
                                        </p:tgtEl>
                                        <p:attrNameLst>
                                          <p:attrName>style.visibility</p:attrName>
                                        </p:attrNameLst>
                                      </p:cBhvr>
                                      <p:to>
                                        <p:strVal val="visible"/>
                                      </p:to>
                                    </p:set>
                                    <p:anim calcmode="lin" valueType="num">
                                      <p:cBhvr>
                                        <p:cTn dur="300" fill="hold" id="81"/>
                                        <p:tgtEl>
                                          <p:spTgt spid="29712"/>
                                        </p:tgtEl>
                                        <p:attrNameLst>
                                          <p:attrName>ppt_w</p:attrName>
                                        </p:attrNameLst>
                                      </p:cBhvr>
                                      <p:tavLst>
                                        <p:tav tm="0">
                                          <p:val>
                                            <p:fltVal val="0"/>
                                          </p:val>
                                        </p:tav>
                                        <p:tav tm="100000">
                                          <p:val>
                                            <p:strVal val="#ppt_w"/>
                                          </p:val>
                                        </p:tav>
                                      </p:tavLst>
                                    </p:anim>
                                    <p:anim calcmode="lin" valueType="num">
                                      <p:cBhvr>
                                        <p:cTn dur="300" fill="hold" id="82"/>
                                        <p:tgtEl>
                                          <p:spTgt spid="29712"/>
                                        </p:tgtEl>
                                        <p:attrNameLst>
                                          <p:attrName>ppt_h</p:attrName>
                                        </p:attrNameLst>
                                      </p:cBhvr>
                                      <p:tavLst>
                                        <p:tav tm="0">
                                          <p:val>
                                            <p:fltVal val="0"/>
                                          </p:val>
                                        </p:tav>
                                        <p:tav tm="100000">
                                          <p:val>
                                            <p:strVal val="#ppt_h"/>
                                          </p:val>
                                        </p:tav>
                                      </p:tavLst>
                                    </p:anim>
                                    <p:anim calcmode="lin" valueType="num">
                                      <p:cBhvr>
                                        <p:cTn dur="300" fill="hold" id="83"/>
                                        <p:tgtEl>
                                          <p:spTgt spid="29712"/>
                                        </p:tgtEl>
                                        <p:attrNameLst>
                                          <p:attrName>style.rotation</p:attrName>
                                        </p:attrNameLst>
                                      </p:cBhvr>
                                      <p:tavLst>
                                        <p:tav tm="0">
                                          <p:val>
                                            <p:fltVal val="90"/>
                                          </p:val>
                                        </p:tav>
                                        <p:tav tm="100000">
                                          <p:val>
                                            <p:fltVal val="0"/>
                                          </p:val>
                                        </p:tav>
                                      </p:tavLst>
                                    </p:anim>
                                    <p:animEffect filter="fade" transition="in">
                                      <p:cBhvr>
                                        <p:cTn dur="300" id="84"/>
                                        <p:tgtEl>
                                          <p:spTgt spid="29712"/>
                                        </p:tgtEl>
                                      </p:cBhvr>
                                    </p:animEffect>
                                  </p:childTnLst>
                                </p:cTn>
                              </p:par>
                            </p:childTnLst>
                          </p:cTn>
                        </p:par>
                        <p:par>
                          <p:cTn fill="hold" id="85" nodeType="afterGroup">
                            <p:stCondLst>
                              <p:cond delay="5700"/>
                            </p:stCondLst>
                            <p:childTnLst>
                              <p:par>
                                <p:cTn fill="hold" grpId="0" id="86" nodeType="afterEffect" presetClass="entr" presetID="22" presetSubtype="1">
                                  <p:stCondLst>
                                    <p:cond delay="0"/>
                                  </p:stCondLst>
                                  <p:childTnLst>
                                    <p:set>
                                      <p:cBhvr>
                                        <p:cTn dur="1" fill="hold" id="87">
                                          <p:stCondLst>
                                            <p:cond delay="0"/>
                                          </p:stCondLst>
                                        </p:cTn>
                                        <p:tgtEl>
                                          <p:spTgt spid="29715"/>
                                        </p:tgtEl>
                                        <p:attrNameLst>
                                          <p:attrName>style.visibility</p:attrName>
                                        </p:attrNameLst>
                                      </p:cBhvr>
                                      <p:to>
                                        <p:strVal val="visible"/>
                                      </p:to>
                                    </p:set>
                                    <p:animEffect filter="wipe(up)" transition="in">
                                      <p:cBhvr>
                                        <p:cTn dur="500" id="88"/>
                                        <p:tgtEl>
                                          <p:spTgt spid="29715"/>
                                        </p:tgtEl>
                                      </p:cBhvr>
                                    </p:animEffect>
                                  </p:childTnLst>
                                </p:cTn>
                              </p:par>
                            </p:childTnLst>
                          </p:cTn>
                        </p:par>
                        <p:par>
                          <p:cTn fill="hold" id="89" nodeType="afterGroup">
                            <p:stCondLst>
                              <p:cond delay="6200"/>
                            </p:stCondLst>
                            <p:childTnLst>
                              <p:par>
                                <p:cTn fill="hold" grpId="0" id="90" nodeType="afterEffect" presetClass="entr" presetID="42" presetSubtype="0">
                                  <p:stCondLst>
                                    <p:cond delay="0"/>
                                  </p:stCondLst>
                                  <p:childTnLst>
                                    <p:set>
                                      <p:cBhvr>
                                        <p:cTn dur="1" fill="hold" id="91">
                                          <p:stCondLst>
                                            <p:cond delay="0"/>
                                          </p:stCondLst>
                                        </p:cTn>
                                        <p:tgtEl>
                                          <p:spTgt spid="29700"/>
                                        </p:tgtEl>
                                        <p:attrNameLst>
                                          <p:attrName>style.visibility</p:attrName>
                                        </p:attrNameLst>
                                      </p:cBhvr>
                                      <p:to>
                                        <p:strVal val="visible"/>
                                      </p:to>
                                    </p:set>
                                    <p:animEffect filter="fade" transition="in">
                                      <p:cBhvr>
                                        <p:cTn dur="500" id="92"/>
                                        <p:tgtEl>
                                          <p:spTgt spid="29700"/>
                                        </p:tgtEl>
                                      </p:cBhvr>
                                    </p:animEffect>
                                    <p:anim calcmode="lin" valueType="num">
                                      <p:cBhvr>
                                        <p:cTn dur="500" fill="hold" id="93"/>
                                        <p:tgtEl>
                                          <p:spTgt spid="29700"/>
                                        </p:tgtEl>
                                        <p:attrNameLst>
                                          <p:attrName>ppt_x</p:attrName>
                                        </p:attrNameLst>
                                      </p:cBhvr>
                                      <p:tavLst>
                                        <p:tav tm="0">
                                          <p:val>
                                            <p:strVal val="#ppt_x"/>
                                          </p:val>
                                        </p:tav>
                                        <p:tav tm="100000">
                                          <p:val>
                                            <p:strVal val="#ppt_x"/>
                                          </p:val>
                                        </p:tav>
                                      </p:tavLst>
                                    </p:anim>
                                    <p:anim calcmode="lin" valueType="num">
                                      <p:cBhvr>
                                        <p:cTn dur="500" fill="hold" id="94"/>
                                        <p:tgtEl>
                                          <p:spTgt spid="2970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698"/>
      <p:bldP grpId="0" spid="29699"/>
      <p:bldP grpId="0" spid="29700"/>
      <p:bldP grpId="0" spid="29701"/>
      <p:bldP grpId="0" spid="29702"/>
      <p:bldP grpId="0" spid="29703"/>
      <p:bldP grpId="0" spid="29704"/>
      <p:bldP grpId="0" spid="29705"/>
      <p:bldP grpId="0" spid="29706"/>
      <p:bldP grpId="0" spid="29707"/>
      <p:bldP grpId="0" spid="29708"/>
      <p:bldP grpId="0" spid="29709"/>
      <p:bldP grpId="0" spid="29710"/>
      <p:bldP grpId="0" spid="29711"/>
      <p:bldP grpId="0" spid="29712"/>
      <p:bldP grpId="0" spid="29713"/>
      <p:bldP grpId="0" spid="29714"/>
      <p:bldP grpId="0" spid="2971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30722"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rgbClr val="004C54"/>
              </a:solidFill>
              <a:ea charset="-122" panose="02010600030101010101" pitchFamily="2" typeface="宋体"/>
            </a:endParaRPr>
          </a:p>
        </p:txBody>
      </p:sp>
      <p:sp>
        <p:nvSpPr>
          <p:cNvPr id="30723"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a:noFill/>
              </a14:hiddenFill>
            </a:ext>
          </a:extLst>
        </p:spPr>
        <p:txBody>
          <a:bodyPr/>
          <a:lstStyle/>
          <a:p>
            <a:endParaRPr altLang="en-US" lang="zh-CN"/>
          </a:p>
        </p:txBody>
      </p:sp>
      <p:sp>
        <p:nvSpPr>
          <p:cNvPr id="30724" name="TextBox 77"/>
          <p:cNvSpPr txBox="1">
            <a:spLocks noChangeArrowheads="1"/>
          </p:cNvSpPr>
          <p:nvPr/>
        </p:nvSpPr>
        <p:spPr bwMode="auto">
          <a:xfrm>
            <a:off x="4602163" y="2852738"/>
            <a:ext cx="3168650"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4400">
                <a:solidFill>
                  <a:srgbClr val="363636"/>
                </a:solidFill>
                <a:latin charset="-122" panose="020b0503020204020204" pitchFamily="34" typeface="微软雅黑"/>
              </a:rPr>
              <a:t>相关建议和结论</a:t>
            </a:r>
          </a:p>
        </p:txBody>
      </p:sp>
      <p:sp>
        <p:nvSpPr>
          <p:cNvPr id="30725" name="Rectangle 14"/>
          <p:cNvSpPr>
            <a:spLocks noChangeArrowheads="1"/>
          </p:cNvSpPr>
          <p:nvPr/>
        </p:nvSpPr>
        <p:spPr bwMode="auto">
          <a:xfrm>
            <a:off x="5634038" y="2255838"/>
            <a:ext cx="9239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600">
                <a:solidFill>
                  <a:srgbClr val="363636"/>
                </a:solidFill>
                <a:latin charset="-122" panose="020b0503020204020204" pitchFamily="34" typeface="微软雅黑"/>
              </a:rPr>
              <a:t>Part 5</a:t>
            </a:r>
          </a:p>
        </p:txBody>
      </p:sp>
      <p:sp>
        <p:nvSpPr>
          <p:cNvPr id="30726" name="Freeform 28"/>
          <p:cNvSpPr>
            <a:spLocks noEditPoints="1"/>
          </p:cNvSpPr>
          <p:nvPr/>
        </p:nvSpPr>
        <p:spPr bwMode="auto">
          <a:xfrm>
            <a:off x="5376863" y="850900"/>
            <a:ext cx="1511300" cy="1277938"/>
          </a:xfrm>
          <a:custGeom>
            <a:gdLst>
              <a:gd fmla="*/ 2147483646 w 923" name="T0"/>
              <a:gd fmla="*/ 0 h 771" name="T1"/>
              <a:gd fmla="*/ 2147483646 w 923" name="T2"/>
              <a:gd fmla="*/ 2147483646 h 771" name="T3"/>
              <a:gd fmla="*/ 2147483646 w 923" name="T4"/>
              <a:gd fmla="*/ 2147483646 h 771" name="T5"/>
              <a:gd fmla="*/ 2147483646 w 923" name="T6"/>
              <a:gd fmla="*/ 2147483646 h 771" name="T7"/>
              <a:gd fmla="*/ 2147483646 w 923" name="T8"/>
              <a:gd fmla="*/ 2147483646 h 771" name="T9"/>
              <a:gd fmla="*/ 2147483646 w 923" name="T10"/>
              <a:gd fmla="*/ 2147483646 h 771" name="T11"/>
              <a:gd fmla="*/ 2147483646 w 923" name="T12"/>
              <a:gd fmla="*/ 2147483646 h 771" name="T13"/>
              <a:gd fmla="*/ 2147483646 w 923" name="T14"/>
              <a:gd fmla="*/ 2147483646 h 771" name="T15"/>
              <a:gd fmla="*/ 2147483646 w 923" name="T16"/>
              <a:gd fmla="*/ 2147483646 h 771" name="T17"/>
              <a:gd fmla="*/ 2147483646 w 923" name="T18"/>
              <a:gd fmla="*/ 2147483646 h 771" name="T19"/>
              <a:gd fmla="*/ 2147483646 w 923" name="T20"/>
              <a:gd fmla="*/ 2147483646 h 771" name="T21"/>
              <a:gd fmla="*/ 2147483646 w 923" name="T22"/>
              <a:gd fmla="*/ 2147483646 h 771" name="T23"/>
              <a:gd fmla="*/ 2147483646 w 923" name="T24"/>
              <a:gd fmla="*/ 2147483646 h 771" name="T25"/>
              <a:gd fmla="*/ 2147483646 w 923" name="T26"/>
              <a:gd fmla="*/ 2147483646 h 771" name="T27"/>
              <a:gd fmla="*/ 2147483646 w 923" name="T28"/>
              <a:gd fmla="*/ 2147483646 h 771" name="T29"/>
              <a:gd fmla="*/ 2147483646 w 923" name="T30"/>
              <a:gd fmla="*/ 2147483646 h 771" name="T31"/>
              <a:gd fmla="*/ 2147483646 w 923" name="T32"/>
              <a:gd fmla="*/ 2147483646 h 771" name="T33"/>
              <a:gd fmla="*/ 2147483646 w 923" name="T34"/>
              <a:gd fmla="*/ 2147483646 h 771" name="T35"/>
              <a:gd fmla="*/ 2147483646 w 923" name="T36"/>
              <a:gd fmla="*/ 2147483646 h 771" name="T37"/>
              <a:gd fmla="*/ 2147483646 w 923" name="T38"/>
              <a:gd fmla="*/ 2147483646 h 771" name="T39"/>
              <a:gd fmla="*/ 2147483646 w 923" name="T40"/>
              <a:gd fmla="*/ 2147483646 h 771" name="T41"/>
              <a:gd fmla="*/ 2147483646 w 923" name="T42"/>
              <a:gd fmla="*/ 2147483646 h 771" name="T43"/>
              <a:gd fmla="*/ 2147483646 w 923" name="T44"/>
              <a:gd fmla="*/ 2147483646 h 771" name="T45"/>
              <a:gd fmla="*/ 2147483646 w 923" name="T46"/>
              <a:gd fmla="*/ 2147483646 h 771" name="T47"/>
              <a:gd fmla="*/ 2147483646 w 923" name="T48"/>
              <a:gd fmla="*/ 2147483646 h 771" name="T49"/>
              <a:gd fmla="*/ 2147483646 w 923" name="T50"/>
              <a:gd fmla="*/ 2147483646 h 771" name="T51"/>
              <a:gd fmla="*/ 2147483646 w 923" name="T52"/>
              <a:gd fmla="*/ 2147483646 h 771" name="T53"/>
              <a:gd fmla="*/ 2147483646 w 923" name="T54"/>
              <a:gd fmla="*/ 2147483646 h 771" name="T55"/>
              <a:gd fmla="*/ 2147483646 w 923" name="T56"/>
              <a:gd fmla="*/ 2147483646 h 771" name="T57"/>
              <a:gd fmla="*/ 2147483646 w 923" name="T58"/>
              <a:gd fmla="*/ 2147483646 h 771" name="T59"/>
              <a:gd fmla="*/ 2147483646 w 923" name="T60"/>
              <a:gd fmla="*/ 2147483646 h 771" name="T61"/>
              <a:gd fmla="*/ 2147483646 w 923" name="T62"/>
              <a:gd fmla="*/ 2147483646 h 771" name="T63"/>
              <a:gd fmla="*/ 2147483646 w 923" name="T64"/>
              <a:gd fmla="*/ 2147483646 h 771" name="T65"/>
              <a:gd fmla="*/ 2147483646 w 923" name="T66"/>
              <a:gd fmla="*/ 2147483646 h 771" name="T67"/>
              <a:gd fmla="*/ 2147483646 w 923" name="T68"/>
              <a:gd fmla="*/ 2147483646 h 771" name="T69"/>
              <a:gd fmla="*/ 2147483646 w 923" name="T70"/>
              <a:gd fmla="*/ 2147483646 h 771" name="T71"/>
              <a:gd fmla="*/ 2147483646 w 923" name="T72"/>
              <a:gd fmla="*/ 2147483646 h 771" name="T73"/>
              <a:gd fmla="*/ 2147483646 w 923" name="T74"/>
              <a:gd fmla="*/ 2147483646 h 771" name="T75"/>
              <a:gd fmla="*/ 0 w 923" name="T76"/>
              <a:gd fmla="*/ 2147483646 h 771" name="T77"/>
              <a:gd fmla="*/ 2147483646 w 923" name="T78"/>
              <a:gd fmla="*/ 2147483646 h 771"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771" w="923">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27" name="Oval 39"/>
          <p:cNvSpPr>
            <a:spLocks noChangeArrowheads="1" noChangeAspect="1"/>
          </p:cNvSpPr>
          <p:nvPr/>
        </p:nvSpPr>
        <p:spPr bwMode="auto">
          <a:xfrm>
            <a:off x="3252788" y="5392738"/>
            <a:ext cx="173037"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30728" name="Oval 40"/>
          <p:cNvSpPr>
            <a:spLocks noChangeArrowheads="1" noChangeAspect="1"/>
          </p:cNvSpPr>
          <p:nvPr/>
        </p:nvSpPr>
        <p:spPr bwMode="auto">
          <a:xfrm>
            <a:off x="3252788" y="5829300"/>
            <a:ext cx="173037"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30729" name="Oval 41"/>
          <p:cNvSpPr>
            <a:spLocks noChangeArrowheads="1" noChangeAspect="1"/>
          </p:cNvSpPr>
          <p:nvPr/>
        </p:nvSpPr>
        <p:spPr bwMode="auto">
          <a:xfrm>
            <a:off x="3252788" y="6288088"/>
            <a:ext cx="173037" cy="157162"/>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30730" name="Oval 42"/>
          <p:cNvSpPr>
            <a:spLocks noChangeArrowheads="1" noChangeAspect="1"/>
          </p:cNvSpPr>
          <p:nvPr/>
        </p:nvSpPr>
        <p:spPr bwMode="auto">
          <a:xfrm>
            <a:off x="7029450" y="5392738"/>
            <a:ext cx="158750"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30731" name="TextBox 22"/>
          <p:cNvSpPr txBox="1">
            <a:spLocks noChangeArrowheads="1"/>
          </p:cNvSpPr>
          <p:nvPr/>
        </p:nvSpPr>
        <p:spPr bwMode="auto">
          <a:xfrm>
            <a:off x="3402013" y="5240338"/>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主要问分析</a:t>
            </a:r>
          </a:p>
        </p:txBody>
      </p:sp>
      <p:sp>
        <p:nvSpPr>
          <p:cNvPr id="30732" name="TextBox 23"/>
          <p:cNvSpPr txBox="1">
            <a:spLocks noChangeArrowheads="1"/>
          </p:cNvSpPr>
          <p:nvPr/>
        </p:nvSpPr>
        <p:spPr bwMode="auto">
          <a:xfrm>
            <a:off x="3402013" y="5676900"/>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问题评估</a:t>
            </a:r>
          </a:p>
        </p:txBody>
      </p:sp>
      <p:sp>
        <p:nvSpPr>
          <p:cNvPr id="30733" name="TextBox 24"/>
          <p:cNvSpPr txBox="1">
            <a:spLocks noChangeArrowheads="1"/>
          </p:cNvSpPr>
          <p:nvPr/>
        </p:nvSpPr>
        <p:spPr bwMode="auto">
          <a:xfrm>
            <a:off x="3402013" y="6135688"/>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相关建议</a:t>
            </a:r>
          </a:p>
        </p:txBody>
      </p:sp>
      <p:sp>
        <p:nvSpPr>
          <p:cNvPr id="30734" name="Oval 42"/>
          <p:cNvSpPr>
            <a:spLocks noChangeArrowheads="1" noChangeAspect="1"/>
          </p:cNvSpPr>
          <p:nvPr/>
        </p:nvSpPr>
        <p:spPr bwMode="auto">
          <a:xfrm>
            <a:off x="7029450" y="5829300"/>
            <a:ext cx="158750"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30735" name="TextBox 26"/>
          <p:cNvSpPr txBox="1">
            <a:spLocks noChangeArrowheads="1"/>
          </p:cNvSpPr>
          <p:nvPr/>
        </p:nvSpPr>
        <p:spPr bwMode="auto">
          <a:xfrm>
            <a:off x="7178674" y="5240338"/>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论文总结</a:t>
            </a:r>
          </a:p>
        </p:txBody>
      </p:sp>
      <p:sp>
        <p:nvSpPr>
          <p:cNvPr id="30736" name="TextBox 27"/>
          <p:cNvSpPr txBox="1">
            <a:spLocks noChangeArrowheads="1"/>
          </p:cNvSpPr>
          <p:nvPr/>
        </p:nvSpPr>
        <p:spPr bwMode="auto">
          <a:xfrm>
            <a:off x="7178674" y="5676900"/>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亮点与不足</a:t>
            </a:r>
          </a:p>
        </p:txBody>
      </p:sp>
    </p:spTree>
  </p:cSld>
  <p:clrMapOvr>
    <a:masterClrMapping/>
  </p:clrMapOvr>
  <p:transition advTm="8561"/>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30722"/>
                                        </p:tgtEl>
                                        <p:attrNameLst>
                                          <p:attrName>style.visibility</p:attrName>
                                        </p:attrNameLst>
                                      </p:cBhvr>
                                      <p:to>
                                        <p:strVal val="visible"/>
                                      </p:to>
                                    </p:set>
                                    <p:animEffect filter="wheel(1)" transition="in">
                                      <p:cBhvr>
                                        <p:cTn dur="2000" id="7"/>
                                        <p:tgtEl>
                                          <p:spTgt spid="30722"/>
                                        </p:tgtEl>
                                      </p:cBhvr>
                                    </p:animEffect>
                                  </p:childTnLst>
                                </p:cTn>
                              </p:par>
                            </p:childTnLst>
                          </p:cTn>
                        </p:par>
                        <p:par>
                          <p:cTn fill="hold" id="8" nodeType="afterGroup">
                            <p:stCondLst>
                              <p:cond delay="2000"/>
                            </p:stCondLst>
                            <p:childTnLst>
                              <p:par>
                                <p:cTn fill="hold" grpId="0" id="9" nodeType="afterEffect" presetClass="entr" presetID="16" presetSubtype="21">
                                  <p:stCondLst>
                                    <p:cond delay="0"/>
                                  </p:stCondLst>
                                  <p:childTnLst>
                                    <p:set>
                                      <p:cBhvr>
                                        <p:cTn dur="1" fill="hold" id="10">
                                          <p:stCondLst>
                                            <p:cond delay="0"/>
                                          </p:stCondLst>
                                        </p:cTn>
                                        <p:tgtEl>
                                          <p:spTgt spid="30723"/>
                                        </p:tgtEl>
                                        <p:attrNameLst>
                                          <p:attrName>style.visibility</p:attrName>
                                        </p:attrNameLst>
                                      </p:cBhvr>
                                      <p:to>
                                        <p:strVal val="visible"/>
                                      </p:to>
                                    </p:set>
                                    <p:animEffect filter="barn(inVertical)" transition="in">
                                      <p:cBhvr>
                                        <p:cTn dur="500" id="11"/>
                                        <p:tgtEl>
                                          <p:spTgt spid="30723"/>
                                        </p:tgtEl>
                                      </p:cBhvr>
                                    </p:animEffect>
                                  </p:childTnLst>
                                </p:cTn>
                              </p:par>
                            </p:childTnLst>
                          </p:cTn>
                        </p:par>
                        <p:par>
                          <p:cTn fill="hold" id="12" nodeType="afterGroup">
                            <p:stCondLst>
                              <p:cond delay="2500"/>
                            </p:stCondLst>
                            <p:childTnLst>
                              <p:par>
                                <p:cTn fill="hold" grpId="0" id="13" nodeType="afterEffect" presetClass="entr" presetID="22" presetSubtype="1">
                                  <p:stCondLst>
                                    <p:cond delay="0"/>
                                  </p:stCondLst>
                                  <p:childTnLst>
                                    <p:set>
                                      <p:cBhvr>
                                        <p:cTn dur="1" fill="hold" id="14">
                                          <p:stCondLst>
                                            <p:cond delay="0"/>
                                          </p:stCondLst>
                                        </p:cTn>
                                        <p:tgtEl>
                                          <p:spTgt spid="30724"/>
                                        </p:tgtEl>
                                        <p:attrNameLst>
                                          <p:attrName>style.visibility</p:attrName>
                                        </p:attrNameLst>
                                      </p:cBhvr>
                                      <p:to>
                                        <p:strVal val="visible"/>
                                      </p:to>
                                    </p:set>
                                    <p:animEffect filter="wipe(up)" transition="in">
                                      <p:cBhvr>
                                        <p:cTn dur="500" id="15"/>
                                        <p:tgtEl>
                                          <p:spTgt spid="30724"/>
                                        </p:tgtEl>
                                      </p:cBhvr>
                                    </p:animEffect>
                                  </p:childTnLst>
                                </p:cTn>
                              </p:par>
                              <p:par>
                                <p:cTn fill="hold" grpId="0" id="16" nodeType="withEffect" presetClass="entr" presetID="22" presetSubtype="4">
                                  <p:stCondLst>
                                    <p:cond delay="0"/>
                                  </p:stCondLst>
                                  <p:childTnLst>
                                    <p:set>
                                      <p:cBhvr>
                                        <p:cTn dur="1" fill="hold" id="17">
                                          <p:stCondLst>
                                            <p:cond delay="0"/>
                                          </p:stCondLst>
                                        </p:cTn>
                                        <p:tgtEl>
                                          <p:spTgt spid="30725"/>
                                        </p:tgtEl>
                                        <p:attrNameLst>
                                          <p:attrName>style.visibility</p:attrName>
                                        </p:attrNameLst>
                                      </p:cBhvr>
                                      <p:to>
                                        <p:strVal val="visible"/>
                                      </p:to>
                                    </p:set>
                                    <p:animEffect filter="wipe(down)" transition="in">
                                      <p:cBhvr>
                                        <p:cTn dur="500" id="18"/>
                                        <p:tgtEl>
                                          <p:spTgt spid="30725"/>
                                        </p:tgtEl>
                                      </p:cBhvr>
                                    </p:animEffect>
                                  </p:childTnLst>
                                </p:cTn>
                              </p:par>
                            </p:childTnLst>
                          </p:cTn>
                        </p:par>
                        <p:par>
                          <p:cTn fill="hold" id="19" nodeType="afterGroup">
                            <p:stCondLst>
                              <p:cond delay="3000"/>
                            </p:stCondLst>
                            <p:childTnLst>
                              <p:par>
                                <p:cTn fill="hold" grpId="0" id="20" nodeType="afterEffect" presetClass="entr" presetID="31" presetSubtype="0">
                                  <p:stCondLst>
                                    <p:cond delay="0"/>
                                  </p:stCondLst>
                                  <p:childTnLst>
                                    <p:set>
                                      <p:cBhvr>
                                        <p:cTn dur="1" fill="hold" id="21">
                                          <p:stCondLst>
                                            <p:cond delay="0"/>
                                          </p:stCondLst>
                                        </p:cTn>
                                        <p:tgtEl>
                                          <p:spTgt spid="30726"/>
                                        </p:tgtEl>
                                        <p:attrNameLst>
                                          <p:attrName>style.visibility</p:attrName>
                                        </p:attrNameLst>
                                      </p:cBhvr>
                                      <p:to>
                                        <p:strVal val="visible"/>
                                      </p:to>
                                    </p:set>
                                    <p:anim calcmode="lin" valueType="num">
                                      <p:cBhvr>
                                        <p:cTn dur="400" fill="hold" id="22"/>
                                        <p:tgtEl>
                                          <p:spTgt spid="30726"/>
                                        </p:tgtEl>
                                        <p:attrNameLst>
                                          <p:attrName>ppt_w</p:attrName>
                                        </p:attrNameLst>
                                      </p:cBhvr>
                                      <p:tavLst>
                                        <p:tav tm="0">
                                          <p:val>
                                            <p:fltVal val="0"/>
                                          </p:val>
                                        </p:tav>
                                        <p:tav tm="100000">
                                          <p:val>
                                            <p:strVal val="#ppt_w"/>
                                          </p:val>
                                        </p:tav>
                                      </p:tavLst>
                                    </p:anim>
                                    <p:anim calcmode="lin" valueType="num">
                                      <p:cBhvr>
                                        <p:cTn dur="400" fill="hold" id="23"/>
                                        <p:tgtEl>
                                          <p:spTgt spid="30726"/>
                                        </p:tgtEl>
                                        <p:attrNameLst>
                                          <p:attrName>ppt_h</p:attrName>
                                        </p:attrNameLst>
                                      </p:cBhvr>
                                      <p:tavLst>
                                        <p:tav tm="0">
                                          <p:val>
                                            <p:fltVal val="0"/>
                                          </p:val>
                                        </p:tav>
                                        <p:tav tm="100000">
                                          <p:val>
                                            <p:strVal val="#ppt_h"/>
                                          </p:val>
                                        </p:tav>
                                      </p:tavLst>
                                    </p:anim>
                                    <p:anim calcmode="lin" valueType="num">
                                      <p:cBhvr>
                                        <p:cTn dur="400" fill="hold" id="24"/>
                                        <p:tgtEl>
                                          <p:spTgt spid="30726"/>
                                        </p:tgtEl>
                                        <p:attrNameLst>
                                          <p:attrName>style.rotation</p:attrName>
                                        </p:attrNameLst>
                                      </p:cBhvr>
                                      <p:tavLst>
                                        <p:tav tm="0">
                                          <p:val>
                                            <p:fltVal val="90"/>
                                          </p:val>
                                        </p:tav>
                                        <p:tav tm="100000">
                                          <p:val>
                                            <p:fltVal val="0"/>
                                          </p:val>
                                        </p:tav>
                                      </p:tavLst>
                                    </p:anim>
                                    <p:animEffect filter="fade" transition="in">
                                      <p:cBhvr>
                                        <p:cTn dur="400" id="25"/>
                                        <p:tgtEl>
                                          <p:spTgt spid="30726"/>
                                        </p:tgtEl>
                                      </p:cBhvr>
                                    </p:animEffect>
                                  </p:childTnLst>
                                </p:cTn>
                              </p:par>
                            </p:childTnLst>
                          </p:cTn>
                        </p:par>
                        <p:par>
                          <p:cTn fill="hold" id="26" nodeType="afterGroup">
                            <p:stCondLst>
                              <p:cond delay="3400"/>
                            </p:stCondLst>
                            <p:childTnLst>
                              <p:par>
                                <p:cTn fill="hold" grpId="0" id="27" nodeType="afterEffect" presetClass="entr" presetID="2" presetSubtype="12">
                                  <p:stCondLst>
                                    <p:cond delay="0"/>
                                  </p:stCondLst>
                                  <p:childTnLst>
                                    <p:set>
                                      <p:cBhvr>
                                        <p:cTn dur="1" fill="hold" id="28">
                                          <p:stCondLst>
                                            <p:cond delay="0"/>
                                          </p:stCondLst>
                                        </p:cTn>
                                        <p:tgtEl>
                                          <p:spTgt spid="30727"/>
                                        </p:tgtEl>
                                        <p:attrNameLst>
                                          <p:attrName>style.visibility</p:attrName>
                                        </p:attrNameLst>
                                      </p:cBhvr>
                                      <p:to>
                                        <p:strVal val="visible"/>
                                      </p:to>
                                    </p:set>
                                    <p:anim calcmode="lin" valueType="num">
                                      <p:cBhvr additive="base">
                                        <p:cTn dur="500" fill="hold" id="29"/>
                                        <p:tgtEl>
                                          <p:spTgt spid="30727"/>
                                        </p:tgtEl>
                                        <p:attrNameLst>
                                          <p:attrName>ppt_x</p:attrName>
                                        </p:attrNameLst>
                                      </p:cBhvr>
                                      <p:tavLst>
                                        <p:tav tm="0">
                                          <p:val>
                                            <p:strVal val="0-#ppt_w/2"/>
                                          </p:val>
                                        </p:tav>
                                        <p:tav tm="100000">
                                          <p:val>
                                            <p:strVal val="#ppt_x"/>
                                          </p:val>
                                        </p:tav>
                                      </p:tavLst>
                                    </p:anim>
                                    <p:anim calcmode="lin" valueType="num">
                                      <p:cBhvr additive="base">
                                        <p:cTn dur="500" fill="hold" id="30"/>
                                        <p:tgtEl>
                                          <p:spTgt spid="30727"/>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12">
                                  <p:stCondLst>
                                    <p:cond delay="100"/>
                                  </p:stCondLst>
                                  <p:childTnLst>
                                    <p:set>
                                      <p:cBhvr>
                                        <p:cTn dur="1" fill="hold" id="32">
                                          <p:stCondLst>
                                            <p:cond delay="0"/>
                                          </p:stCondLst>
                                        </p:cTn>
                                        <p:tgtEl>
                                          <p:spTgt spid="30728"/>
                                        </p:tgtEl>
                                        <p:attrNameLst>
                                          <p:attrName>style.visibility</p:attrName>
                                        </p:attrNameLst>
                                      </p:cBhvr>
                                      <p:to>
                                        <p:strVal val="visible"/>
                                      </p:to>
                                    </p:set>
                                    <p:anim calcmode="lin" valueType="num">
                                      <p:cBhvr additive="base">
                                        <p:cTn dur="500" fill="hold" id="33"/>
                                        <p:tgtEl>
                                          <p:spTgt spid="30728"/>
                                        </p:tgtEl>
                                        <p:attrNameLst>
                                          <p:attrName>ppt_x</p:attrName>
                                        </p:attrNameLst>
                                      </p:cBhvr>
                                      <p:tavLst>
                                        <p:tav tm="0">
                                          <p:val>
                                            <p:strVal val="0-#ppt_w/2"/>
                                          </p:val>
                                        </p:tav>
                                        <p:tav tm="100000">
                                          <p:val>
                                            <p:strVal val="#ppt_x"/>
                                          </p:val>
                                        </p:tav>
                                      </p:tavLst>
                                    </p:anim>
                                    <p:anim calcmode="lin" valueType="num">
                                      <p:cBhvr additive="base">
                                        <p:cTn dur="500" fill="hold" id="34"/>
                                        <p:tgtEl>
                                          <p:spTgt spid="30728"/>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12">
                                  <p:stCondLst>
                                    <p:cond delay="200"/>
                                  </p:stCondLst>
                                  <p:childTnLst>
                                    <p:set>
                                      <p:cBhvr>
                                        <p:cTn dur="1" fill="hold" id="36">
                                          <p:stCondLst>
                                            <p:cond delay="0"/>
                                          </p:stCondLst>
                                        </p:cTn>
                                        <p:tgtEl>
                                          <p:spTgt spid="30729"/>
                                        </p:tgtEl>
                                        <p:attrNameLst>
                                          <p:attrName>style.visibility</p:attrName>
                                        </p:attrNameLst>
                                      </p:cBhvr>
                                      <p:to>
                                        <p:strVal val="visible"/>
                                      </p:to>
                                    </p:set>
                                    <p:anim calcmode="lin" valueType="num">
                                      <p:cBhvr additive="base">
                                        <p:cTn dur="500" fill="hold" id="37"/>
                                        <p:tgtEl>
                                          <p:spTgt spid="30729"/>
                                        </p:tgtEl>
                                        <p:attrNameLst>
                                          <p:attrName>ppt_x</p:attrName>
                                        </p:attrNameLst>
                                      </p:cBhvr>
                                      <p:tavLst>
                                        <p:tav tm="0">
                                          <p:val>
                                            <p:strVal val="0-#ppt_w/2"/>
                                          </p:val>
                                        </p:tav>
                                        <p:tav tm="100000">
                                          <p:val>
                                            <p:strVal val="#ppt_x"/>
                                          </p:val>
                                        </p:tav>
                                      </p:tavLst>
                                    </p:anim>
                                    <p:anim calcmode="lin" valueType="num">
                                      <p:cBhvr additive="base">
                                        <p:cTn dur="500" fill="hold" id="38"/>
                                        <p:tgtEl>
                                          <p:spTgt spid="30729"/>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12">
                                  <p:stCondLst>
                                    <p:cond delay="300"/>
                                  </p:stCondLst>
                                  <p:childTnLst>
                                    <p:set>
                                      <p:cBhvr>
                                        <p:cTn dur="1" fill="hold" id="40">
                                          <p:stCondLst>
                                            <p:cond delay="0"/>
                                          </p:stCondLst>
                                        </p:cTn>
                                        <p:tgtEl>
                                          <p:spTgt spid="30730"/>
                                        </p:tgtEl>
                                        <p:attrNameLst>
                                          <p:attrName>style.visibility</p:attrName>
                                        </p:attrNameLst>
                                      </p:cBhvr>
                                      <p:to>
                                        <p:strVal val="visible"/>
                                      </p:to>
                                    </p:set>
                                    <p:anim calcmode="lin" valueType="num">
                                      <p:cBhvr additive="base">
                                        <p:cTn dur="500" fill="hold" id="41"/>
                                        <p:tgtEl>
                                          <p:spTgt spid="30730"/>
                                        </p:tgtEl>
                                        <p:attrNameLst>
                                          <p:attrName>ppt_x</p:attrName>
                                        </p:attrNameLst>
                                      </p:cBhvr>
                                      <p:tavLst>
                                        <p:tav tm="0">
                                          <p:val>
                                            <p:strVal val="0-#ppt_w/2"/>
                                          </p:val>
                                        </p:tav>
                                        <p:tav tm="100000">
                                          <p:val>
                                            <p:strVal val="#ppt_x"/>
                                          </p:val>
                                        </p:tav>
                                      </p:tavLst>
                                    </p:anim>
                                    <p:anim calcmode="lin" valueType="num">
                                      <p:cBhvr additive="base">
                                        <p:cTn dur="500" fill="hold" id="42"/>
                                        <p:tgtEl>
                                          <p:spTgt spid="30730"/>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12">
                                  <p:stCondLst>
                                    <p:cond delay="400"/>
                                  </p:stCondLst>
                                  <p:childTnLst>
                                    <p:set>
                                      <p:cBhvr>
                                        <p:cTn dur="1" fill="hold" id="44">
                                          <p:stCondLst>
                                            <p:cond delay="0"/>
                                          </p:stCondLst>
                                        </p:cTn>
                                        <p:tgtEl>
                                          <p:spTgt spid="30734"/>
                                        </p:tgtEl>
                                        <p:attrNameLst>
                                          <p:attrName>style.visibility</p:attrName>
                                        </p:attrNameLst>
                                      </p:cBhvr>
                                      <p:to>
                                        <p:strVal val="visible"/>
                                      </p:to>
                                    </p:set>
                                    <p:anim calcmode="lin" valueType="num">
                                      <p:cBhvr additive="base">
                                        <p:cTn dur="500" fill="hold" id="45"/>
                                        <p:tgtEl>
                                          <p:spTgt spid="30734"/>
                                        </p:tgtEl>
                                        <p:attrNameLst>
                                          <p:attrName>ppt_x</p:attrName>
                                        </p:attrNameLst>
                                      </p:cBhvr>
                                      <p:tavLst>
                                        <p:tav tm="0">
                                          <p:val>
                                            <p:strVal val="0-#ppt_w/2"/>
                                          </p:val>
                                        </p:tav>
                                        <p:tav tm="100000">
                                          <p:val>
                                            <p:strVal val="#ppt_x"/>
                                          </p:val>
                                        </p:tav>
                                      </p:tavLst>
                                    </p:anim>
                                    <p:anim calcmode="lin" valueType="num">
                                      <p:cBhvr additive="base">
                                        <p:cTn dur="500" fill="hold" id="46"/>
                                        <p:tgtEl>
                                          <p:spTgt spid="30734"/>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4300"/>
                            </p:stCondLst>
                            <p:childTnLst>
                              <p:par>
                                <p:cTn fill="hold" grpId="0" id="48" nodeType="afterEffect" presetClass="entr" presetID="22" presetSubtype="8">
                                  <p:stCondLst>
                                    <p:cond delay="0"/>
                                  </p:stCondLst>
                                  <p:childTnLst>
                                    <p:set>
                                      <p:cBhvr>
                                        <p:cTn dur="1" fill="hold" id="49">
                                          <p:stCondLst>
                                            <p:cond delay="0"/>
                                          </p:stCondLst>
                                        </p:cTn>
                                        <p:tgtEl>
                                          <p:spTgt spid="30731"/>
                                        </p:tgtEl>
                                        <p:attrNameLst>
                                          <p:attrName>style.visibility</p:attrName>
                                        </p:attrNameLst>
                                      </p:cBhvr>
                                      <p:to>
                                        <p:strVal val="visible"/>
                                      </p:to>
                                    </p:set>
                                    <p:animEffect filter="wipe(left)" transition="in">
                                      <p:cBhvr>
                                        <p:cTn dur="500" id="50"/>
                                        <p:tgtEl>
                                          <p:spTgt spid="30731"/>
                                        </p:tgtEl>
                                      </p:cBhvr>
                                    </p:animEffect>
                                  </p:childTnLst>
                                </p:cTn>
                              </p:par>
                              <p:par>
                                <p:cTn fill="hold" grpId="0" id="51" nodeType="withEffect" presetClass="entr" presetID="22" presetSubtype="8">
                                  <p:stCondLst>
                                    <p:cond delay="100"/>
                                  </p:stCondLst>
                                  <p:childTnLst>
                                    <p:set>
                                      <p:cBhvr>
                                        <p:cTn dur="1" fill="hold" id="52">
                                          <p:stCondLst>
                                            <p:cond delay="0"/>
                                          </p:stCondLst>
                                        </p:cTn>
                                        <p:tgtEl>
                                          <p:spTgt spid="30732"/>
                                        </p:tgtEl>
                                        <p:attrNameLst>
                                          <p:attrName>style.visibility</p:attrName>
                                        </p:attrNameLst>
                                      </p:cBhvr>
                                      <p:to>
                                        <p:strVal val="visible"/>
                                      </p:to>
                                    </p:set>
                                    <p:animEffect filter="wipe(left)" transition="in">
                                      <p:cBhvr>
                                        <p:cTn dur="500" id="53"/>
                                        <p:tgtEl>
                                          <p:spTgt spid="30732"/>
                                        </p:tgtEl>
                                      </p:cBhvr>
                                    </p:animEffect>
                                  </p:childTnLst>
                                </p:cTn>
                              </p:par>
                              <p:par>
                                <p:cTn fill="hold" grpId="0" id="54" nodeType="withEffect" presetClass="entr" presetID="22" presetSubtype="8">
                                  <p:stCondLst>
                                    <p:cond delay="200"/>
                                  </p:stCondLst>
                                  <p:childTnLst>
                                    <p:set>
                                      <p:cBhvr>
                                        <p:cTn dur="1" fill="hold" id="55">
                                          <p:stCondLst>
                                            <p:cond delay="0"/>
                                          </p:stCondLst>
                                        </p:cTn>
                                        <p:tgtEl>
                                          <p:spTgt spid="30733"/>
                                        </p:tgtEl>
                                        <p:attrNameLst>
                                          <p:attrName>style.visibility</p:attrName>
                                        </p:attrNameLst>
                                      </p:cBhvr>
                                      <p:to>
                                        <p:strVal val="visible"/>
                                      </p:to>
                                    </p:set>
                                    <p:animEffect filter="wipe(left)" transition="in">
                                      <p:cBhvr>
                                        <p:cTn dur="500" id="56"/>
                                        <p:tgtEl>
                                          <p:spTgt spid="30733"/>
                                        </p:tgtEl>
                                      </p:cBhvr>
                                    </p:animEffect>
                                  </p:childTnLst>
                                </p:cTn>
                              </p:par>
                              <p:par>
                                <p:cTn fill="hold" grpId="0" id="57" nodeType="withEffect" presetClass="entr" presetID="22" presetSubtype="8">
                                  <p:stCondLst>
                                    <p:cond delay="300"/>
                                  </p:stCondLst>
                                  <p:childTnLst>
                                    <p:set>
                                      <p:cBhvr>
                                        <p:cTn dur="1" fill="hold" id="58">
                                          <p:stCondLst>
                                            <p:cond delay="0"/>
                                          </p:stCondLst>
                                        </p:cTn>
                                        <p:tgtEl>
                                          <p:spTgt spid="30735"/>
                                        </p:tgtEl>
                                        <p:attrNameLst>
                                          <p:attrName>style.visibility</p:attrName>
                                        </p:attrNameLst>
                                      </p:cBhvr>
                                      <p:to>
                                        <p:strVal val="visible"/>
                                      </p:to>
                                    </p:set>
                                    <p:animEffect filter="wipe(left)" transition="in">
                                      <p:cBhvr>
                                        <p:cTn dur="500" id="59"/>
                                        <p:tgtEl>
                                          <p:spTgt spid="30735"/>
                                        </p:tgtEl>
                                      </p:cBhvr>
                                    </p:animEffect>
                                  </p:childTnLst>
                                </p:cTn>
                              </p:par>
                              <p:par>
                                <p:cTn fill="hold" grpId="0" id="60" nodeType="withEffect" presetClass="entr" presetID="22" presetSubtype="8">
                                  <p:stCondLst>
                                    <p:cond delay="400"/>
                                  </p:stCondLst>
                                  <p:childTnLst>
                                    <p:set>
                                      <p:cBhvr>
                                        <p:cTn dur="1" fill="hold" id="61">
                                          <p:stCondLst>
                                            <p:cond delay="0"/>
                                          </p:stCondLst>
                                        </p:cTn>
                                        <p:tgtEl>
                                          <p:spTgt spid="30736"/>
                                        </p:tgtEl>
                                        <p:attrNameLst>
                                          <p:attrName>style.visibility</p:attrName>
                                        </p:attrNameLst>
                                      </p:cBhvr>
                                      <p:to>
                                        <p:strVal val="visible"/>
                                      </p:to>
                                    </p:set>
                                    <p:animEffect filter="wipe(left)" transition="in">
                                      <p:cBhvr>
                                        <p:cTn dur="500" id="62"/>
                                        <p:tgtEl>
                                          <p:spTgt spid="307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22"/>
      <p:bldP grpId="0" spid="30723"/>
      <p:bldP grpId="0" spid="30724"/>
      <p:bldP grpId="0" spid="30725"/>
      <p:bldP grpId="0" spid="30726"/>
      <p:bldP grpId="0" spid="30727"/>
      <p:bldP grpId="0" spid="30728"/>
      <p:bldP grpId="0" spid="30729"/>
      <p:bldP grpId="0" spid="30730"/>
      <p:bldP grpId="0" spid="30731"/>
      <p:bldP grpId="0" spid="30732"/>
      <p:bldP grpId="0" spid="30733"/>
      <p:bldP grpId="0" spid="30734"/>
      <p:bldP grpId="0" spid="30735"/>
      <p:bldP grpId="0" spid="3073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746" name="TextBox 27"/>
          <p:cNvSpPr txBox="1">
            <a:spLocks noChangeArrowheads="1"/>
          </p:cNvSpPr>
          <p:nvPr/>
        </p:nvSpPr>
        <p:spPr bwMode="auto">
          <a:xfrm>
            <a:off x="1012825" y="176213"/>
            <a:ext cx="3161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5.1 主要问题分析</a:t>
            </a:r>
          </a:p>
        </p:txBody>
      </p:sp>
      <p:sp>
        <p:nvSpPr>
          <p:cNvPr id="31747"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48" name="TextBox 4"/>
          <p:cNvSpPr txBox="1">
            <a:spLocks noChangeArrowheads="1"/>
          </p:cNvSpPr>
          <p:nvPr/>
        </p:nvSpPr>
        <p:spPr bwMode="auto">
          <a:xfrm>
            <a:off x="5654675" y="1439863"/>
            <a:ext cx="57007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这里描述您的主要内容这里描述您的主要内容这里描述您的主要内容这里描述您的主要内容这里描述您的主要内容这里描述您的主要内容</a:t>
            </a:r>
          </a:p>
        </p:txBody>
      </p:sp>
      <p:sp>
        <p:nvSpPr>
          <p:cNvPr id="31749" name="Freeform 14"/>
          <p:cNvSpPr/>
          <p:nvPr/>
        </p:nvSpPr>
        <p:spPr bwMode="auto">
          <a:xfrm>
            <a:off x="4306888" y="1511300"/>
            <a:ext cx="1112837" cy="1111250"/>
          </a:xfrm>
          <a:custGeom>
            <a:gdLst>
              <a:gd fmla="*/ 2147483646 w 3227" name="T0"/>
              <a:gd fmla="*/ 2147483646 h 3227" name="T1"/>
              <a:gd fmla="*/ 2147483646 w 3227" name="T2"/>
              <a:gd fmla="*/ 2147483646 h 3227" name="T3"/>
              <a:gd fmla="*/ 0 w 3227" name="T4"/>
              <a:gd fmla="*/ 2147483646 h 3227" name="T5"/>
              <a:gd fmla="*/ 2147483646 w 3227" name="T6"/>
              <a:gd fmla="*/ 0 h 3227" name="T7"/>
              <a:gd fmla="*/ 2147483646 w 3227" name="T8"/>
              <a:gd fmla="*/ 0 h 3227" name="T9"/>
              <a:gd fmla="*/ 2147483646 w 3227" name="T10"/>
              <a:gd fmla="*/ 0 h 3227" name="T11"/>
              <a:gd fmla="*/ 2147483646 w 3227" name="T12"/>
              <a:gd fmla="*/ 0 h 3227" name="T13"/>
              <a:gd fmla="*/ 2147483646 w 3227" name="T14"/>
              <a:gd fmla="*/ 2147483646 h 3227" name="T15"/>
              <a:gd fmla="*/ 2147483646 w 3227" name="T16"/>
              <a:gd fmla="*/ 2147483646 h 322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0" name="TextBox 6"/>
          <p:cNvSpPr txBox="1">
            <a:spLocks noChangeArrowheads="1"/>
          </p:cNvSpPr>
          <p:nvPr/>
        </p:nvSpPr>
        <p:spPr bwMode="auto">
          <a:xfrm>
            <a:off x="4384675" y="1665288"/>
            <a:ext cx="11001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主要问题一</a:t>
            </a:r>
          </a:p>
        </p:txBody>
      </p:sp>
      <p:sp>
        <p:nvSpPr>
          <p:cNvPr id="31751" name="TextBox 7"/>
          <p:cNvSpPr txBox="1">
            <a:spLocks noChangeArrowheads="1"/>
          </p:cNvSpPr>
          <p:nvPr/>
        </p:nvSpPr>
        <p:spPr bwMode="auto">
          <a:xfrm>
            <a:off x="5654675" y="3255963"/>
            <a:ext cx="57007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这里描述您的主要内容这里描述您的主要内容这里描述您的主要内容这里描述您的主要内容这里描述您的主要内容这里描述您的主要内容</a:t>
            </a:r>
          </a:p>
        </p:txBody>
      </p:sp>
      <p:sp>
        <p:nvSpPr>
          <p:cNvPr id="31752" name="Freeform 14"/>
          <p:cNvSpPr/>
          <p:nvPr/>
        </p:nvSpPr>
        <p:spPr bwMode="auto">
          <a:xfrm>
            <a:off x="4306888" y="3327400"/>
            <a:ext cx="1112837" cy="1111250"/>
          </a:xfrm>
          <a:custGeom>
            <a:gdLst>
              <a:gd fmla="*/ 2147483646 w 3227" name="T0"/>
              <a:gd fmla="*/ 2147483646 h 3227" name="T1"/>
              <a:gd fmla="*/ 2147483646 w 3227" name="T2"/>
              <a:gd fmla="*/ 2147483646 h 3227" name="T3"/>
              <a:gd fmla="*/ 0 w 3227" name="T4"/>
              <a:gd fmla="*/ 2147483646 h 3227" name="T5"/>
              <a:gd fmla="*/ 2147483646 w 3227" name="T6"/>
              <a:gd fmla="*/ 0 h 3227" name="T7"/>
              <a:gd fmla="*/ 2147483646 w 3227" name="T8"/>
              <a:gd fmla="*/ 0 h 3227" name="T9"/>
              <a:gd fmla="*/ 2147483646 w 3227" name="T10"/>
              <a:gd fmla="*/ 0 h 3227" name="T11"/>
              <a:gd fmla="*/ 2147483646 w 3227" name="T12"/>
              <a:gd fmla="*/ 0 h 3227" name="T13"/>
              <a:gd fmla="*/ 2147483646 w 3227" name="T14"/>
              <a:gd fmla="*/ 2147483646 h 3227" name="T15"/>
              <a:gd fmla="*/ 2147483646 w 3227" name="T16"/>
              <a:gd fmla="*/ 2147483646 h 322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3" name="TextBox 9"/>
          <p:cNvSpPr txBox="1">
            <a:spLocks noChangeArrowheads="1"/>
          </p:cNvSpPr>
          <p:nvPr/>
        </p:nvSpPr>
        <p:spPr bwMode="auto">
          <a:xfrm>
            <a:off x="4384675" y="3543300"/>
            <a:ext cx="11001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主要问题二</a:t>
            </a:r>
          </a:p>
        </p:txBody>
      </p:sp>
      <p:sp>
        <p:nvSpPr>
          <p:cNvPr id="31754" name="TextBox 10"/>
          <p:cNvSpPr txBox="1">
            <a:spLocks noChangeArrowheads="1"/>
          </p:cNvSpPr>
          <p:nvPr/>
        </p:nvSpPr>
        <p:spPr bwMode="auto">
          <a:xfrm>
            <a:off x="5654675" y="4984750"/>
            <a:ext cx="57007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这里描述您的主要内容这里描述您的主要内容这里描述您的主要内容这里描述您的主要内容这里描述您的主要内容这里描述您的主要内容</a:t>
            </a:r>
          </a:p>
        </p:txBody>
      </p:sp>
      <p:sp>
        <p:nvSpPr>
          <p:cNvPr id="31755" name="Freeform 14"/>
          <p:cNvSpPr/>
          <p:nvPr/>
        </p:nvSpPr>
        <p:spPr bwMode="auto">
          <a:xfrm>
            <a:off x="4306888" y="5057775"/>
            <a:ext cx="1112837" cy="1111250"/>
          </a:xfrm>
          <a:custGeom>
            <a:gdLst>
              <a:gd fmla="*/ 2147483646 w 3227" name="T0"/>
              <a:gd fmla="*/ 2147483646 h 3227" name="T1"/>
              <a:gd fmla="*/ 2147483646 w 3227" name="T2"/>
              <a:gd fmla="*/ 2147483646 h 3227" name="T3"/>
              <a:gd fmla="*/ 0 w 3227" name="T4"/>
              <a:gd fmla="*/ 2147483646 h 3227" name="T5"/>
              <a:gd fmla="*/ 2147483646 w 3227" name="T6"/>
              <a:gd fmla="*/ 0 h 3227" name="T7"/>
              <a:gd fmla="*/ 2147483646 w 3227" name="T8"/>
              <a:gd fmla="*/ 0 h 3227" name="T9"/>
              <a:gd fmla="*/ 2147483646 w 3227" name="T10"/>
              <a:gd fmla="*/ 0 h 3227" name="T11"/>
              <a:gd fmla="*/ 2147483646 w 3227" name="T12"/>
              <a:gd fmla="*/ 0 h 3227" name="T13"/>
              <a:gd fmla="*/ 2147483646 w 3227" name="T14"/>
              <a:gd fmla="*/ 2147483646 h 3227" name="T15"/>
              <a:gd fmla="*/ 2147483646 w 3227" name="T16"/>
              <a:gd fmla="*/ 2147483646 h 322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6" name="TextBox 13"/>
          <p:cNvSpPr txBox="1">
            <a:spLocks noChangeArrowheads="1"/>
          </p:cNvSpPr>
          <p:nvPr/>
        </p:nvSpPr>
        <p:spPr bwMode="auto">
          <a:xfrm>
            <a:off x="4384675" y="5273675"/>
            <a:ext cx="11001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主要问题三</a:t>
            </a:r>
          </a:p>
        </p:txBody>
      </p:sp>
      <p:pic>
        <p:nvPicPr>
          <p:cNvPr descr="F:\快盘\商务图片\png\903642_153949082_2.png" id="31757" name="Picture 2"/>
          <p:cNvPicPr>
            <a:picLocks noChangeArrowheads="1" noChangeAspect="1"/>
          </p:cNvPicPr>
          <p:nvPr/>
        </p:nvPicPr>
        <p:blipFill>
          <a:blip r:embed="rId2">
            <a:extLst>
              <a:ext uri="{28A0092B-C50C-407E-A947-70E740481C1C}">
                <a14:useLocalDpi val="0"/>
              </a:ext>
            </a:extLst>
          </a:blip>
          <a:srcRect b="7668" l="8713" r="13959" t="11568"/>
          <a:stretch>
            <a:fillRect/>
          </a:stretch>
        </p:blipFill>
        <p:spPr bwMode="auto">
          <a:xfrm>
            <a:off x="636588" y="1925638"/>
            <a:ext cx="3313112" cy="4049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1747"/>
                                        </p:tgtEl>
                                        <p:attrNameLst>
                                          <p:attrName>style.visibility</p:attrName>
                                        </p:attrNameLst>
                                      </p:cBhvr>
                                      <p:to>
                                        <p:strVal val="visible"/>
                                      </p:to>
                                    </p:set>
                                    <p:anim calcmode="lin" valueType="num">
                                      <p:cBhvr>
                                        <p:cTn dur="300" fill="hold" id="7"/>
                                        <p:tgtEl>
                                          <p:spTgt spid="31747"/>
                                        </p:tgtEl>
                                        <p:attrNameLst>
                                          <p:attrName>ppt_w</p:attrName>
                                        </p:attrNameLst>
                                      </p:cBhvr>
                                      <p:tavLst>
                                        <p:tav tm="0">
                                          <p:val>
                                            <p:fltVal val="0"/>
                                          </p:val>
                                        </p:tav>
                                        <p:tav tm="100000">
                                          <p:val>
                                            <p:strVal val="#ppt_w"/>
                                          </p:val>
                                        </p:tav>
                                      </p:tavLst>
                                    </p:anim>
                                    <p:anim calcmode="lin" valueType="num">
                                      <p:cBhvr>
                                        <p:cTn dur="300" fill="hold" id="8"/>
                                        <p:tgtEl>
                                          <p:spTgt spid="31747"/>
                                        </p:tgtEl>
                                        <p:attrNameLst>
                                          <p:attrName>ppt_h</p:attrName>
                                        </p:attrNameLst>
                                      </p:cBhvr>
                                      <p:tavLst>
                                        <p:tav tm="0">
                                          <p:val>
                                            <p:fltVal val="0"/>
                                          </p:val>
                                        </p:tav>
                                        <p:tav tm="100000">
                                          <p:val>
                                            <p:strVal val="#ppt_h"/>
                                          </p:val>
                                        </p:tav>
                                      </p:tavLst>
                                    </p:anim>
                                    <p:anim calcmode="lin" valueType="num">
                                      <p:cBhvr>
                                        <p:cTn dur="300" fill="hold" id="9"/>
                                        <p:tgtEl>
                                          <p:spTgt spid="31747"/>
                                        </p:tgtEl>
                                        <p:attrNameLst>
                                          <p:attrName>style.rotation</p:attrName>
                                        </p:attrNameLst>
                                      </p:cBhvr>
                                      <p:tavLst>
                                        <p:tav tm="0">
                                          <p:val>
                                            <p:fltVal val="90"/>
                                          </p:val>
                                        </p:tav>
                                        <p:tav tm="100000">
                                          <p:val>
                                            <p:fltVal val="0"/>
                                          </p:val>
                                        </p:tav>
                                      </p:tavLst>
                                    </p:anim>
                                    <p:animEffect filter="fade" transition="in">
                                      <p:cBhvr>
                                        <p:cTn dur="300" id="10"/>
                                        <p:tgtEl>
                                          <p:spTgt spid="31747"/>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31746"/>
                                        </p:tgtEl>
                                        <p:attrNameLst>
                                          <p:attrName>style.visibility</p:attrName>
                                        </p:attrNameLst>
                                      </p:cBhvr>
                                      <p:to>
                                        <p:strVal val="visible"/>
                                      </p:to>
                                    </p:set>
                                    <p:anim calcmode="lin" valueType="num">
                                      <p:cBhvr>
                                        <p:cTn dur="400" fill="hold" id="14"/>
                                        <p:tgtEl>
                                          <p:spTgt spid="3174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31746"/>
                                        </p:tgtEl>
                                        <p:attrNameLst>
                                          <p:attrName>ppt_y</p:attrName>
                                        </p:attrNameLst>
                                      </p:cBhvr>
                                      <p:tavLst>
                                        <p:tav tm="0">
                                          <p:val>
                                            <p:strVal val="#ppt_y"/>
                                          </p:val>
                                        </p:tav>
                                        <p:tav tm="100000">
                                          <p:val>
                                            <p:strVal val="#ppt_y"/>
                                          </p:val>
                                        </p:tav>
                                      </p:tavLst>
                                    </p:anim>
                                    <p:anim calcmode="lin" valueType="num">
                                      <p:cBhvr>
                                        <p:cTn dur="400" fill="hold" id="16"/>
                                        <p:tgtEl>
                                          <p:spTgt spid="3174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3174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31746"/>
                                        </p:tgtEl>
                                      </p:cBhvr>
                                    </p:animEffect>
                                  </p:childTnLst>
                                </p:cTn>
                              </p:par>
                            </p:childTnLst>
                          </p:cTn>
                        </p:par>
                        <p:par>
                          <p:cTn fill="hold" id="19" nodeType="afterGroup">
                            <p:stCondLst>
                              <p:cond delay="700"/>
                            </p:stCondLst>
                            <p:childTnLst>
                              <p:par>
                                <p:cTn fill="hold" id="20" nodeType="afterEffect" presetClass="entr" presetID="42" presetSubtype="0">
                                  <p:stCondLst>
                                    <p:cond delay="0"/>
                                  </p:stCondLst>
                                  <p:childTnLst>
                                    <p:set>
                                      <p:cBhvr>
                                        <p:cTn dur="1" fill="hold" id="21">
                                          <p:stCondLst>
                                            <p:cond delay="0"/>
                                          </p:stCondLst>
                                        </p:cTn>
                                        <p:tgtEl>
                                          <p:spTgt spid="31757"/>
                                        </p:tgtEl>
                                        <p:attrNameLst>
                                          <p:attrName>style.visibility</p:attrName>
                                        </p:attrNameLst>
                                      </p:cBhvr>
                                      <p:to>
                                        <p:strVal val="visible"/>
                                      </p:to>
                                    </p:set>
                                    <p:animEffect filter="fade" transition="in">
                                      <p:cBhvr>
                                        <p:cTn dur="1000" id="22"/>
                                        <p:tgtEl>
                                          <p:spTgt spid="31757"/>
                                        </p:tgtEl>
                                      </p:cBhvr>
                                    </p:animEffect>
                                    <p:anim calcmode="lin" valueType="num">
                                      <p:cBhvr>
                                        <p:cTn dur="1000" fill="hold" id="23"/>
                                        <p:tgtEl>
                                          <p:spTgt spid="31757"/>
                                        </p:tgtEl>
                                        <p:attrNameLst>
                                          <p:attrName>ppt_x</p:attrName>
                                        </p:attrNameLst>
                                      </p:cBhvr>
                                      <p:tavLst>
                                        <p:tav tm="0">
                                          <p:val>
                                            <p:strVal val="#ppt_x"/>
                                          </p:val>
                                        </p:tav>
                                        <p:tav tm="100000">
                                          <p:val>
                                            <p:strVal val="#ppt_x"/>
                                          </p:val>
                                        </p:tav>
                                      </p:tavLst>
                                    </p:anim>
                                    <p:anim calcmode="lin" valueType="num">
                                      <p:cBhvr>
                                        <p:cTn dur="1000" fill="hold" id="24"/>
                                        <p:tgtEl>
                                          <p:spTgt spid="31757"/>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700"/>
                            </p:stCondLst>
                            <p:childTnLst>
                              <p:par>
                                <p:cTn fill="hold" grpId="0" id="26" nodeType="afterEffect" presetClass="entr" presetID="1" presetSubtype="0">
                                  <p:stCondLst>
                                    <p:cond delay="0"/>
                                  </p:stCondLst>
                                  <p:childTnLst>
                                    <p:set>
                                      <p:cBhvr>
                                        <p:cTn dur="1" fill="hold" id="27">
                                          <p:stCondLst>
                                            <p:cond delay="0"/>
                                          </p:stCondLst>
                                        </p:cTn>
                                        <p:tgtEl>
                                          <p:spTgt spid="31749"/>
                                        </p:tgtEl>
                                        <p:attrNameLst>
                                          <p:attrName>style.visibility</p:attrName>
                                        </p:attrNameLst>
                                      </p:cBhvr>
                                      <p:to>
                                        <p:strVal val="visible"/>
                                      </p:to>
                                    </p:set>
                                  </p:childTnLst>
                                </p:cTn>
                              </p:par>
                              <p:par>
                                <p:cTn fill="hold" grpId="0" id="28" nodeType="withEffect" presetClass="entr" presetID="1" presetSubtype="0">
                                  <p:stCondLst>
                                    <p:cond delay="0"/>
                                  </p:stCondLst>
                                  <p:childTnLst>
                                    <p:set>
                                      <p:cBhvr>
                                        <p:cTn dur="1" fill="hold" id="29">
                                          <p:stCondLst>
                                            <p:cond delay="0"/>
                                          </p:stCondLst>
                                        </p:cTn>
                                        <p:tgtEl>
                                          <p:spTgt spid="31752"/>
                                        </p:tgtEl>
                                        <p:attrNameLst>
                                          <p:attrName>style.visibility</p:attrName>
                                        </p:attrNameLst>
                                      </p:cBhvr>
                                      <p:to>
                                        <p:strVal val="visible"/>
                                      </p:to>
                                    </p:set>
                                  </p:childTnLst>
                                </p:cTn>
                              </p:par>
                              <p:par>
                                <p:cTn fill="hold" grpId="0" id="30" nodeType="withEffect" presetClass="entr" presetID="1" presetSubtype="0">
                                  <p:stCondLst>
                                    <p:cond delay="0"/>
                                  </p:stCondLst>
                                  <p:childTnLst>
                                    <p:set>
                                      <p:cBhvr>
                                        <p:cTn dur="1" fill="hold" id="31">
                                          <p:stCondLst>
                                            <p:cond delay="0"/>
                                          </p:stCondLst>
                                        </p:cTn>
                                        <p:tgtEl>
                                          <p:spTgt spid="31755"/>
                                        </p:tgtEl>
                                        <p:attrNameLst>
                                          <p:attrName>style.visibility</p:attrName>
                                        </p:attrNameLst>
                                      </p:cBhvr>
                                      <p:to>
                                        <p:strVal val="visible"/>
                                      </p:to>
                                    </p:set>
                                  </p:childTnLst>
                                </p:cTn>
                              </p:par>
                              <p:par>
                                <p:cTn accel="50000" fill="hold" grpId="1" id="32" nodeType="withEffect" presetClass="path" presetID="35" presetSubtype="0">
                                  <p:stCondLst>
                                    <p:cond delay="0"/>
                                  </p:stCondLst>
                                  <p:childTnLst>
                                    <p:animMotion origin="layout" path="M 3.33333E-06 -1.50786E-06 L -0.25 0.22132" pathEditMode="relative" ptsTypes="AA" rAng="0">
                                      <p:cBhvr>
                                        <p:cTn dur="500" fill="hold" id="33" spd="-99900"/>
                                        <p:tgtEl>
                                          <p:spTgt spid="31749"/>
                                        </p:tgtEl>
                                        <p:attrNameLst>
                                          <p:attrName>ppt_x,ppt_y</p:attrName>
                                        </p:attrNameLst>
                                      </p:cBhvr>
                                      <p:rCtr x="-12400" y="11100"/>
                                    </p:animMotion>
                                  </p:childTnLst>
                                </p:cTn>
                              </p:par>
                              <p:par>
                                <p:cTn accel="50000" fill="hold" grpId="1" id="34" nodeType="withEffect" presetClass="path" presetID="35" presetSubtype="0">
                                  <p:stCondLst>
                                    <p:cond delay="0"/>
                                  </p:stCondLst>
                                  <p:childTnLst>
                                    <p:animMotion origin="layout" path="M 0 0 L -0.25 0 E" pathEditMode="relative" ptsTypes="" rAng="0">
                                      <p:cBhvr>
                                        <p:cTn dur="500" fill="hold" id="35" spd="-99900"/>
                                        <p:tgtEl>
                                          <p:spTgt spid="31752"/>
                                        </p:tgtEl>
                                        <p:attrNameLst>
                                          <p:attrName>ppt_x,ppt_y</p:attrName>
                                        </p:attrNameLst>
                                      </p:cBhvr>
                                      <p:rCtr x="0" y="0"/>
                                    </p:animMotion>
                                  </p:childTnLst>
                                </p:cTn>
                              </p:par>
                              <p:par>
                                <p:cTn accel="50000" fill="hold" grpId="1" id="36" nodeType="withEffect" presetClass="path" presetID="35" presetSubtype="0">
                                  <p:stCondLst>
                                    <p:cond delay="0"/>
                                  </p:stCondLst>
                                  <p:childTnLst>
                                    <p:animMotion origin="layout" path="M 3.33333E-06 4.23682E-06 L -0.25 -0.25209" pathEditMode="relative" ptsTypes="AA" rAng="0">
                                      <p:cBhvr>
                                        <p:cTn dur="500" fill="hold" id="37" spd="-99900"/>
                                        <p:tgtEl>
                                          <p:spTgt spid="31755"/>
                                        </p:tgtEl>
                                        <p:attrNameLst>
                                          <p:attrName>ppt_x,ppt_y</p:attrName>
                                        </p:attrNameLst>
                                      </p:cBhvr>
                                      <p:rCtr x="-12400" y="-12500"/>
                                    </p:animMotion>
                                  </p:childTnLst>
                                </p:cTn>
                              </p:par>
                            </p:childTnLst>
                          </p:cTn>
                        </p:par>
                        <p:par>
                          <p:cTn fill="hold" id="38" nodeType="afterGroup">
                            <p:stCondLst>
                              <p:cond delay="2200"/>
                            </p:stCondLst>
                            <p:childTnLst>
                              <p:par>
                                <p:cTn fill="hold" grpId="0" id="39" nodeType="afterEffect" presetClass="entr" presetID="31" presetSubtype="0">
                                  <p:stCondLst>
                                    <p:cond delay="0"/>
                                  </p:stCondLst>
                                  <p:childTnLst>
                                    <p:set>
                                      <p:cBhvr>
                                        <p:cTn dur="1" fill="hold" id="40">
                                          <p:stCondLst>
                                            <p:cond delay="0"/>
                                          </p:stCondLst>
                                        </p:cTn>
                                        <p:tgtEl>
                                          <p:spTgt spid="31750"/>
                                        </p:tgtEl>
                                        <p:attrNameLst>
                                          <p:attrName>style.visibility</p:attrName>
                                        </p:attrNameLst>
                                      </p:cBhvr>
                                      <p:to>
                                        <p:strVal val="visible"/>
                                      </p:to>
                                    </p:set>
                                    <p:anim calcmode="lin" valueType="num">
                                      <p:cBhvr>
                                        <p:cTn dur="300" fill="hold" id="41"/>
                                        <p:tgtEl>
                                          <p:spTgt spid="31750"/>
                                        </p:tgtEl>
                                        <p:attrNameLst>
                                          <p:attrName>ppt_w</p:attrName>
                                        </p:attrNameLst>
                                      </p:cBhvr>
                                      <p:tavLst>
                                        <p:tav tm="0">
                                          <p:val>
                                            <p:fltVal val="0"/>
                                          </p:val>
                                        </p:tav>
                                        <p:tav tm="100000">
                                          <p:val>
                                            <p:strVal val="#ppt_w"/>
                                          </p:val>
                                        </p:tav>
                                      </p:tavLst>
                                    </p:anim>
                                    <p:anim calcmode="lin" valueType="num">
                                      <p:cBhvr>
                                        <p:cTn dur="300" fill="hold" id="42"/>
                                        <p:tgtEl>
                                          <p:spTgt spid="31750"/>
                                        </p:tgtEl>
                                        <p:attrNameLst>
                                          <p:attrName>ppt_h</p:attrName>
                                        </p:attrNameLst>
                                      </p:cBhvr>
                                      <p:tavLst>
                                        <p:tav tm="0">
                                          <p:val>
                                            <p:fltVal val="0"/>
                                          </p:val>
                                        </p:tav>
                                        <p:tav tm="100000">
                                          <p:val>
                                            <p:strVal val="#ppt_h"/>
                                          </p:val>
                                        </p:tav>
                                      </p:tavLst>
                                    </p:anim>
                                    <p:anim calcmode="lin" valueType="num">
                                      <p:cBhvr>
                                        <p:cTn dur="300" fill="hold" id="43"/>
                                        <p:tgtEl>
                                          <p:spTgt spid="31750"/>
                                        </p:tgtEl>
                                        <p:attrNameLst>
                                          <p:attrName>style.rotation</p:attrName>
                                        </p:attrNameLst>
                                      </p:cBhvr>
                                      <p:tavLst>
                                        <p:tav tm="0">
                                          <p:val>
                                            <p:fltVal val="90"/>
                                          </p:val>
                                        </p:tav>
                                        <p:tav tm="100000">
                                          <p:val>
                                            <p:fltVal val="0"/>
                                          </p:val>
                                        </p:tav>
                                      </p:tavLst>
                                    </p:anim>
                                    <p:animEffect filter="fade" transition="in">
                                      <p:cBhvr>
                                        <p:cTn dur="300" id="44"/>
                                        <p:tgtEl>
                                          <p:spTgt spid="31750"/>
                                        </p:tgtEl>
                                      </p:cBhvr>
                                    </p:animEffect>
                                  </p:childTnLst>
                                </p:cTn>
                              </p:par>
                            </p:childTnLst>
                          </p:cTn>
                        </p:par>
                        <p:par>
                          <p:cTn fill="hold" id="45" nodeType="afterGroup">
                            <p:stCondLst>
                              <p:cond delay="2500"/>
                            </p:stCondLst>
                            <p:childTnLst>
                              <p:par>
                                <p:cTn fill="hold" grpId="0" id="46" nodeType="afterEffect" presetClass="entr" presetID="22" presetSubtype="8">
                                  <p:stCondLst>
                                    <p:cond delay="0"/>
                                  </p:stCondLst>
                                  <p:childTnLst>
                                    <p:set>
                                      <p:cBhvr>
                                        <p:cTn dur="1" fill="hold" id="47">
                                          <p:stCondLst>
                                            <p:cond delay="0"/>
                                          </p:stCondLst>
                                        </p:cTn>
                                        <p:tgtEl>
                                          <p:spTgt spid="31748"/>
                                        </p:tgtEl>
                                        <p:attrNameLst>
                                          <p:attrName>style.visibility</p:attrName>
                                        </p:attrNameLst>
                                      </p:cBhvr>
                                      <p:to>
                                        <p:strVal val="visible"/>
                                      </p:to>
                                    </p:set>
                                    <p:animEffect filter="wipe(left)" transition="in">
                                      <p:cBhvr>
                                        <p:cTn dur="500" id="48"/>
                                        <p:tgtEl>
                                          <p:spTgt spid="31748"/>
                                        </p:tgtEl>
                                      </p:cBhvr>
                                    </p:animEffect>
                                  </p:childTnLst>
                                </p:cTn>
                              </p:par>
                            </p:childTnLst>
                          </p:cTn>
                        </p:par>
                        <p:par>
                          <p:cTn fill="hold" id="49" nodeType="afterGroup">
                            <p:stCondLst>
                              <p:cond delay="3000"/>
                            </p:stCondLst>
                            <p:childTnLst>
                              <p:par>
                                <p:cTn fill="hold" grpId="0" id="50" nodeType="afterEffect" presetClass="entr" presetID="31" presetSubtype="0">
                                  <p:stCondLst>
                                    <p:cond delay="0"/>
                                  </p:stCondLst>
                                  <p:childTnLst>
                                    <p:set>
                                      <p:cBhvr>
                                        <p:cTn dur="1" fill="hold" id="51">
                                          <p:stCondLst>
                                            <p:cond delay="0"/>
                                          </p:stCondLst>
                                        </p:cTn>
                                        <p:tgtEl>
                                          <p:spTgt spid="31753"/>
                                        </p:tgtEl>
                                        <p:attrNameLst>
                                          <p:attrName>style.visibility</p:attrName>
                                        </p:attrNameLst>
                                      </p:cBhvr>
                                      <p:to>
                                        <p:strVal val="visible"/>
                                      </p:to>
                                    </p:set>
                                    <p:anim calcmode="lin" valueType="num">
                                      <p:cBhvr>
                                        <p:cTn dur="300" fill="hold" id="52"/>
                                        <p:tgtEl>
                                          <p:spTgt spid="31753"/>
                                        </p:tgtEl>
                                        <p:attrNameLst>
                                          <p:attrName>ppt_w</p:attrName>
                                        </p:attrNameLst>
                                      </p:cBhvr>
                                      <p:tavLst>
                                        <p:tav tm="0">
                                          <p:val>
                                            <p:fltVal val="0"/>
                                          </p:val>
                                        </p:tav>
                                        <p:tav tm="100000">
                                          <p:val>
                                            <p:strVal val="#ppt_w"/>
                                          </p:val>
                                        </p:tav>
                                      </p:tavLst>
                                    </p:anim>
                                    <p:anim calcmode="lin" valueType="num">
                                      <p:cBhvr>
                                        <p:cTn dur="300" fill="hold" id="53"/>
                                        <p:tgtEl>
                                          <p:spTgt spid="31753"/>
                                        </p:tgtEl>
                                        <p:attrNameLst>
                                          <p:attrName>ppt_h</p:attrName>
                                        </p:attrNameLst>
                                      </p:cBhvr>
                                      <p:tavLst>
                                        <p:tav tm="0">
                                          <p:val>
                                            <p:fltVal val="0"/>
                                          </p:val>
                                        </p:tav>
                                        <p:tav tm="100000">
                                          <p:val>
                                            <p:strVal val="#ppt_h"/>
                                          </p:val>
                                        </p:tav>
                                      </p:tavLst>
                                    </p:anim>
                                    <p:anim calcmode="lin" valueType="num">
                                      <p:cBhvr>
                                        <p:cTn dur="300" fill="hold" id="54"/>
                                        <p:tgtEl>
                                          <p:spTgt spid="31753"/>
                                        </p:tgtEl>
                                        <p:attrNameLst>
                                          <p:attrName>style.rotation</p:attrName>
                                        </p:attrNameLst>
                                      </p:cBhvr>
                                      <p:tavLst>
                                        <p:tav tm="0">
                                          <p:val>
                                            <p:fltVal val="90"/>
                                          </p:val>
                                        </p:tav>
                                        <p:tav tm="100000">
                                          <p:val>
                                            <p:fltVal val="0"/>
                                          </p:val>
                                        </p:tav>
                                      </p:tavLst>
                                    </p:anim>
                                    <p:animEffect filter="fade" transition="in">
                                      <p:cBhvr>
                                        <p:cTn dur="300" id="55"/>
                                        <p:tgtEl>
                                          <p:spTgt spid="31753"/>
                                        </p:tgtEl>
                                      </p:cBhvr>
                                    </p:animEffect>
                                  </p:childTnLst>
                                </p:cTn>
                              </p:par>
                            </p:childTnLst>
                          </p:cTn>
                        </p:par>
                        <p:par>
                          <p:cTn fill="hold" id="56" nodeType="afterGroup">
                            <p:stCondLst>
                              <p:cond delay="3300"/>
                            </p:stCondLst>
                            <p:childTnLst>
                              <p:par>
                                <p:cTn fill="hold" grpId="0" id="57" nodeType="afterEffect" presetClass="entr" presetID="22" presetSubtype="8">
                                  <p:stCondLst>
                                    <p:cond delay="0"/>
                                  </p:stCondLst>
                                  <p:childTnLst>
                                    <p:set>
                                      <p:cBhvr>
                                        <p:cTn dur="1" fill="hold" id="58">
                                          <p:stCondLst>
                                            <p:cond delay="0"/>
                                          </p:stCondLst>
                                        </p:cTn>
                                        <p:tgtEl>
                                          <p:spTgt spid="31751"/>
                                        </p:tgtEl>
                                        <p:attrNameLst>
                                          <p:attrName>style.visibility</p:attrName>
                                        </p:attrNameLst>
                                      </p:cBhvr>
                                      <p:to>
                                        <p:strVal val="visible"/>
                                      </p:to>
                                    </p:set>
                                    <p:animEffect filter="wipe(left)" transition="in">
                                      <p:cBhvr>
                                        <p:cTn dur="500" id="59"/>
                                        <p:tgtEl>
                                          <p:spTgt spid="31751"/>
                                        </p:tgtEl>
                                      </p:cBhvr>
                                    </p:animEffect>
                                  </p:childTnLst>
                                </p:cTn>
                              </p:par>
                            </p:childTnLst>
                          </p:cTn>
                        </p:par>
                        <p:par>
                          <p:cTn fill="hold" id="60" nodeType="afterGroup">
                            <p:stCondLst>
                              <p:cond delay="3800"/>
                            </p:stCondLst>
                            <p:childTnLst>
                              <p:par>
                                <p:cTn fill="hold" grpId="0" id="61" nodeType="afterEffect" presetClass="entr" presetID="31" presetSubtype="0">
                                  <p:stCondLst>
                                    <p:cond delay="0"/>
                                  </p:stCondLst>
                                  <p:childTnLst>
                                    <p:set>
                                      <p:cBhvr>
                                        <p:cTn dur="1" fill="hold" id="62">
                                          <p:stCondLst>
                                            <p:cond delay="0"/>
                                          </p:stCondLst>
                                        </p:cTn>
                                        <p:tgtEl>
                                          <p:spTgt spid="31756"/>
                                        </p:tgtEl>
                                        <p:attrNameLst>
                                          <p:attrName>style.visibility</p:attrName>
                                        </p:attrNameLst>
                                      </p:cBhvr>
                                      <p:to>
                                        <p:strVal val="visible"/>
                                      </p:to>
                                    </p:set>
                                    <p:anim calcmode="lin" valueType="num">
                                      <p:cBhvr>
                                        <p:cTn dur="300" fill="hold" id="63"/>
                                        <p:tgtEl>
                                          <p:spTgt spid="31756"/>
                                        </p:tgtEl>
                                        <p:attrNameLst>
                                          <p:attrName>ppt_w</p:attrName>
                                        </p:attrNameLst>
                                      </p:cBhvr>
                                      <p:tavLst>
                                        <p:tav tm="0">
                                          <p:val>
                                            <p:fltVal val="0"/>
                                          </p:val>
                                        </p:tav>
                                        <p:tav tm="100000">
                                          <p:val>
                                            <p:strVal val="#ppt_w"/>
                                          </p:val>
                                        </p:tav>
                                      </p:tavLst>
                                    </p:anim>
                                    <p:anim calcmode="lin" valueType="num">
                                      <p:cBhvr>
                                        <p:cTn dur="300" fill="hold" id="64"/>
                                        <p:tgtEl>
                                          <p:spTgt spid="31756"/>
                                        </p:tgtEl>
                                        <p:attrNameLst>
                                          <p:attrName>ppt_h</p:attrName>
                                        </p:attrNameLst>
                                      </p:cBhvr>
                                      <p:tavLst>
                                        <p:tav tm="0">
                                          <p:val>
                                            <p:fltVal val="0"/>
                                          </p:val>
                                        </p:tav>
                                        <p:tav tm="100000">
                                          <p:val>
                                            <p:strVal val="#ppt_h"/>
                                          </p:val>
                                        </p:tav>
                                      </p:tavLst>
                                    </p:anim>
                                    <p:anim calcmode="lin" valueType="num">
                                      <p:cBhvr>
                                        <p:cTn dur="300" fill="hold" id="65"/>
                                        <p:tgtEl>
                                          <p:spTgt spid="31756"/>
                                        </p:tgtEl>
                                        <p:attrNameLst>
                                          <p:attrName>style.rotation</p:attrName>
                                        </p:attrNameLst>
                                      </p:cBhvr>
                                      <p:tavLst>
                                        <p:tav tm="0">
                                          <p:val>
                                            <p:fltVal val="90"/>
                                          </p:val>
                                        </p:tav>
                                        <p:tav tm="100000">
                                          <p:val>
                                            <p:fltVal val="0"/>
                                          </p:val>
                                        </p:tav>
                                      </p:tavLst>
                                    </p:anim>
                                    <p:animEffect filter="fade" transition="in">
                                      <p:cBhvr>
                                        <p:cTn dur="300" id="66"/>
                                        <p:tgtEl>
                                          <p:spTgt spid="31756"/>
                                        </p:tgtEl>
                                      </p:cBhvr>
                                    </p:animEffect>
                                  </p:childTnLst>
                                </p:cTn>
                              </p:par>
                            </p:childTnLst>
                          </p:cTn>
                        </p:par>
                        <p:par>
                          <p:cTn fill="hold" id="67" nodeType="afterGroup">
                            <p:stCondLst>
                              <p:cond delay="4100"/>
                            </p:stCondLst>
                            <p:childTnLst>
                              <p:par>
                                <p:cTn fill="hold" grpId="0" id="68" nodeType="afterEffect" presetClass="entr" presetID="22" presetSubtype="8">
                                  <p:stCondLst>
                                    <p:cond delay="0"/>
                                  </p:stCondLst>
                                  <p:childTnLst>
                                    <p:set>
                                      <p:cBhvr>
                                        <p:cTn dur="1" fill="hold" id="69">
                                          <p:stCondLst>
                                            <p:cond delay="0"/>
                                          </p:stCondLst>
                                        </p:cTn>
                                        <p:tgtEl>
                                          <p:spTgt spid="31754"/>
                                        </p:tgtEl>
                                        <p:attrNameLst>
                                          <p:attrName>style.visibility</p:attrName>
                                        </p:attrNameLst>
                                      </p:cBhvr>
                                      <p:to>
                                        <p:strVal val="visible"/>
                                      </p:to>
                                    </p:set>
                                    <p:animEffect filter="wipe(left)" transition="in">
                                      <p:cBhvr>
                                        <p:cTn dur="500" id="70"/>
                                        <p:tgtEl>
                                          <p:spTgt spid="317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746"/>
      <p:bldP grpId="0" spid="31747"/>
      <p:bldP grpId="0" spid="31748"/>
      <p:bldP grpId="0" spid="31749"/>
      <p:bldP grpId="1" spid="31749"/>
      <p:bldP grpId="0" spid="31750"/>
      <p:bldP grpId="0" spid="31751"/>
      <p:bldP grpId="0" spid="31752"/>
      <p:bldP grpId="1" spid="31752"/>
      <p:bldP grpId="0" spid="31753"/>
      <p:bldP grpId="0" spid="31754"/>
      <p:bldP grpId="0" spid="31755"/>
      <p:bldP grpId="1" spid="31755"/>
      <p:bldP grpId="0" spid="3175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70"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5.2 问题评估</a:t>
            </a:r>
          </a:p>
        </p:txBody>
      </p:sp>
      <p:sp>
        <p:nvSpPr>
          <p:cNvPr id="32771"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72" name="矩形 4"/>
          <p:cNvSpPr>
            <a:spLocks noChangeArrowheads="1"/>
          </p:cNvSpPr>
          <p:nvPr/>
        </p:nvSpPr>
        <p:spPr bwMode="auto">
          <a:xfrm>
            <a:off x="1236663" y="3711575"/>
            <a:ext cx="2147887" cy="2595563"/>
          </a:xfrm>
          <a:prstGeom prst="rect">
            <a:avLst/>
          </a:prstGeom>
          <a:solidFill>
            <a:schemeClr val="tx2"/>
          </a:solidFill>
          <a:ln w="9525">
            <a:solidFill>
              <a:schemeClr val="bg2"/>
            </a:solidFill>
            <a:bevel/>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2773" name="Oval 6"/>
          <p:cNvSpPr>
            <a:spLocks noChangeArrowheads="1"/>
          </p:cNvSpPr>
          <p:nvPr/>
        </p:nvSpPr>
        <p:spPr bwMode="auto">
          <a:xfrm>
            <a:off x="1397000" y="1268413"/>
            <a:ext cx="1766888" cy="1766887"/>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2774" name="Oval 7"/>
          <p:cNvSpPr>
            <a:spLocks noChangeArrowheads="1"/>
          </p:cNvSpPr>
          <p:nvPr/>
        </p:nvSpPr>
        <p:spPr bwMode="auto">
          <a:xfrm>
            <a:off x="1419225" y="1346200"/>
            <a:ext cx="444500" cy="442913"/>
          </a:xfrm>
          <a:prstGeom prst="ellipse">
            <a:avLst/>
          </a:prstGeom>
          <a:solidFill>
            <a:srgbClr val="006BBC"/>
          </a:solidFill>
          <a:ln w="38100">
            <a:solidFill>
              <a:schemeClr val="accent2"/>
            </a:solidFill>
            <a:round/>
          </a:ln>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1800">
                <a:solidFill>
                  <a:schemeClr val="accent2"/>
                </a:solidFill>
                <a:latin charset="-122" panose="020b0503020204020204" pitchFamily="34" typeface="微软雅黑"/>
              </a:rPr>
              <a:t>A</a:t>
            </a:r>
          </a:p>
        </p:txBody>
      </p:sp>
      <p:sp>
        <p:nvSpPr>
          <p:cNvPr id="32775" name="Oval 8"/>
          <p:cNvSpPr>
            <a:spLocks noChangeArrowheads="1"/>
          </p:cNvSpPr>
          <p:nvPr/>
        </p:nvSpPr>
        <p:spPr bwMode="auto">
          <a:xfrm>
            <a:off x="3765550" y="1268413"/>
            <a:ext cx="1766888" cy="1766887"/>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2776" name="Oval 9"/>
          <p:cNvSpPr>
            <a:spLocks noChangeArrowheads="1"/>
          </p:cNvSpPr>
          <p:nvPr/>
        </p:nvSpPr>
        <p:spPr bwMode="auto">
          <a:xfrm>
            <a:off x="3789363" y="1346200"/>
            <a:ext cx="442912" cy="442913"/>
          </a:xfrm>
          <a:prstGeom prst="ellipse">
            <a:avLst/>
          </a:prstGeom>
          <a:solidFill>
            <a:srgbClr val="006BBC"/>
          </a:solidFill>
          <a:ln w="38100">
            <a:solidFill>
              <a:schemeClr val="accent2"/>
            </a:solidFill>
            <a:round/>
          </a:ln>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1800">
                <a:solidFill>
                  <a:schemeClr val="accent2"/>
                </a:solidFill>
                <a:latin charset="-122" panose="020b0503020204020204" pitchFamily="34" typeface="微软雅黑"/>
              </a:rPr>
              <a:t>B</a:t>
            </a:r>
          </a:p>
        </p:txBody>
      </p:sp>
      <p:sp>
        <p:nvSpPr>
          <p:cNvPr id="32777" name="Oval 10"/>
          <p:cNvSpPr>
            <a:spLocks noChangeArrowheads="1"/>
          </p:cNvSpPr>
          <p:nvPr/>
        </p:nvSpPr>
        <p:spPr bwMode="auto">
          <a:xfrm>
            <a:off x="6161088" y="1268413"/>
            <a:ext cx="1766887" cy="1766887"/>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2778" name="Oval 11"/>
          <p:cNvSpPr>
            <a:spLocks noChangeArrowheads="1"/>
          </p:cNvSpPr>
          <p:nvPr/>
        </p:nvSpPr>
        <p:spPr bwMode="auto">
          <a:xfrm>
            <a:off x="6184900" y="1346200"/>
            <a:ext cx="442913" cy="442913"/>
          </a:xfrm>
          <a:prstGeom prst="ellipse">
            <a:avLst/>
          </a:prstGeom>
          <a:solidFill>
            <a:srgbClr val="006BBC"/>
          </a:solidFill>
          <a:ln w="38100">
            <a:solidFill>
              <a:schemeClr val="accent2"/>
            </a:solidFill>
            <a:round/>
          </a:ln>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1800">
                <a:solidFill>
                  <a:schemeClr val="accent2"/>
                </a:solidFill>
                <a:latin charset="-122" panose="020b0503020204020204" pitchFamily="34" typeface="微软雅黑"/>
              </a:rPr>
              <a:t>C</a:t>
            </a:r>
          </a:p>
        </p:txBody>
      </p:sp>
      <p:sp>
        <p:nvSpPr>
          <p:cNvPr id="32779" name="Oval 12"/>
          <p:cNvSpPr>
            <a:spLocks noChangeArrowheads="1"/>
          </p:cNvSpPr>
          <p:nvPr/>
        </p:nvSpPr>
        <p:spPr bwMode="auto">
          <a:xfrm>
            <a:off x="8561388" y="1268413"/>
            <a:ext cx="1765300" cy="1766887"/>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2780" name="Oval 13"/>
          <p:cNvSpPr>
            <a:spLocks noChangeArrowheads="1"/>
          </p:cNvSpPr>
          <p:nvPr/>
        </p:nvSpPr>
        <p:spPr bwMode="auto">
          <a:xfrm>
            <a:off x="8583613" y="1346200"/>
            <a:ext cx="442912" cy="442913"/>
          </a:xfrm>
          <a:prstGeom prst="ellipse">
            <a:avLst/>
          </a:prstGeom>
          <a:solidFill>
            <a:srgbClr val="006BBC"/>
          </a:solidFill>
          <a:ln w="38100">
            <a:solidFill>
              <a:schemeClr val="accent2"/>
            </a:solidFill>
            <a:round/>
          </a:ln>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1800">
                <a:solidFill>
                  <a:schemeClr val="accent2"/>
                </a:solidFill>
                <a:latin charset="-122" panose="020b0503020204020204" pitchFamily="34" typeface="微软雅黑"/>
              </a:rPr>
              <a:t>D</a:t>
            </a:r>
          </a:p>
        </p:txBody>
      </p:sp>
      <p:sp>
        <p:nvSpPr>
          <p:cNvPr id="32781" name="Freeform 14"/>
          <p:cNvSpPr>
            <a:spLocks noEditPoints="1"/>
          </p:cNvSpPr>
          <p:nvPr/>
        </p:nvSpPr>
        <p:spPr bwMode="auto">
          <a:xfrm>
            <a:off x="1884363" y="1806575"/>
            <a:ext cx="849312" cy="633413"/>
          </a:xfrm>
          <a:custGeom>
            <a:gdLst>
              <a:gd fmla="*/ 2147483646 w 1167" name="T0"/>
              <a:gd fmla="*/ 2147483646 h 868" name="T1"/>
              <a:gd fmla="*/ 2147483646 w 1167" name="T2"/>
              <a:gd fmla="*/ 2147483646 h 868" name="T3"/>
              <a:gd fmla="*/ 2147483646 w 1167" name="T4"/>
              <a:gd fmla="*/ 2147483646 h 868" name="T5"/>
              <a:gd fmla="*/ 2147483646 w 1167" name="T6"/>
              <a:gd fmla="*/ 2147483646 h 868" name="T7"/>
              <a:gd fmla="*/ 2147483646 w 1167" name="T8"/>
              <a:gd fmla="*/ 2147483646 h 868" name="T9"/>
              <a:gd fmla="*/ 2147483646 w 1167" name="T10"/>
              <a:gd fmla="*/ 2147483646 h 868" name="T11"/>
              <a:gd fmla="*/ 2147483646 w 1167" name="T12"/>
              <a:gd fmla="*/ 2147483646 h 868" name="T13"/>
              <a:gd fmla="*/ 2147483646 w 1167" name="T14"/>
              <a:gd fmla="*/ 2147483646 h 868" name="T15"/>
              <a:gd fmla="*/ 2147483646 w 1167" name="T16"/>
              <a:gd fmla="*/ 2147483646 h 868" name="T17"/>
              <a:gd fmla="*/ 2147483646 w 1167" name="T18"/>
              <a:gd fmla="*/ 2147483646 h 868" name="T19"/>
              <a:gd fmla="*/ 2147483646 w 1167" name="T20"/>
              <a:gd fmla="*/ 2147483646 h 868" name="T21"/>
              <a:gd fmla="*/ 2147483646 w 1167" name="T22"/>
              <a:gd fmla="*/ 2147483646 h 868" name="T23"/>
              <a:gd fmla="*/ 2147483646 w 1167" name="T24"/>
              <a:gd fmla="*/ 2147483646 h 868" name="T25"/>
              <a:gd fmla="*/ 2147483646 w 1167" name="T26"/>
              <a:gd fmla="*/ 2147483646 h 868" name="T27"/>
              <a:gd fmla="*/ 2147483646 w 1167" name="T28"/>
              <a:gd fmla="*/ 2147483646 h 868" name="T29"/>
              <a:gd fmla="*/ 2147483646 w 1167" name="T30"/>
              <a:gd fmla="*/ 2147483646 h 868" name="T31"/>
              <a:gd fmla="*/ 2147483646 w 1167" name="T32"/>
              <a:gd fmla="*/ 2147483646 h 868" name="T33"/>
              <a:gd fmla="*/ 2147483646 w 1167" name="T34"/>
              <a:gd fmla="*/ 2147483646 h 868" name="T35"/>
              <a:gd fmla="*/ 2147483646 w 1167" name="T36"/>
              <a:gd fmla="*/ 0 h 868" name="T37"/>
              <a:gd fmla="*/ 2147483646 w 1167" name="T38"/>
              <a:gd fmla="*/ 2147483646 h 868" name="T39"/>
              <a:gd fmla="*/ 2147483646 w 1167" name="T40"/>
              <a:gd fmla="*/ 2147483646 h 868" name="T41"/>
              <a:gd fmla="*/ 2147483646 w 1167" name="T42"/>
              <a:gd fmla="*/ 2147483646 h 868" name="T43"/>
              <a:gd fmla="*/ 2147483646 w 1167" name="T44"/>
              <a:gd fmla="*/ 2147483646 h 868" name="T45"/>
              <a:gd fmla="*/ 2147483646 w 1167" name="T46"/>
              <a:gd fmla="*/ 2147483646 h 868" name="T47"/>
              <a:gd fmla="*/ 2147483646 w 1167" name="T48"/>
              <a:gd fmla="*/ 2147483646 h 868" name="T49"/>
              <a:gd fmla="*/ 2147483646 w 1167" name="T50"/>
              <a:gd fmla="*/ 2147483646 h 868" name="T51"/>
              <a:gd fmla="*/ 2147483646 w 1167" name="T52"/>
              <a:gd fmla="*/ 2147483646 h 868" name="T53"/>
              <a:gd fmla="*/ 2147483646 w 1167" name="T54"/>
              <a:gd fmla="*/ 2147483646 h 868" name="T55"/>
              <a:gd fmla="*/ 2147483646 w 1167" name="T56"/>
              <a:gd fmla="*/ 2147483646 h 868" name="T57"/>
              <a:gd fmla="*/ 2147483646 w 1167" name="T58"/>
              <a:gd fmla="*/ 2147483646 h 868" name="T59"/>
              <a:gd fmla="*/ 2147483646 w 1167" name="T60"/>
              <a:gd fmla="*/ 2147483646 h 868" name="T61"/>
              <a:gd fmla="*/ 2147483646 w 1167" name="T62"/>
              <a:gd fmla="*/ 2147483646 h 86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67" w="1167">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82" name="Freeform 15"/>
          <p:cNvSpPr>
            <a:spLocks noEditPoints="1"/>
          </p:cNvSpPr>
          <p:nvPr/>
        </p:nvSpPr>
        <p:spPr bwMode="auto">
          <a:xfrm>
            <a:off x="4298950" y="1687513"/>
            <a:ext cx="815975" cy="863600"/>
          </a:xfrm>
          <a:custGeom>
            <a:gdLst>
              <a:gd fmla="*/ 2147483646 w 1122" name="T0"/>
              <a:gd fmla="*/ 0 h 1186" name="T1"/>
              <a:gd fmla="*/ 2147483646 w 1122" name="T2"/>
              <a:gd fmla="*/ 2147483646 h 1186" name="T3"/>
              <a:gd fmla="*/ 2147483646 w 1122" name="T4"/>
              <a:gd fmla="*/ 2147483646 h 1186" name="T5"/>
              <a:gd fmla="*/ 2147483646 w 1122" name="T6"/>
              <a:gd fmla="*/ 2147483646 h 1186" name="T7"/>
              <a:gd fmla="*/ 2147483646 w 1122" name="T8"/>
              <a:gd fmla="*/ 2147483646 h 1186" name="T9"/>
              <a:gd fmla="*/ 2147483646 w 1122" name="T10"/>
              <a:gd fmla="*/ 2147483646 h 1186" name="T11"/>
              <a:gd fmla="*/ 2147483646 w 1122" name="T12"/>
              <a:gd fmla="*/ 2147483646 h 1186" name="T13"/>
              <a:gd fmla="*/ 2147483646 w 1122" name="T14"/>
              <a:gd fmla="*/ 2147483646 h 1186" name="T15"/>
              <a:gd fmla="*/ 0 w 1122" name="T16"/>
              <a:gd fmla="*/ 2147483646 h 1186" name="T17"/>
              <a:gd fmla="*/ 2147483646 w 1122" name="T18"/>
              <a:gd fmla="*/ 2147483646 h 1186" name="T19"/>
              <a:gd fmla="*/ 2147483646 w 1122" name="T20"/>
              <a:gd fmla="*/ 2147483646 h 1186" name="T21"/>
              <a:gd fmla="*/ 2147483646 w 1122" name="T22"/>
              <a:gd fmla="*/ 2147483646 h 1186" name="T23"/>
              <a:gd fmla="*/ 2147483646 w 1122" name="T24"/>
              <a:gd fmla="*/ 2147483646 h 1186" name="T25"/>
              <a:gd fmla="*/ 2147483646 w 1122" name="T26"/>
              <a:gd fmla="*/ 2147483646 h 1186" name="T27"/>
              <a:gd fmla="*/ 2147483646 w 1122" name="T28"/>
              <a:gd fmla="*/ 2147483646 h 1186" name="T29"/>
              <a:gd fmla="*/ 2147483646 w 1122" name="T30"/>
              <a:gd fmla="*/ 2147483646 h 1186" name="T31"/>
              <a:gd fmla="*/ 2147483646 w 1122" name="T32"/>
              <a:gd fmla="*/ 2147483646 h 1186" name="T33"/>
              <a:gd fmla="*/ 2147483646 w 1122" name="T34"/>
              <a:gd fmla="*/ 2147483646 h 1186" name="T35"/>
              <a:gd fmla="*/ 2147483646 w 1122" name="T36"/>
              <a:gd fmla="*/ 2147483646 h 1186" name="T37"/>
              <a:gd fmla="*/ 2147483646 w 1122" name="T38"/>
              <a:gd fmla="*/ 2147483646 h 1186" name="T39"/>
              <a:gd fmla="*/ 2147483646 w 1122" name="T40"/>
              <a:gd fmla="*/ 2147483646 h 1186" name="T41"/>
              <a:gd fmla="*/ 2147483646 w 1122" name="T42"/>
              <a:gd fmla="*/ 2147483646 h 1186" name="T43"/>
              <a:gd fmla="*/ 2147483646 w 1122" name="T44"/>
              <a:gd fmla="*/ 2147483646 h 1186" name="T45"/>
              <a:gd fmla="*/ 2147483646 w 1122" name="T46"/>
              <a:gd fmla="*/ 2147483646 h 1186" name="T47"/>
              <a:gd fmla="*/ 2147483646 w 1122" name="T48"/>
              <a:gd fmla="*/ 2147483646 h 1186" name="T49"/>
              <a:gd fmla="*/ 2147483646 w 1122" name="T50"/>
              <a:gd fmla="*/ 2147483646 h 1186" name="T51"/>
              <a:gd fmla="*/ 2147483646 w 1122" name="T52"/>
              <a:gd fmla="*/ 2147483646 h 1186" name="T53"/>
              <a:gd fmla="*/ 2147483646 w 1122" name="T54"/>
              <a:gd fmla="*/ 2147483646 h 1186" name="T55"/>
              <a:gd fmla="*/ 2147483646 w 1122" name="T56"/>
              <a:gd fmla="*/ 2147483646 h 1186" name="T57"/>
              <a:gd fmla="*/ 2147483646 w 1122" name="T58"/>
              <a:gd fmla="*/ 2147483646 h 1186" name="T59"/>
              <a:gd fmla="*/ 2147483646 w 1122" name="T60"/>
              <a:gd fmla="*/ 2147483646 h 1186" name="T61"/>
              <a:gd fmla="*/ 2147483646 w 1122" name="T62"/>
              <a:gd fmla="*/ 2147483646 h 1186" name="T63"/>
              <a:gd fmla="*/ 2147483646 w 1122" name="T64"/>
              <a:gd fmla="*/ 2147483646 h 1186" name="T65"/>
              <a:gd fmla="*/ 2147483646 w 1122" name="T66"/>
              <a:gd fmla="*/ 2147483646 h 1186" name="T67"/>
              <a:gd fmla="*/ 2147483646 w 1122" name="T68"/>
              <a:gd fmla="*/ 2147483646 h 118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186" w="1122">
                <a:moveTo>
                  <a:pt x="246" y="0"/>
                </a:moveTo>
                <a:lnTo>
                  <a:pt x="700" y="0"/>
                </a:lnTo>
                <a:cubicBezTo>
                  <a:pt x="786" y="0"/>
                  <a:pt x="856" y="71"/>
                  <a:pt x="856" y="156"/>
                </a:cubicBezTo>
                <a:lnTo>
                  <a:pt x="856" y="365"/>
                </a:lnTo>
                <a:cubicBezTo>
                  <a:pt x="807" y="404"/>
                  <a:pt x="777" y="440"/>
                  <a:pt x="738" y="493"/>
                </a:cubicBezTo>
                <a:lnTo>
                  <a:pt x="738" y="156"/>
                </a:lnTo>
                <a:cubicBezTo>
                  <a:pt x="738" y="135"/>
                  <a:pt x="721" y="118"/>
                  <a:pt x="700" y="118"/>
                </a:cubicBezTo>
                <a:lnTo>
                  <a:pt x="340" y="118"/>
                </a:lnTo>
                <a:lnTo>
                  <a:pt x="340" y="283"/>
                </a:lnTo>
                <a:cubicBezTo>
                  <a:pt x="340" y="299"/>
                  <a:pt x="327" y="313"/>
                  <a:pt x="310" y="313"/>
                </a:cubicBezTo>
                <a:lnTo>
                  <a:pt x="118" y="313"/>
                </a:lnTo>
                <a:lnTo>
                  <a:pt x="118" y="889"/>
                </a:lnTo>
                <a:cubicBezTo>
                  <a:pt x="118" y="910"/>
                  <a:pt x="135" y="927"/>
                  <a:pt x="156" y="927"/>
                </a:cubicBezTo>
                <a:lnTo>
                  <a:pt x="517" y="927"/>
                </a:lnTo>
                <a:cubicBezTo>
                  <a:pt x="505" y="966"/>
                  <a:pt x="494" y="1005"/>
                  <a:pt x="487" y="1045"/>
                </a:cubicBezTo>
                <a:lnTo>
                  <a:pt x="156" y="1045"/>
                </a:lnTo>
                <a:cubicBezTo>
                  <a:pt x="70" y="1045"/>
                  <a:pt x="0" y="975"/>
                  <a:pt x="0" y="889"/>
                </a:cubicBezTo>
                <a:lnTo>
                  <a:pt x="0" y="247"/>
                </a:lnTo>
                <a:lnTo>
                  <a:pt x="246" y="0"/>
                </a:lnTo>
                <a:close/>
                <a:moveTo>
                  <a:pt x="996" y="383"/>
                </a:moveTo>
                <a:cubicBezTo>
                  <a:pt x="1012" y="392"/>
                  <a:pt x="1022" y="408"/>
                  <a:pt x="1026" y="429"/>
                </a:cubicBezTo>
                <a:cubicBezTo>
                  <a:pt x="1056" y="437"/>
                  <a:pt x="1086" y="457"/>
                  <a:pt x="1108" y="495"/>
                </a:cubicBezTo>
                <a:cubicBezTo>
                  <a:pt x="1122" y="529"/>
                  <a:pt x="1116" y="576"/>
                  <a:pt x="1097" y="612"/>
                </a:cubicBezTo>
                <a:cubicBezTo>
                  <a:pt x="1063" y="674"/>
                  <a:pt x="1017" y="750"/>
                  <a:pt x="976" y="813"/>
                </a:cubicBezTo>
                <a:cubicBezTo>
                  <a:pt x="950" y="823"/>
                  <a:pt x="955" y="768"/>
                  <a:pt x="965" y="755"/>
                </a:cubicBezTo>
                <a:cubicBezTo>
                  <a:pt x="998" y="705"/>
                  <a:pt x="1026" y="659"/>
                  <a:pt x="1052" y="570"/>
                </a:cubicBezTo>
                <a:cubicBezTo>
                  <a:pt x="1058" y="529"/>
                  <a:pt x="1038" y="510"/>
                  <a:pt x="1026" y="491"/>
                </a:cubicBezTo>
                <a:cubicBezTo>
                  <a:pt x="1025" y="495"/>
                  <a:pt x="1024" y="499"/>
                  <a:pt x="1024" y="503"/>
                </a:cubicBezTo>
                <a:cubicBezTo>
                  <a:pt x="999" y="491"/>
                  <a:pt x="975" y="479"/>
                  <a:pt x="950" y="466"/>
                </a:cubicBezTo>
                <a:cubicBezTo>
                  <a:pt x="925" y="452"/>
                  <a:pt x="902" y="435"/>
                  <a:pt x="878" y="418"/>
                </a:cubicBezTo>
                <a:cubicBezTo>
                  <a:pt x="924" y="379"/>
                  <a:pt x="964" y="365"/>
                  <a:pt x="996" y="383"/>
                </a:cubicBezTo>
                <a:close/>
                <a:moveTo>
                  <a:pt x="1013" y="546"/>
                </a:moveTo>
                <a:cubicBezTo>
                  <a:pt x="993" y="616"/>
                  <a:pt x="952" y="703"/>
                  <a:pt x="896" y="801"/>
                </a:cubicBezTo>
                <a:cubicBezTo>
                  <a:pt x="867" y="851"/>
                  <a:pt x="835" y="898"/>
                  <a:pt x="801" y="942"/>
                </a:cubicBezTo>
                <a:cubicBezTo>
                  <a:pt x="770" y="926"/>
                  <a:pt x="739" y="910"/>
                  <a:pt x="707" y="893"/>
                </a:cubicBezTo>
                <a:cubicBezTo>
                  <a:pt x="674" y="874"/>
                  <a:pt x="642" y="852"/>
                  <a:pt x="610" y="831"/>
                </a:cubicBezTo>
                <a:cubicBezTo>
                  <a:pt x="631" y="780"/>
                  <a:pt x="656" y="729"/>
                  <a:pt x="684" y="679"/>
                </a:cubicBezTo>
                <a:cubicBezTo>
                  <a:pt x="741" y="581"/>
                  <a:pt x="795" y="503"/>
                  <a:pt x="845" y="450"/>
                </a:cubicBezTo>
                <a:cubicBezTo>
                  <a:pt x="872" y="467"/>
                  <a:pt x="898" y="486"/>
                  <a:pt x="926" y="502"/>
                </a:cubicBezTo>
                <a:cubicBezTo>
                  <a:pt x="955" y="519"/>
                  <a:pt x="984" y="531"/>
                  <a:pt x="1013" y="546"/>
                </a:cubicBezTo>
                <a:close/>
                <a:moveTo>
                  <a:pt x="774" y="977"/>
                </a:moveTo>
                <a:cubicBezTo>
                  <a:pt x="671" y="1102"/>
                  <a:pt x="566" y="1186"/>
                  <a:pt x="542" y="1172"/>
                </a:cubicBezTo>
                <a:cubicBezTo>
                  <a:pt x="518" y="1158"/>
                  <a:pt x="537" y="1026"/>
                  <a:pt x="594" y="874"/>
                </a:cubicBezTo>
                <a:cubicBezTo>
                  <a:pt x="623" y="892"/>
                  <a:pt x="652" y="911"/>
                  <a:pt x="682" y="929"/>
                </a:cubicBezTo>
                <a:cubicBezTo>
                  <a:pt x="713" y="946"/>
                  <a:pt x="743" y="961"/>
                  <a:pt x="774" y="977"/>
                </a:cubicBezTo>
                <a:close/>
                <a:moveTo>
                  <a:pt x="406" y="207"/>
                </a:moveTo>
                <a:lnTo>
                  <a:pt x="666" y="207"/>
                </a:lnTo>
                <a:lnTo>
                  <a:pt x="666" y="267"/>
                </a:lnTo>
                <a:lnTo>
                  <a:pt x="406" y="267"/>
                </a:lnTo>
                <a:lnTo>
                  <a:pt x="406" y="207"/>
                </a:lnTo>
                <a:close/>
                <a:moveTo>
                  <a:pt x="204" y="604"/>
                </a:moveTo>
                <a:lnTo>
                  <a:pt x="356" y="604"/>
                </a:lnTo>
                <a:lnTo>
                  <a:pt x="356" y="664"/>
                </a:lnTo>
                <a:lnTo>
                  <a:pt x="204" y="664"/>
                </a:lnTo>
                <a:lnTo>
                  <a:pt x="204" y="604"/>
                </a:lnTo>
                <a:close/>
                <a:moveTo>
                  <a:pt x="204" y="467"/>
                </a:moveTo>
                <a:lnTo>
                  <a:pt x="666" y="467"/>
                </a:lnTo>
                <a:lnTo>
                  <a:pt x="666" y="526"/>
                </a:lnTo>
                <a:lnTo>
                  <a:pt x="204" y="526"/>
                </a:lnTo>
                <a:lnTo>
                  <a:pt x="204" y="467"/>
                </a:lnTo>
                <a:close/>
                <a:moveTo>
                  <a:pt x="204" y="339"/>
                </a:moveTo>
                <a:lnTo>
                  <a:pt x="666" y="339"/>
                </a:lnTo>
                <a:lnTo>
                  <a:pt x="666" y="399"/>
                </a:lnTo>
                <a:lnTo>
                  <a:pt x="204" y="399"/>
                </a:lnTo>
                <a:lnTo>
                  <a:pt x="204" y="339"/>
                </a:lnTo>
                <a:close/>
                <a:moveTo>
                  <a:pt x="154" y="259"/>
                </a:moveTo>
                <a:lnTo>
                  <a:pt x="267" y="259"/>
                </a:lnTo>
                <a:cubicBezTo>
                  <a:pt x="277" y="259"/>
                  <a:pt x="286" y="250"/>
                  <a:pt x="286" y="239"/>
                </a:cubicBezTo>
                <a:lnTo>
                  <a:pt x="286" y="126"/>
                </a:lnTo>
                <a:lnTo>
                  <a:pt x="154" y="259"/>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83" name="Freeform 16"/>
          <p:cNvSpPr>
            <a:spLocks noEditPoints="1"/>
          </p:cNvSpPr>
          <p:nvPr/>
        </p:nvSpPr>
        <p:spPr bwMode="auto">
          <a:xfrm>
            <a:off x="6659563" y="1620838"/>
            <a:ext cx="800100" cy="1044575"/>
          </a:xfrm>
          <a:custGeom>
            <a:gdLst>
              <a:gd fmla="*/ 2147483646 w 1097" name="T0"/>
              <a:gd fmla="*/ 2147483646 h 1435" name="T1"/>
              <a:gd fmla="*/ 2147483646 w 1097" name="T2"/>
              <a:gd fmla="*/ 2147483646 h 1435" name="T3"/>
              <a:gd fmla="*/ 2147483646 w 1097" name="T4"/>
              <a:gd fmla="*/ 2147483646 h 1435" name="T5"/>
              <a:gd fmla="*/ 2147483646 w 1097" name="T6"/>
              <a:gd fmla="*/ 2147483646 h 1435" name="T7"/>
              <a:gd fmla="*/ 2147483646 w 1097" name="T8"/>
              <a:gd fmla="*/ 2147483646 h 1435" name="T9"/>
              <a:gd fmla="*/ 2147483646 w 1097" name="T10"/>
              <a:gd fmla="*/ 2147483646 h 1435" name="T11"/>
              <a:gd fmla="*/ 2147483646 w 1097" name="T12"/>
              <a:gd fmla="*/ 2147483646 h 1435" name="T13"/>
              <a:gd fmla="*/ 2147483646 w 1097" name="T14"/>
              <a:gd fmla="*/ 2147483646 h 1435" name="T15"/>
              <a:gd fmla="*/ 2147483646 w 1097" name="T16"/>
              <a:gd fmla="*/ 2147483646 h 1435" name="T17"/>
              <a:gd fmla="*/ 2147483646 w 1097" name="T18"/>
              <a:gd fmla="*/ 2147483646 h 1435" name="T19"/>
              <a:gd fmla="*/ 2147483646 w 1097" name="T20"/>
              <a:gd fmla="*/ 2147483646 h 1435" name="T21"/>
              <a:gd fmla="*/ 2147483646 w 1097" name="T22"/>
              <a:gd fmla="*/ 2147483646 h 1435" name="T23"/>
              <a:gd fmla="*/ 2147483646 w 1097" name="T24"/>
              <a:gd fmla="*/ 2147483646 h 1435" name="T25"/>
              <a:gd fmla="*/ 2147483646 w 1097" name="T26"/>
              <a:gd fmla="*/ 2147483646 h 1435" name="T27"/>
              <a:gd fmla="*/ 2147483646 w 1097" name="T28"/>
              <a:gd fmla="*/ 2147483646 h 1435" name="T29"/>
              <a:gd fmla="*/ 2147483646 w 1097" name="T30"/>
              <a:gd fmla="*/ 2147483646 h 1435" name="T31"/>
              <a:gd fmla="*/ 2147483646 w 1097" name="T32"/>
              <a:gd fmla="*/ 2147483646 h 1435" name="T33"/>
              <a:gd fmla="*/ 2147483646 w 1097" name="T34"/>
              <a:gd fmla="*/ 2147483646 h 1435" name="T35"/>
              <a:gd fmla="*/ 2147483646 w 1097" name="T36"/>
              <a:gd fmla="*/ 2147483646 h 1435" name="T37"/>
              <a:gd fmla="*/ 2147483646 w 1097" name="T38"/>
              <a:gd fmla="*/ 2147483646 h 1435" name="T39"/>
              <a:gd fmla="*/ 2147483646 w 1097" name="T40"/>
              <a:gd fmla="*/ 2147483646 h 1435" name="T41"/>
              <a:gd fmla="*/ 2147483646 w 1097" name="T42"/>
              <a:gd fmla="*/ 2147483646 h 1435" name="T43"/>
              <a:gd fmla="*/ 2147483646 w 1097" name="T44"/>
              <a:gd fmla="*/ 2147483646 h 1435" name="T45"/>
              <a:gd fmla="*/ 2147483646 w 1097" name="T46"/>
              <a:gd fmla="*/ 2147483646 h 1435" name="T47"/>
              <a:gd fmla="*/ 2147483646 w 1097" name="T48"/>
              <a:gd fmla="*/ 2147483646 h 1435" name="T49"/>
              <a:gd fmla="*/ 2147483646 w 1097" name="T50"/>
              <a:gd fmla="*/ 2147483646 h 1435" name="T51"/>
              <a:gd fmla="*/ 2147483646 w 1097" name="T52"/>
              <a:gd fmla="*/ 2147483646 h 1435" name="T53"/>
              <a:gd fmla="*/ 2147483646 w 1097" name="T54"/>
              <a:gd fmla="*/ 2147483646 h 1435" name="T55"/>
              <a:gd fmla="*/ 2147483646 w 1097" name="T56"/>
              <a:gd fmla="*/ 2147483646 h 1435" name="T57"/>
              <a:gd fmla="*/ 2147483646 w 1097" name="T58"/>
              <a:gd fmla="*/ 2147483646 h 1435" name="T59"/>
              <a:gd fmla="*/ 2147483646 w 1097" name="T60"/>
              <a:gd fmla="*/ 2147483646 h 1435" name="T61"/>
              <a:gd fmla="*/ 2147483646 w 1097" name="T62"/>
              <a:gd fmla="*/ 2147483646 h 1435" name="T63"/>
              <a:gd fmla="*/ 2147483646 w 1097" name="T64"/>
              <a:gd fmla="*/ 2147483646 h 1435" name="T65"/>
              <a:gd fmla="*/ 2147483646 w 1097" name="T66"/>
              <a:gd fmla="*/ 2147483646 h 1435" name="T67"/>
              <a:gd fmla="*/ 2147483646 w 1097" name="T68"/>
              <a:gd fmla="*/ 2147483646 h 1435" name="T69"/>
              <a:gd fmla="*/ 2147483646 w 1097" name="T70"/>
              <a:gd fmla="*/ 2147483646 h 1435" name="T71"/>
              <a:gd fmla="*/ 2147483646 w 1097" name="T72"/>
              <a:gd fmla="*/ 2147483646 h 1435" name="T73"/>
              <a:gd fmla="*/ 2147483646 w 1097" name="T74"/>
              <a:gd fmla="*/ 2147483646 h 1435" name="T75"/>
              <a:gd fmla="*/ 2147483646 w 1097" name="T76"/>
              <a:gd fmla="*/ 2147483646 h 1435" name="T77"/>
              <a:gd fmla="*/ 2147483646 w 1097" name="T78"/>
              <a:gd fmla="*/ 2147483646 h 1435" name="T79"/>
              <a:gd fmla="*/ 2147483646 w 1097" name="T80"/>
              <a:gd fmla="*/ 2147483646 h 1435" name="T81"/>
              <a:gd fmla="*/ 2147483646 w 1097" name="T82"/>
              <a:gd fmla="*/ 2147483646 h 1435" name="T83"/>
              <a:gd fmla="*/ 2147483646 w 1097" name="T84"/>
              <a:gd fmla="*/ 2147483646 h 1435" name="T85"/>
              <a:gd fmla="*/ 2147483646 w 1097" name="T86"/>
              <a:gd fmla="*/ 2147483646 h 1435" name="T87"/>
              <a:gd fmla="*/ 2147483646 w 1097" name="T88"/>
              <a:gd fmla="*/ 2147483646 h 1435" name="T89"/>
              <a:gd fmla="*/ 2147483646 w 1097" name="T90"/>
              <a:gd fmla="*/ 2147483646 h 1435" name="T91"/>
              <a:gd fmla="*/ 2147483646 w 1097" name="T92"/>
              <a:gd fmla="*/ 2147483646 h 1435" name="T93"/>
              <a:gd fmla="*/ 2147483646 w 1097" name="T94"/>
              <a:gd fmla="*/ 2147483646 h 1435" name="T95"/>
              <a:gd fmla="*/ 2147483646 w 1097" name="T96"/>
              <a:gd fmla="*/ 2147483646 h 1435" name="T97"/>
              <a:gd fmla="*/ 2147483646 w 1097" name="T98"/>
              <a:gd fmla="*/ 2147483646 h 1435" name="T99"/>
              <a:gd fmla="*/ 2147483646 w 1097" name="T100"/>
              <a:gd fmla="*/ 2147483646 h 1435" name="T101"/>
              <a:gd fmla="*/ 2147483646 w 1097" name="T102"/>
              <a:gd fmla="*/ 2147483646 h 1435"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1435" w="1097">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84" name="Freeform 17"/>
          <p:cNvSpPr>
            <a:spLocks noEditPoints="1"/>
          </p:cNvSpPr>
          <p:nvPr/>
        </p:nvSpPr>
        <p:spPr bwMode="auto">
          <a:xfrm>
            <a:off x="9021763" y="1684338"/>
            <a:ext cx="876300" cy="876300"/>
          </a:xfrm>
          <a:custGeom>
            <a:gdLst>
              <a:gd fmla="*/ 2147483646 w 1203" name="T0"/>
              <a:gd fmla="*/ 2147483646 h 1203" name="T1"/>
              <a:gd fmla="*/ 0 w 1203" name="T2"/>
              <a:gd fmla="*/ 2147483646 h 1203" name="T3"/>
              <a:gd fmla="*/ 2147483646 w 1203" name="T4"/>
              <a:gd fmla="*/ 0 h 1203" name="T5"/>
              <a:gd fmla="*/ 2147483646 w 1203" name="T6"/>
              <a:gd fmla="*/ 2147483646 h 1203" name="T7"/>
              <a:gd fmla="*/ 2147483646 w 1203" name="T8"/>
              <a:gd fmla="*/ 2147483646 h 1203" name="T9"/>
              <a:gd fmla="*/ 2147483646 w 1203" name="T10"/>
              <a:gd fmla="*/ 2147483646 h 1203" name="T11"/>
              <a:gd fmla="*/ 2147483646 w 1203" name="T12"/>
              <a:gd fmla="*/ 2147483646 h 1203" name="T13"/>
              <a:gd fmla="*/ 2147483646 w 1203" name="T14"/>
              <a:gd fmla="*/ 2147483646 h 1203" name="T15"/>
              <a:gd fmla="*/ 2147483646 w 1203" name="T16"/>
              <a:gd fmla="*/ 2147483646 h 1203" name="T17"/>
              <a:gd fmla="*/ 2147483646 w 1203" name="T18"/>
              <a:gd fmla="*/ 2147483646 h 1203" name="T19"/>
              <a:gd fmla="*/ 2147483646 w 1203" name="T20"/>
              <a:gd fmla="*/ 2147483646 h 1203" name="T21"/>
              <a:gd fmla="*/ 2147483646 w 1203" name="T22"/>
              <a:gd fmla="*/ 2147483646 h 1203" name="T23"/>
              <a:gd fmla="*/ 2147483646 w 1203" name="T24"/>
              <a:gd fmla="*/ 2147483646 h 1203" name="T25"/>
              <a:gd fmla="*/ 2147483646 w 1203" name="T26"/>
              <a:gd fmla="*/ 2147483646 h 1203" name="T27"/>
              <a:gd fmla="*/ 2147483646 w 1203" name="T28"/>
              <a:gd fmla="*/ 2147483646 h 1203" name="T29"/>
              <a:gd fmla="*/ 2147483646 w 1203" name="T30"/>
              <a:gd fmla="*/ 2147483646 h 1203" name="T31"/>
              <a:gd fmla="*/ 2147483646 w 1203" name="T32"/>
              <a:gd fmla="*/ 2147483646 h 1203" name="T33"/>
              <a:gd fmla="*/ 2147483646 w 1203" name="T34"/>
              <a:gd fmla="*/ 2147483646 h 1203" name="T35"/>
              <a:gd fmla="*/ 2147483646 w 1203" name="T36"/>
              <a:gd fmla="*/ 2147483646 h 1203" name="T37"/>
              <a:gd fmla="*/ 2147483646 w 1203" name="T38"/>
              <a:gd fmla="*/ 2147483646 h 1203" name="T39"/>
              <a:gd fmla="*/ 2147483646 w 1203" name="T40"/>
              <a:gd fmla="*/ 2147483646 h 1203" name="T41"/>
              <a:gd fmla="*/ 2147483646 w 1203" name="T42"/>
              <a:gd fmla="*/ 2147483646 h 1203" name="T43"/>
              <a:gd fmla="*/ 2147483646 w 1203" name="T44"/>
              <a:gd fmla="*/ 2147483646 h 1203" name="T45"/>
              <a:gd fmla="*/ 2147483646 w 1203" name="T46"/>
              <a:gd fmla="*/ 2147483646 h 1203" name="T47"/>
              <a:gd fmla="*/ 2147483646 w 1203" name="T48"/>
              <a:gd fmla="*/ 2147483646 h 1203" name="T49"/>
              <a:gd fmla="*/ 2147483646 w 1203" name="T50"/>
              <a:gd fmla="*/ 2147483646 h 1203" name="T51"/>
              <a:gd fmla="*/ 2147483646 w 1203" name="T52"/>
              <a:gd fmla="*/ 2147483646 h 1203" name="T53"/>
              <a:gd fmla="*/ 2147483646 w 1203" name="T54"/>
              <a:gd fmla="*/ 2147483646 h 1203" name="T55"/>
              <a:gd fmla="*/ 2147483646 w 1203" name="T56"/>
              <a:gd fmla="*/ 2147483646 h 1203" name="T57"/>
              <a:gd fmla="*/ 2147483646 w 1203" name="T58"/>
              <a:gd fmla="*/ 2147483646 h 1203" name="T59"/>
              <a:gd fmla="*/ 2147483646 w 1203" name="T60"/>
              <a:gd fmla="*/ 2147483646 h 1203" name="T61"/>
              <a:gd fmla="*/ 2147483646 w 1203" name="T62"/>
              <a:gd fmla="*/ 2147483646 h 1203" name="T63"/>
              <a:gd fmla="*/ 2147483646 w 1203" name="T64"/>
              <a:gd fmla="*/ 2147483646 h 1203" name="T65"/>
              <a:gd fmla="*/ 2147483646 w 1203" name="T66"/>
              <a:gd fmla="*/ 2147483646 h 1203" name="T67"/>
              <a:gd fmla="*/ 2147483646 w 1203" name="T68"/>
              <a:gd fmla="*/ 2147483646 h 1203" name="T69"/>
              <a:gd fmla="*/ 2147483646 w 1203" name="T70"/>
              <a:gd fmla="*/ 2147483646 h 1203" name="T71"/>
              <a:gd fmla="*/ 2147483646 w 1203" name="T72"/>
              <a:gd fmla="*/ 2147483646 h 1203" name="T73"/>
              <a:gd fmla="*/ 2147483646 w 1203" name="T74"/>
              <a:gd fmla="*/ 2147483646 h 1203" name="T75"/>
              <a:gd fmla="*/ 2147483646 w 1203" name="T76"/>
              <a:gd fmla="*/ 2147483646 h 1203" name="T77"/>
              <a:gd fmla="*/ 2147483646 w 1203" name="T78"/>
              <a:gd fmla="*/ 2147483646 h 1203" name="T79"/>
              <a:gd fmla="*/ 2147483646 w 1203" name="T80"/>
              <a:gd fmla="*/ 2147483646 h 1203" name="T81"/>
              <a:gd fmla="*/ 2147483646 w 1203" name="T82"/>
              <a:gd fmla="*/ 2147483646 h 1203"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203" w="1203">
                <a:moveTo>
                  <a:pt x="602" y="1203"/>
                </a:moveTo>
                <a:cubicBezTo>
                  <a:pt x="269" y="1203"/>
                  <a:pt x="0" y="933"/>
                  <a:pt x="0" y="601"/>
                </a:cubicBezTo>
                <a:cubicBezTo>
                  <a:pt x="0" y="269"/>
                  <a:pt x="269" y="0"/>
                  <a:pt x="602" y="0"/>
                </a:cubicBezTo>
                <a:cubicBezTo>
                  <a:pt x="934" y="0"/>
                  <a:pt x="1203" y="269"/>
                  <a:pt x="1203" y="601"/>
                </a:cubicBezTo>
                <a:cubicBezTo>
                  <a:pt x="1203" y="933"/>
                  <a:pt x="934" y="1203"/>
                  <a:pt x="602" y="1203"/>
                </a:cubicBezTo>
                <a:close/>
                <a:moveTo>
                  <a:pt x="865" y="917"/>
                </a:moveTo>
                <a:lnTo>
                  <a:pt x="865" y="917"/>
                </a:lnTo>
                <a:lnTo>
                  <a:pt x="642" y="698"/>
                </a:lnTo>
                <a:cubicBezTo>
                  <a:pt x="630" y="703"/>
                  <a:pt x="616" y="706"/>
                  <a:pt x="602" y="706"/>
                </a:cubicBezTo>
                <a:cubicBezTo>
                  <a:pt x="544" y="706"/>
                  <a:pt x="497" y="659"/>
                  <a:pt x="497" y="601"/>
                </a:cubicBezTo>
                <a:cubicBezTo>
                  <a:pt x="497" y="565"/>
                  <a:pt x="515" y="532"/>
                  <a:pt x="544" y="514"/>
                </a:cubicBezTo>
                <a:lnTo>
                  <a:pt x="544" y="213"/>
                </a:lnTo>
                <a:cubicBezTo>
                  <a:pt x="544" y="137"/>
                  <a:pt x="659" y="137"/>
                  <a:pt x="659" y="213"/>
                </a:cubicBezTo>
                <a:lnTo>
                  <a:pt x="659" y="514"/>
                </a:lnTo>
                <a:cubicBezTo>
                  <a:pt x="688" y="532"/>
                  <a:pt x="707" y="565"/>
                  <a:pt x="707" y="601"/>
                </a:cubicBezTo>
                <a:cubicBezTo>
                  <a:pt x="707" y="614"/>
                  <a:pt x="704" y="627"/>
                  <a:pt x="700" y="639"/>
                </a:cubicBezTo>
                <a:lnTo>
                  <a:pt x="923" y="858"/>
                </a:lnTo>
                <a:cubicBezTo>
                  <a:pt x="962" y="896"/>
                  <a:pt x="904" y="955"/>
                  <a:pt x="865" y="917"/>
                </a:cubicBezTo>
                <a:close/>
                <a:moveTo>
                  <a:pt x="201" y="561"/>
                </a:moveTo>
                <a:lnTo>
                  <a:pt x="201" y="561"/>
                </a:lnTo>
                <a:lnTo>
                  <a:pt x="279" y="561"/>
                </a:lnTo>
                <a:cubicBezTo>
                  <a:pt x="332" y="561"/>
                  <a:pt x="332" y="642"/>
                  <a:pt x="279" y="642"/>
                </a:cubicBezTo>
                <a:lnTo>
                  <a:pt x="201" y="642"/>
                </a:lnTo>
                <a:cubicBezTo>
                  <a:pt x="147" y="642"/>
                  <a:pt x="147" y="561"/>
                  <a:pt x="201" y="561"/>
                </a:cubicBezTo>
                <a:close/>
                <a:moveTo>
                  <a:pt x="924" y="561"/>
                </a:moveTo>
                <a:lnTo>
                  <a:pt x="924" y="561"/>
                </a:lnTo>
                <a:lnTo>
                  <a:pt x="1002" y="561"/>
                </a:lnTo>
                <a:cubicBezTo>
                  <a:pt x="1056" y="561"/>
                  <a:pt x="1056" y="642"/>
                  <a:pt x="1002" y="642"/>
                </a:cubicBezTo>
                <a:lnTo>
                  <a:pt x="924" y="642"/>
                </a:lnTo>
                <a:cubicBezTo>
                  <a:pt x="871" y="642"/>
                  <a:pt x="871" y="561"/>
                  <a:pt x="924" y="561"/>
                </a:cubicBezTo>
                <a:close/>
                <a:moveTo>
                  <a:pt x="561" y="1002"/>
                </a:moveTo>
                <a:lnTo>
                  <a:pt x="561" y="1002"/>
                </a:lnTo>
                <a:lnTo>
                  <a:pt x="561" y="924"/>
                </a:lnTo>
                <a:cubicBezTo>
                  <a:pt x="561" y="870"/>
                  <a:pt x="642" y="870"/>
                  <a:pt x="642" y="924"/>
                </a:cubicBezTo>
                <a:lnTo>
                  <a:pt x="642" y="1002"/>
                </a:lnTo>
                <a:cubicBezTo>
                  <a:pt x="642" y="1055"/>
                  <a:pt x="561" y="1055"/>
                  <a:pt x="561" y="1002"/>
                </a:cubicBezTo>
                <a:close/>
                <a:moveTo>
                  <a:pt x="602" y="1088"/>
                </a:moveTo>
                <a:lnTo>
                  <a:pt x="602" y="1088"/>
                </a:lnTo>
                <a:cubicBezTo>
                  <a:pt x="870" y="1088"/>
                  <a:pt x="1088" y="870"/>
                  <a:pt x="1088" y="601"/>
                </a:cubicBezTo>
                <a:cubicBezTo>
                  <a:pt x="1088" y="333"/>
                  <a:pt x="870" y="115"/>
                  <a:pt x="602" y="115"/>
                </a:cubicBezTo>
                <a:cubicBezTo>
                  <a:pt x="333" y="115"/>
                  <a:pt x="115" y="333"/>
                  <a:pt x="115" y="601"/>
                </a:cubicBezTo>
                <a:cubicBezTo>
                  <a:pt x="115" y="870"/>
                  <a:pt x="333" y="1088"/>
                  <a:pt x="602" y="1088"/>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85" name="TextBox 18"/>
          <p:cNvSpPr txBox="1">
            <a:spLocks noChangeArrowheads="1"/>
          </p:cNvSpPr>
          <p:nvPr/>
        </p:nvSpPr>
        <p:spPr bwMode="auto">
          <a:xfrm>
            <a:off x="1236663" y="3221038"/>
            <a:ext cx="2147887" cy="396240"/>
          </a:xfrm>
          <a:prstGeom prst="rect">
            <a:avLst/>
          </a:prstGeom>
          <a:solidFill>
            <a:srgbClr val="113E6A"/>
          </a:solidFill>
          <a:ln>
            <a:noFill/>
          </a:ln>
          <a:extLs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a:solidFill>
                  <a:schemeClr val="accent2"/>
                </a:solidFill>
                <a:latin charset="-122" panose="020b0503020204020204" pitchFamily="34" typeface="微软雅黑"/>
              </a:rPr>
              <a:t>输入您的文字</a:t>
            </a:r>
          </a:p>
        </p:txBody>
      </p:sp>
      <p:sp>
        <p:nvSpPr>
          <p:cNvPr id="32786" name="TextBox 19"/>
          <p:cNvSpPr txBox="1">
            <a:spLocks noChangeArrowheads="1"/>
          </p:cNvSpPr>
          <p:nvPr/>
        </p:nvSpPr>
        <p:spPr bwMode="auto">
          <a:xfrm>
            <a:off x="1317625" y="3927474"/>
            <a:ext cx="1925638"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a:t>
            </a:r>
          </a:p>
        </p:txBody>
      </p:sp>
      <p:sp>
        <p:nvSpPr>
          <p:cNvPr id="32787" name="矩形 20"/>
          <p:cNvSpPr>
            <a:spLocks noChangeArrowheads="1"/>
          </p:cNvSpPr>
          <p:nvPr/>
        </p:nvSpPr>
        <p:spPr bwMode="auto">
          <a:xfrm>
            <a:off x="3602038" y="3711575"/>
            <a:ext cx="2147887" cy="2595563"/>
          </a:xfrm>
          <a:prstGeom prst="rect">
            <a:avLst/>
          </a:prstGeom>
          <a:solidFill>
            <a:schemeClr val="tx2"/>
          </a:solidFill>
          <a:ln w="9525">
            <a:solidFill>
              <a:schemeClr val="bg2"/>
            </a:solidFill>
            <a:bevel/>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2788" name="TextBox 21"/>
          <p:cNvSpPr txBox="1">
            <a:spLocks noChangeArrowheads="1"/>
          </p:cNvSpPr>
          <p:nvPr/>
        </p:nvSpPr>
        <p:spPr bwMode="auto">
          <a:xfrm>
            <a:off x="3602038" y="3221038"/>
            <a:ext cx="2147887" cy="396240"/>
          </a:xfrm>
          <a:prstGeom prst="rect">
            <a:avLst/>
          </a:prstGeom>
          <a:solidFill>
            <a:srgbClr val="113E6A"/>
          </a:solidFill>
          <a:ln>
            <a:noFill/>
          </a:ln>
          <a:extLs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a:solidFill>
                  <a:schemeClr val="accent2"/>
                </a:solidFill>
                <a:latin charset="-122" panose="020b0503020204020204" pitchFamily="34" typeface="微软雅黑"/>
              </a:rPr>
              <a:t>输入您的文字</a:t>
            </a:r>
          </a:p>
        </p:txBody>
      </p:sp>
      <p:sp>
        <p:nvSpPr>
          <p:cNvPr id="32789" name="TextBox 22"/>
          <p:cNvSpPr txBox="1">
            <a:spLocks noChangeArrowheads="1"/>
          </p:cNvSpPr>
          <p:nvPr/>
        </p:nvSpPr>
        <p:spPr bwMode="auto">
          <a:xfrm>
            <a:off x="3681413" y="3927474"/>
            <a:ext cx="192722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a:t>
            </a:r>
          </a:p>
        </p:txBody>
      </p:sp>
      <p:sp>
        <p:nvSpPr>
          <p:cNvPr id="32790" name="矩形 23"/>
          <p:cNvSpPr>
            <a:spLocks noChangeArrowheads="1"/>
          </p:cNvSpPr>
          <p:nvPr/>
        </p:nvSpPr>
        <p:spPr bwMode="auto">
          <a:xfrm>
            <a:off x="5949950" y="3711575"/>
            <a:ext cx="2149475" cy="2595563"/>
          </a:xfrm>
          <a:prstGeom prst="rect">
            <a:avLst/>
          </a:prstGeom>
          <a:solidFill>
            <a:schemeClr val="tx2"/>
          </a:solidFill>
          <a:ln w="9525">
            <a:solidFill>
              <a:schemeClr val="bg2"/>
            </a:solidFill>
            <a:bevel/>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2791" name="TextBox 24"/>
          <p:cNvSpPr txBox="1">
            <a:spLocks noChangeArrowheads="1"/>
          </p:cNvSpPr>
          <p:nvPr/>
        </p:nvSpPr>
        <p:spPr bwMode="auto">
          <a:xfrm>
            <a:off x="5949949" y="3221038"/>
            <a:ext cx="2149475" cy="396240"/>
          </a:xfrm>
          <a:prstGeom prst="rect">
            <a:avLst/>
          </a:prstGeom>
          <a:solidFill>
            <a:srgbClr val="113E6A"/>
          </a:solidFill>
          <a:ln>
            <a:noFill/>
          </a:ln>
          <a:extLs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a:solidFill>
                  <a:schemeClr val="accent2"/>
                </a:solidFill>
                <a:latin charset="-122" panose="020b0503020204020204" pitchFamily="34" typeface="微软雅黑"/>
              </a:rPr>
              <a:t>输入您的文字</a:t>
            </a:r>
          </a:p>
        </p:txBody>
      </p:sp>
      <p:sp>
        <p:nvSpPr>
          <p:cNvPr id="32792" name="TextBox 25"/>
          <p:cNvSpPr txBox="1">
            <a:spLocks noChangeArrowheads="1"/>
          </p:cNvSpPr>
          <p:nvPr/>
        </p:nvSpPr>
        <p:spPr bwMode="auto">
          <a:xfrm>
            <a:off x="6030912" y="3927474"/>
            <a:ext cx="192722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a:t>
            </a:r>
          </a:p>
        </p:txBody>
      </p:sp>
      <p:sp>
        <p:nvSpPr>
          <p:cNvPr id="32793" name="矩形 26"/>
          <p:cNvSpPr>
            <a:spLocks noChangeArrowheads="1"/>
          </p:cNvSpPr>
          <p:nvPr/>
        </p:nvSpPr>
        <p:spPr bwMode="auto">
          <a:xfrm>
            <a:off x="8315325" y="3711575"/>
            <a:ext cx="2147888" cy="2595563"/>
          </a:xfrm>
          <a:prstGeom prst="rect">
            <a:avLst/>
          </a:prstGeom>
          <a:solidFill>
            <a:schemeClr val="tx2"/>
          </a:solidFill>
          <a:ln w="9525">
            <a:solidFill>
              <a:schemeClr val="bg2"/>
            </a:solidFill>
            <a:bevel/>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2794" name="TextBox 28"/>
          <p:cNvSpPr txBox="1">
            <a:spLocks noChangeArrowheads="1"/>
          </p:cNvSpPr>
          <p:nvPr/>
        </p:nvSpPr>
        <p:spPr bwMode="auto">
          <a:xfrm>
            <a:off x="8315324" y="3221038"/>
            <a:ext cx="2147888" cy="396240"/>
          </a:xfrm>
          <a:prstGeom prst="rect">
            <a:avLst/>
          </a:prstGeom>
          <a:solidFill>
            <a:srgbClr val="113E6A"/>
          </a:solidFill>
          <a:ln>
            <a:noFill/>
          </a:ln>
          <a:extLs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a:solidFill>
                  <a:schemeClr val="accent2"/>
                </a:solidFill>
                <a:latin charset="-122" panose="020b0503020204020204" pitchFamily="34" typeface="微软雅黑"/>
              </a:rPr>
              <a:t>输入您的文字</a:t>
            </a:r>
          </a:p>
        </p:txBody>
      </p:sp>
      <p:sp>
        <p:nvSpPr>
          <p:cNvPr id="32795" name="TextBox 29"/>
          <p:cNvSpPr txBox="1">
            <a:spLocks noChangeArrowheads="1"/>
          </p:cNvSpPr>
          <p:nvPr/>
        </p:nvSpPr>
        <p:spPr bwMode="auto">
          <a:xfrm>
            <a:off x="8396289" y="3927474"/>
            <a:ext cx="192722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2771"/>
                                        </p:tgtEl>
                                        <p:attrNameLst>
                                          <p:attrName>style.visibility</p:attrName>
                                        </p:attrNameLst>
                                      </p:cBhvr>
                                      <p:to>
                                        <p:strVal val="visible"/>
                                      </p:to>
                                    </p:set>
                                    <p:anim calcmode="lin" valueType="num">
                                      <p:cBhvr>
                                        <p:cTn dur="300" fill="hold" id="7"/>
                                        <p:tgtEl>
                                          <p:spTgt spid="32771"/>
                                        </p:tgtEl>
                                        <p:attrNameLst>
                                          <p:attrName>ppt_w</p:attrName>
                                        </p:attrNameLst>
                                      </p:cBhvr>
                                      <p:tavLst>
                                        <p:tav tm="0">
                                          <p:val>
                                            <p:fltVal val="0"/>
                                          </p:val>
                                        </p:tav>
                                        <p:tav tm="100000">
                                          <p:val>
                                            <p:strVal val="#ppt_w"/>
                                          </p:val>
                                        </p:tav>
                                      </p:tavLst>
                                    </p:anim>
                                    <p:anim calcmode="lin" valueType="num">
                                      <p:cBhvr>
                                        <p:cTn dur="300" fill="hold" id="8"/>
                                        <p:tgtEl>
                                          <p:spTgt spid="32771"/>
                                        </p:tgtEl>
                                        <p:attrNameLst>
                                          <p:attrName>ppt_h</p:attrName>
                                        </p:attrNameLst>
                                      </p:cBhvr>
                                      <p:tavLst>
                                        <p:tav tm="0">
                                          <p:val>
                                            <p:fltVal val="0"/>
                                          </p:val>
                                        </p:tav>
                                        <p:tav tm="100000">
                                          <p:val>
                                            <p:strVal val="#ppt_h"/>
                                          </p:val>
                                        </p:tav>
                                      </p:tavLst>
                                    </p:anim>
                                    <p:anim calcmode="lin" valueType="num">
                                      <p:cBhvr>
                                        <p:cTn dur="300" fill="hold" id="9"/>
                                        <p:tgtEl>
                                          <p:spTgt spid="32771"/>
                                        </p:tgtEl>
                                        <p:attrNameLst>
                                          <p:attrName>style.rotation</p:attrName>
                                        </p:attrNameLst>
                                      </p:cBhvr>
                                      <p:tavLst>
                                        <p:tav tm="0">
                                          <p:val>
                                            <p:fltVal val="90"/>
                                          </p:val>
                                        </p:tav>
                                        <p:tav tm="100000">
                                          <p:val>
                                            <p:fltVal val="0"/>
                                          </p:val>
                                        </p:tav>
                                      </p:tavLst>
                                    </p:anim>
                                    <p:animEffect filter="fade" transition="in">
                                      <p:cBhvr>
                                        <p:cTn dur="300" id="10"/>
                                        <p:tgtEl>
                                          <p:spTgt spid="32771"/>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32770"/>
                                        </p:tgtEl>
                                        <p:attrNameLst>
                                          <p:attrName>style.visibility</p:attrName>
                                        </p:attrNameLst>
                                      </p:cBhvr>
                                      <p:to>
                                        <p:strVal val="visible"/>
                                      </p:to>
                                    </p:set>
                                    <p:anim calcmode="lin" valueType="num">
                                      <p:cBhvr>
                                        <p:cTn dur="400" fill="hold" id="14"/>
                                        <p:tgtEl>
                                          <p:spTgt spid="3277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32770"/>
                                        </p:tgtEl>
                                        <p:attrNameLst>
                                          <p:attrName>ppt_y</p:attrName>
                                        </p:attrNameLst>
                                      </p:cBhvr>
                                      <p:tavLst>
                                        <p:tav tm="0">
                                          <p:val>
                                            <p:strVal val="#ppt_y"/>
                                          </p:val>
                                        </p:tav>
                                        <p:tav tm="100000">
                                          <p:val>
                                            <p:strVal val="#ppt_y"/>
                                          </p:val>
                                        </p:tav>
                                      </p:tavLst>
                                    </p:anim>
                                    <p:anim calcmode="lin" valueType="num">
                                      <p:cBhvr>
                                        <p:cTn dur="400" fill="hold" id="16"/>
                                        <p:tgtEl>
                                          <p:spTgt spid="3277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3277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32770"/>
                                        </p:tgtEl>
                                      </p:cBhvr>
                                    </p:animEffect>
                                  </p:childTnLst>
                                </p:cTn>
                              </p:par>
                            </p:childTnLst>
                          </p:cTn>
                        </p:par>
                        <p:par>
                          <p:cTn fill="hold" id="19" nodeType="afterGroup">
                            <p:stCondLst>
                              <p:cond delay="700"/>
                            </p:stCondLst>
                            <p:childTnLst>
                              <p:par>
                                <p:cTn fill="hold" grpId="0" id="20" nodeType="afterEffect" presetClass="entr" presetID="2" presetSubtype="1">
                                  <p:stCondLst>
                                    <p:cond delay="0"/>
                                  </p:stCondLst>
                                  <p:childTnLst>
                                    <p:set>
                                      <p:cBhvr>
                                        <p:cTn dur="1" fill="hold" id="21">
                                          <p:stCondLst>
                                            <p:cond delay="0"/>
                                          </p:stCondLst>
                                        </p:cTn>
                                        <p:tgtEl>
                                          <p:spTgt spid="32773"/>
                                        </p:tgtEl>
                                        <p:attrNameLst>
                                          <p:attrName>style.visibility</p:attrName>
                                        </p:attrNameLst>
                                      </p:cBhvr>
                                      <p:to>
                                        <p:strVal val="visible"/>
                                      </p:to>
                                    </p:set>
                                    <p:anim calcmode="lin" valueType="num">
                                      <p:cBhvr additive="base">
                                        <p:cTn dur="500" fill="hold" id="22"/>
                                        <p:tgtEl>
                                          <p:spTgt spid="32773"/>
                                        </p:tgtEl>
                                        <p:attrNameLst>
                                          <p:attrName>ppt_x</p:attrName>
                                        </p:attrNameLst>
                                      </p:cBhvr>
                                      <p:tavLst>
                                        <p:tav tm="0">
                                          <p:val>
                                            <p:strVal val="#ppt_x"/>
                                          </p:val>
                                        </p:tav>
                                        <p:tav tm="100000">
                                          <p:val>
                                            <p:strVal val="#ppt_x"/>
                                          </p:val>
                                        </p:tav>
                                      </p:tavLst>
                                    </p:anim>
                                    <p:anim calcmode="lin" valueType="num">
                                      <p:cBhvr additive="base">
                                        <p:cTn dur="500" fill="hold" id="23"/>
                                        <p:tgtEl>
                                          <p:spTgt spid="32773"/>
                                        </p:tgtEl>
                                        <p:attrNameLst>
                                          <p:attrName>ppt_y</p:attrName>
                                        </p:attrNameLst>
                                      </p:cBhvr>
                                      <p:tavLst>
                                        <p:tav tm="0">
                                          <p:val>
                                            <p:strVal val="0-#ppt_h/2"/>
                                          </p:val>
                                        </p:tav>
                                        <p:tav tm="100000">
                                          <p:val>
                                            <p:strVal val="#ppt_y"/>
                                          </p:val>
                                        </p:tav>
                                      </p:tavLst>
                                    </p:anim>
                                  </p:childTnLst>
                                </p:cTn>
                              </p:par>
                              <p:par>
                                <p:cTn fill="hold" grpId="0" id="24" nodeType="withEffect" presetClass="entr" presetID="2" presetSubtype="1">
                                  <p:stCondLst>
                                    <p:cond delay="0"/>
                                  </p:stCondLst>
                                  <p:childTnLst>
                                    <p:set>
                                      <p:cBhvr>
                                        <p:cTn dur="1" fill="hold" id="25">
                                          <p:stCondLst>
                                            <p:cond delay="0"/>
                                          </p:stCondLst>
                                        </p:cTn>
                                        <p:tgtEl>
                                          <p:spTgt spid="32781"/>
                                        </p:tgtEl>
                                        <p:attrNameLst>
                                          <p:attrName>style.visibility</p:attrName>
                                        </p:attrNameLst>
                                      </p:cBhvr>
                                      <p:to>
                                        <p:strVal val="visible"/>
                                      </p:to>
                                    </p:set>
                                    <p:anim calcmode="lin" valueType="num">
                                      <p:cBhvr additive="base">
                                        <p:cTn dur="500" fill="hold" id="26"/>
                                        <p:tgtEl>
                                          <p:spTgt spid="32781"/>
                                        </p:tgtEl>
                                        <p:attrNameLst>
                                          <p:attrName>ppt_x</p:attrName>
                                        </p:attrNameLst>
                                      </p:cBhvr>
                                      <p:tavLst>
                                        <p:tav tm="0">
                                          <p:val>
                                            <p:strVal val="#ppt_x"/>
                                          </p:val>
                                        </p:tav>
                                        <p:tav tm="100000">
                                          <p:val>
                                            <p:strVal val="#ppt_x"/>
                                          </p:val>
                                        </p:tav>
                                      </p:tavLst>
                                    </p:anim>
                                    <p:anim calcmode="lin" valueType="num">
                                      <p:cBhvr additive="base">
                                        <p:cTn dur="500" fill="hold" id="27"/>
                                        <p:tgtEl>
                                          <p:spTgt spid="32781"/>
                                        </p:tgtEl>
                                        <p:attrNameLst>
                                          <p:attrName>ppt_y</p:attrName>
                                        </p:attrNameLst>
                                      </p:cBhvr>
                                      <p:tavLst>
                                        <p:tav tm="0">
                                          <p:val>
                                            <p:strVal val="0-#ppt_h/2"/>
                                          </p:val>
                                        </p:tav>
                                        <p:tav tm="100000">
                                          <p:val>
                                            <p:strVal val="#ppt_y"/>
                                          </p:val>
                                        </p:tav>
                                      </p:tavLst>
                                    </p:anim>
                                  </p:childTnLst>
                                </p:cTn>
                              </p:par>
                              <p:par>
                                <p:cTn fill="hold" grpId="0" id="28" nodeType="withEffect" presetClass="entr" presetID="2" presetSubtype="1">
                                  <p:stCondLst>
                                    <p:cond delay="100"/>
                                  </p:stCondLst>
                                  <p:childTnLst>
                                    <p:set>
                                      <p:cBhvr>
                                        <p:cTn dur="1" fill="hold" id="29">
                                          <p:stCondLst>
                                            <p:cond delay="0"/>
                                          </p:stCondLst>
                                        </p:cTn>
                                        <p:tgtEl>
                                          <p:spTgt spid="32782"/>
                                        </p:tgtEl>
                                        <p:attrNameLst>
                                          <p:attrName>style.visibility</p:attrName>
                                        </p:attrNameLst>
                                      </p:cBhvr>
                                      <p:to>
                                        <p:strVal val="visible"/>
                                      </p:to>
                                    </p:set>
                                    <p:anim calcmode="lin" valueType="num">
                                      <p:cBhvr additive="base">
                                        <p:cTn dur="500" fill="hold" id="30"/>
                                        <p:tgtEl>
                                          <p:spTgt spid="32782"/>
                                        </p:tgtEl>
                                        <p:attrNameLst>
                                          <p:attrName>ppt_x</p:attrName>
                                        </p:attrNameLst>
                                      </p:cBhvr>
                                      <p:tavLst>
                                        <p:tav tm="0">
                                          <p:val>
                                            <p:strVal val="#ppt_x"/>
                                          </p:val>
                                        </p:tav>
                                        <p:tav tm="100000">
                                          <p:val>
                                            <p:strVal val="#ppt_x"/>
                                          </p:val>
                                        </p:tav>
                                      </p:tavLst>
                                    </p:anim>
                                    <p:anim calcmode="lin" valueType="num">
                                      <p:cBhvr additive="base">
                                        <p:cTn dur="500" fill="hold" id="31"/>
                                        <p:tgtEl>
                                          <p:spTgt spid="32782"/>
                                        </p:tgtEl>
                                        <p:attrNameLst>
                                          <p:attrName>ppt_y</p:attrName>
                                        </p:attrNameLst>
                                      </p:cBhvr>
                                      <p:tavLst>
                                        <p:tav tm="0">
                                          <p:val>
                                            <p:strVal val="0-#ppt_h/2"/>
                                          </p:val>
                                        </p:tav>
                                        <p:tav tm="100000">
                                          <p:val>
                                            <p:strVal val="#ppt_y"/>
                                          </p:val>
                                        </p:tav>
                                      </p:tavLst>
                                    </p:anim>
                                  </p:childTnLst>
                                </p:cTn>
                              </p:par>
                              <p:par>
                                <p:cTn fill="hold" grpId="0" id="32" nodeType="withEffect" presetClass="entr" presetID="2" presetSubtype="1">
                                  <p:stCondLst>
                                    <p:cond delay="100"/>
                                  </p:stCondLst>
                                  <p:childTnLst>
                                    <p:set>
                                      <p:cBhvr>
                                        <p:cTn dur="1" fill="hold" id="33">
                                          <p:stCondLst>
                                            <p:cond delay="0"/>
                                          </p:stCondLst>
                                        </p:cTn>
                                        <p:tgtEl>
                                          <p:spTgt spid="32775"/>
                                        </p:tgtEl>
                                        <p:attrNameLst>
                                          <p:attrName>style.visibility</p:attrName>
                                        </p:attrNameLst>
                                      </p:cBhvr>
                                      <p:to>
                                        <p:strVal val="visible"/>
                                      </p:to>
                                    </p:set>
                                    <p:anim calcmode="lin" valueType="num">
                                      <p:cBhvr additive="base">
                                        <p:cTn dur="500" fill="hold" id="34"/>
                                        <p:tgtEl>
                                          <p:spTgt spid="32775"/>
                                        </p:tgtEl>
                                        <p:attrNameLst>
                                          <p:attrName>ppt_x</p:attrName>
                                        </p:attrNameLst>
                                      </p:cBhvr>
                                      <p:tavLst>
                                        <p:tav tm="0">
                                          <p:val>
                                            <p:strVal val="#ppt_x"/>
                                          </p:val>
                                        </p:tav>
                                        <p:tav tm="100000">
                                          <p:val>
                                            <p:strVal val="#ppt_x"/>
                                          </p:val>
                                        </p:tav>
                                      </p:tavLst>
                                    </p:anim>
                                    <p:anim calcmode="lin" valueType="num">
                                      <p:cBhvr additive="base">
                                        <p:cTn dur="500" fill="hold" id="35"/>
                                        <p:tgtEl>
                                          <p:spTgt spid="32775"/>
                                        </p:tgtEl>
                                        <p:attrNameLst>
                                          <p:attrName>ppt_y</p:attrName>
                                        </p:attrNameLst>
                                      </p:cBhvr>
                                      <p:tavLst>
                                        <p:tav tm="0">
                                          <p:val>
                                            <p:strVal val="0-#ppt_h/2"/>
                                          </p:val>
                                        </p:tav>
                                        <p:tav tm="100000">
                                          <p:val>
                                            <p:strVal val="#ppt_y"/>
                                          </p:val>
                                        </p:tav>
                                      </p:tavLst>
                                    </p:anim>
                                  </p:childTnLst>
                                </p:cTn>
                              </p:par>
                              <p:par>
                                <p:cTn fill="hold" grpId="0" id="36" nodeType="withEffect" presetClass="entr" presetID="2" presetSubtype="1">
                                  <p:stCondLst>
                                    <p:cond delay="200"/>
                                  </p:stCondLst>
                                  <p:childTnLst>
                                    <p:set>
                                      <p:cBhvr>
                                        <p:cTn dur="1" fill="hold" id="37">
                                          <p:stCondLst>
                                            <p:cond delay="0"/>
                                          </p:stCondLst>
                                        </p:cTn>
                                        <p:tgtEl>
                                          <p:spTgt spid="32783"/>
                                        </p:tgtEl>
                                        <p:attrNameLst>
                                          <p:attrName>style.visibility</p:attrName>
                                        </p:attrNameLst>
                                      </p:cBhvr>
                                      <p:to>
                                        <p:strVal val="visible"/>
                                      </p:to>
                                    </p:set>
                                    <p:anim calcmode="lin" valueType="num">
                                      <p:cBhvr additive="base">
                                        <p:cTn dur="500" fill="hold" id="38"/>
                                        <p:tgtEl>
                                          <p:spTgt spid="32783"/>
                                        </p:tgtEl>
                                        <p:attrNameLst>
                                          <p:attrName>ppt_x</p:attrName>
                                        </p:attrNameLst>
                                      </p:cBhvr>
                                      <p:tavLst>
                                        <p:tav tm="0">
                                          <p:val>
                                            <p:strVal val="#ppt_x"/>
                                          </p:val>
                                        </p:tav>
                                        <p:tav tm="100000">
                                          <p:val>
                                            <p:strVal val="#ppt_x"/>
                                          </p:val>
                                        </p:tav>
                                      </p:tavLst>
                                    </p:anim>
                                    <p:anim calcmode="lin" valueType="num">
                                      <p:cBhvr additive="base">
                                        <p:cTn dur="500" fill="hold" id="39"/>
                                        <p:tgtEl>
                                          <p:spTgt spid="32783"/>
                                        </p:tgtEl>
                                        <p:attrNameLst>
                                          <p:attrName>ppt_y</p:attrName>
                                        </p:attrNameLst>
                                      </p:cBhvr>
                                      <p:tavLst>
                                        <p:tav tm="0">
                                          <p:val>
                                            <p:strVal val="0-#ppt_h/2"/>
                                          </p:val>
                                        </p:tav>
                                        <p:tav tm="100000">
                                          <p:val>
                                            <p:strVal val="#ppt_y"/>
                                          </p:val>
                                        </p:tav>
                                      </p:tavLst>
                                    </p:anim>
                                  </p:childTnLst>
                                </p:cTn>
                              </p:par>
                              <p:par>
                                <p:cTn fill="hold" grpId="0" id="40" nodeType="withEffect" presetClass="entr" presetID="2" presetSubtype="1">
                                  <p:stCondLst>
                                    <p:cond delay="200"/>
                                  </p:stCondLst>
                                  <p:childTnLst>
                                    <p:set>
                                      <p:cBhvr>
                                        <p:cTn dur="1" fill="hold" id="41">
                                          <p:stCondLst>
                                            <p:cond delay="0"/>
                                          </p:stCondLst>
                                        </p:cTn>
                                        <p:tgtEl>
                                          <p:spTgt spid="32777"/>
                                        </p:tgtEl>
                                        <p:attrNameLst>
                                          <p:attrName>style.visibility</p:attrName>
                                        </p:attrNameLst>
                                      </p:cBhvr>
                                      <p:to>
                                        <p:strVal val="visible"/>
                                      </p:to>
                                    </p:set>
                                    <p:anim calcmode="lin" valueType="num">
                                      <p:cBhvr additive="base">
                                        <p:cTn dur="500" fill="hold" id="42"/>
                                        <p:tgtEl>
                                          <p:spTgt spid="32777"/>
                                        </p:tgtEl>
                                        <p:attrNameLst>
                                          <p:attrName>ppt_x</p:attrName>
                                        </p:attrNameLst>
                                      </p:cBhvr>
                                      <p:tavLst>
                                        <p:tav tm="0">
                                          <p:val>
                                            <p:strVal val="#ppt_x"/>
                                          </p:val>
                                        </p:tav>
                                        <p:tav tm="100000">
                                          <p:val>
                                            <p:strVal val="#ppt_x"/>
                                          </p:val>
                                        </p:tav>
                                      </p:tavLst>
                                    </p:anim>
                                    <p:anim calcmode="lin" valueType="num">
                                      <p:cBhvr additive="base">
                                        <p:cTn dur="500" fill="hold" id="43"/>
                                        <p:tgtEl>
                                          <p:spTgt spid="32777"/>
                                        </p:tgtEl>
                                        <p:attrNameLst>
                                          <p:attrName>ppt_y</p:attrName>
                                        </p:attrNameLst>
                                      </p:cBhvr>
                                      <p:tavLst>
                                        <p:tav tm="0">
                                          <p:val>
                                            <p:strVal val="0-#ppt_h/2"/>
                                          </p:val>
                                        </p:tav>
                                        <p:tav tm="100000">
                                          <p:val>
                                            <p:strVal val="#ppt_y"/>
                                          </p:val>
                                        </p:tav>
                                      </p:tavLst>
                                    </p:anim>
                                  </p:childTnLst>
                                </p:cTn>
                              </p:par>
                              <p:par>
                                <p:cTn fill="hold" grpId="0" id="44" nodeType="withEffect" presetClass="entr" presetID="2" presetSubtype="1">
                                  <p:stCondLst>
                                    <p:cond delay="300"/>
                                  </p:stCondLst>
                                  <p:childTnLst>
                                    <p:set>
                                      <p:cBhvr>
                                        <p:cTn dur="1" fill="hold" id="45">
                                          <p:stCondLst>
                                            <p:cond delay="0"/>
                                          </p:stCondLst>
                                        </p:cTn>
                                        <p:tgtEl>
                                          <p:spTgt spid="32784"/>
                                        </p:tgtEl>
                                        <p:attrNameLst>
                                          <p:attrName>style.visibility</p:attrName>
                                        </p:attrNameLst>
                                      </p:cBhvr>
                                      <p:to>
                                        <p:strVal val="visible"/>
                                      </p:to>
                                    </p:set>
                                    <p:anim calcmode="lin" valueType="num">
                                      <p:cBhvr additive="base">
                                        <p:cTn dur="500" fill="hold" id="46"/>
                                        <p:tgtEl>
                                          <p:spTgt spid="32784"/>
                                        </p:tgtEl>
                                        <p:attrNameLst>
                                          <p:attrName>ppt_x</p:attrName>
                                        </p:attrNameLst>
                                      </p:cBhvr>
                                      <p:tavLst>
                                        <p:tav tm="0">
                                          <p:val>
                                            <p:strVal val="#ppt_x"/>
                                          </p:val>
                                        </p:tav>
                                        <p:tav tm="100000">
                                          <p:val>
                                            <p:strVal val="#ppt_x"/>
                                          </p:val>
                                        </p:tav>
                                      </p:tavLst>
                                    </p:anim>
                                    <p:anim calcmode="lin" valueType="num">
                                      <p:cBhvr additive="base">
                                        <p:cTn dur="500" fill="hold" id="47"/>
                                        <p:tgtEl>
                                          <p:spTgt spid="32784"/>
                                        </p:tgtEl>
                                        <p:attrNameLst>
                                          <p:attrName>ppt_y</p:attrName>
                                        </p:attrNameLst>
                                      </p:cBhvr>
                                      <p:tavLst>
                                        <p:tav tm="0">
                                          <p:val>
                                            <p:strVal val="0-#ppt_h/2"/>
                                          </p:val>
                                        </p:tav>
                                        <p:tav tm="100000">
                                          <p:val>
                                            <p:strVal val="#ppt_y"/>
                                          </p:val>
                                        </p:tav>
                                      </p:tavLst>
                                    </p:anim>
                                  </p:childTnLst>
                                </p:cTn>
                              </p:par>
                              <p:par>
                                <p:cTn fill="hold" grpId="0" id="48" nodeType="withEffect" presetClass="entr" presetID="2" presetSubtype="1">
                                  <p:stCondLst>
                                    <p:cond delay="300"/>
                                  </p:stCondLst>
                                  <p:childTnLst>
                                    <p:set>
                                      <p:cBhvr>
                                        <p:cTn dur="1" fill="hold" id="49">
                                          <p:stCondLst>
                                            <p:cond delay="0"/>
                                          </p:stCondLst>
                                        </p:cTn>
                                        <p:tgtEl>
                                          <p:spTgt spid="32779"/>
                                        </p:tgtEl>
                                        <p:attrNameLst>
                                          <p:attrName>style.visibility</p:attrName>
                                        </p:attrNameLst>
                                      </p:cBhvr>
                                      <p:to>
                                        <p:strVal val="visible"/>
                                      </p:to>
                                    </p:set>
                                    <p:anim calcmode="lin" valueType="num">
                                      <p:cBhvr additive="base">
                                        <p:cTn dur="500" fill="hold" id="50"/>
                                        <p:tgtEl>
                                          <p:spTgt spid="32779"/>
                                        </p:tgtEl>
                                        <p:attrNameLst>
                                          <p:attrName>ppt_x</p:attrName>
                                        </p:attrNameLst>
                                      </p:cBhvr>
                                      <p:tavLst>
                                        <p:tav tm="0">
                                          <p:val>
                                            <p:strVal val="#ppt_x"/>
                                          </p:val>
                                        </p:tav>
                                        <p:tav tm="100000">
                                          <p:val>
                                            <p:strVal val="#ppt_x"/>
                                          </p:val>
                                        </p:tav>
                                      </p:tavLst>
                                    </p:anim>
                                    <p:anim calcmode="lin" valueType="num">
                                      <p:cBhvr additive="base">
                                        <p:cTn dur="500" fill="hold" id="51"/>
                                        <p:tgtEl>
                                          <p:spTgt spid="32779"/>
                                        </p:tgtEl>
                                        <p:attrNameLst>
                                          <p:attrName>ppt_y</p:attrName>
                                        </p:attrNameLst>
                                      </p:cBhvr>
                                      <p:tavLst>
                                        <p:tav tm="0">
                                          <p:val>
                                            <p:strVal val="0-#ppt_h/2"/>
                                          </p:val>
                                        </p:tav>
                                        <p:tav tm="100000">
                                          <p:val>
                                            <p:strVal val="#ppt_y"/>
                                          </p:val>
                                        </p:tav>
                                      </p:tavLst>
                                    </p:anim>
                                  </p:childTnLst>
                                </p:cTn>
                              </p:par>
                            </p:childTnLst>
                          </p:cTn>
                        </p:par>
                        <p:par>
                          <p:cTn fill="hold" id="52" nodeType="afterGroup">
                            <p:stCondLst>
                              <p:cond delay="1500"/>
                            </p:stCondLst>
                            <p:childTnLst>
                              <p:par>
                                <p:cTn fill="hold" grpId="0" id="53" nodeType="afterEffect" presetClass="entr" presetID="1" presetSubtype="0">
                                  <p:stCondLst>
                                    <p:cond delay="0"/>
                                  </p:stCondLst>
                                  <p:childTnLst>
                                    <p:set>
                                      <p:cBhvr>
                                        <p:cTn dur="1" fill="hold" id="54">
                                          <p:stCondLst>
                                            <p:cond delay="0"/>
                                          </p:stCondLst>
                                        </p:cTn>
                                        <p:tgtEl>
                                          <p:spTgt spid="32774"/>
                                        </p:tgtEl>
                                        <p:attrNameLst>
                                          <p:attrName>style.visibility</p:attrName>
                                        </p:attrNameLst>
                                      </p:cBhvr>
                                      <p:to>
                                        <p:strVal val="visible"/>
                                      </p:to>
                                    </p:set>
                                  </p:childTnLst>
                                </p:cTn>
                              </p:par>
                              <p:par>
                                <p:cTn accel="50000" decel="50000" fill="hold" grpId="1" id="55" nodeType="withEffect" presetClass="path" presetID="1" presetSubtype="0">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ptsTypes="fffff" rAng="-3337654">
                                      <p:cBhvr>
                                        <p:cTn dur="1000" fill="hold" id="56"/>
                                        <p:tgtEl>
                                          <p:spTgt spid="32774"/>
                                        </p:tgtEl>
                                        <p:attrNameLst>
                                          <p:attrName>ppt_x,ppt_y</p:attrName>
                                        </p:attrNameLst>
                                      </p:cBhvr>
                                      <p:rCtr x="6000" y="7300"/>
                                    </p:animMotion>
                                  </p:childTnLst>
                                </p:cTn>
                              </p:par>
                            </p:childTnLst>
                          </p:cTn>
                        </p:par>
                        <p:par>
                          <p:cTn fill="hold" id="57" nodeType="afterGroup">
                            <p:stCondLst>
                              <p:cond delay="2500"/>
                            </p:stCondLst>
                            <p:childTnLst>
                              <p:par>
                                <p:cTn fill="hold" grpId="0" id="58" nodeType="afterEffect" presetClass="entr" presetID="1" presetSubtype="0">
                                  <p:stCondLst>
                                    <p:cond delay="0"/>
                                  </p:stCondLst>
                                  <p:childTnLst>
                                    <p:set>
                                      <p:cBhvr>
                                        <p:cTn dur="1" fill="hold" id="59">
                                          <p:stCondLst>
                                            <p:cond delay="0"/>
                                          </p:stCondLst>
                                        </p:cTn>
                                        <p:tgtEl>
                                          <p:spTgt spid="32776"/>
                                        </p:tgtEl>
                                        <p:attrNameLst>
                                          <p:attrName>style.visibility</p:attrName>
                                        </p:attrNameLst>
                                      </p:cBhvr>
                                      <p:to>
                                        <p:strVal val="visible"/>
                                      </p:to>
                                    </p:set>
                                  </p:childTnLst>
                                </p:cTn>
                              </p:par>
                              <p:par>
                                <p:cTn accel="50000" decel="50000" fill="hold" grpId="1" id="60" nodeType="withEffect" presetClass="path" presetID="1" presetSubtype="0">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ptsTypes="fffff" rAng="-3337654">
                                      <p:cBhvr>
                                        <p:cTn dur="1000" fill="hold" id="61"/>
                                        <p:tgtEl>
                                          <p:spTgt spid="32776"/>
                                        </p:tgtEl>
                                        <p:attrNameLst>
                                          <p:attrName>ppt_x,ppt_y</p:attrName>
                                        </p:attrNameLst>
                                      </p:cBhvr>
                                      <p:rCtr x="6000" y="7300"/>
                                    </p:animMotion>
                                  </p:childTnLst>
                                </p:cTn>
                              </p:par>
                            </p:childTnLst>
                          </p:cTn>
                        </p:par>
                        <p:par>
                          <p:cTn fill="hold" id="62" nodeType="afterGroup">
                            <p:stCondLst>
                              <p:cond delay="3500"/>
                            </p:stCondLst>
                            <p:childTnLst>
                              <p:par>
                                <p:cTn fill="hold" grpId="0" id="63" nodeType="afterEffect" presetClass="entr" presetID="1" presetSubtype="0">
                                  <p:stCondLst>
                                    <p:cond delay="0"/>
                                  </p:stCondLst>
                                  <p:childTnLst>
                                    <p:set>
                                      <p:cBhvr>
                                        <p:cTn dur="1" fill="hold" id="64">
                                          <p:stCondLst>
                                            <p:cond delay="0"/>
                                          </p:stCondLst>
                                        </p:cTn>
                                        <p:tgtEl>
                                          <p:spTgt spid="32778"/>
                                        </p:tgtEl>
                                        <p:attrNameLst>
                                          <p:attrName>style.visibility</p:attrName>
                                        </p:attrNameLst>
                                      </p:cBhvr>
                                      <p:to>
                                        <p:strVal val="visible"/>
                                      </p:to>
                                    </p:set>
                                  </p:childTnLst>
                                </p:cTn>
                              </p:par>
                              <p:par>
                                <p:cTn accel="50000" decel="50000" fill="hold" grpId="1" id="65" nodeType="withEffect" presetClass="path" presetID="1" presetSubtype="0">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ptsTypes="fffff" rAng="-3337654">
                                      <p:cBhvr>
                                        <p:cTn dur="1000" fill="hold" id="66"/>
                                        <p:tgtEl>
                                          <p:spTgt spid="32778"/>
                                        </p:tgtEl>
                                        <p:attrNameLst>
                                          <p:attrName>ppt_x,ppt_y</p:attrName>
                                        </p:attrNameLst>
                                      </p:cBhvr>
                                      <p:rCtr x="6000" y="7300"/>
                                    </p:animMotion>
                                  </p:childTnLst>
                                </p:cTn>
                              </p:par>
                            </p:childTnLst>
                          </p:cTn>
                        </p:par>
                        <p:par>
                          <p:cTn fill="hold" id="67" nodeType="afterGroup">
                            <p:stCondLst>
                              <p:cond delay="4500"/>
                            </p:stCondLst>
                            <p:childTnLst>
                              <p:par>
                                <p:cTn fill="hold" grpId="0" id="68" nodeType="afterEffect" presetClass="entr" presetID="1" presetSubtype="0">
                                  <p:stCondLst>
                                    <p:cond delay="0"/>
                                  </p:stCondLst>
                                  <p:childTnLst>
                                    <p:set>
                                      <p:cBhvr>
                                        <p:cTn dur="1" fill="hold" id="69">
                                          <p:stCondLst>
                                            <p:cond delay="0"/>
                                          </p:stCondLst>
                                        </p:cTn>
                                        <p:tgtEl>
                                          <p:spTgt spid="32780"/>
                                        </p:tgtEl>
                                        <p:attrNameLst>
                                          <p:attrName>style.visibility</p:attrName>
                                        </p:attrNameLst>
                                      </p:cBhvr>
                                      <p:to>
                                        <p:strVal val="visible"/>
                                      </p:to>
                                    </p:set>
                                  </p:childTnLst>
                                </p:cTn>
                              </p:par>
                              <p:par>
                                <p:cTn accel="50000" decel="50000" fill="hold" grpId="1" id="70" nodeType="withEffect" presetClass="path" presetID="1" presetSubtype="0">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ptsTypes="fffff" rAng="-3337654">
                                      <p:cBhvr>
                                        <p:cTn dur="1000" fill="hold" id="71"/>
                                        <p:tgtEl>
                                          <p:spTgt spid="32780"/>
                                        </p:tgtEl>
                                        <p:attrNameLst>
                                          <p:attrName>ppt_x,ppt_y</p:attrName>
                                        </p:attrNameLst>
                                      </p:cBhvr>
                                      <p:rCtr x="6000" y="7300"/>
                                    </p:animMotion>
                                  </p:childTnLst>
                                </p:cTn>
                              </p:par>
                            </p:childTnLst>
                          </p:cTn>
                        </p:par>
                        <p:par>
                          <p:cTn fill="hold" id="72" nodeType="afterGroup">
                            <p:stCondLst>
                              <p:cond delay="5500"/>
                            </p:stCondLst>
                            <p:childTnLst>
                              <p:par>
                                <p:cTn fill="hold" grpId="0" id="73" nodeType="afterEffect" presetClass="entr" presetID="2" presetSubtype="12">
                                  <p:stCondLst>
                                    <p:cond delay="0"/>
                                  </p:stCondLst>
                                  <p:childTnLst>
                                    <p:set>
                                      <p:cBhvr>
                                        <p:cTn dur="1" fill="hold" id="74">
                                          <p:stCondLst>
                                            <p:cond delay="0"/>
                                          </p:stCondLst>
                                        </p:cTn>
                                        <p:tgtEl>
                                          <p:spTgt spid="32785"/>
                                        </p:tgtEl>
                                        <p:attrNameLst>
                                          <p:attrName>style.visibility</p:attrName>
                                        </p:attrNameLst>
                                      </p:cBhvr>
                                      <p:to>
                                        <p:strVal val="visible"/>
                                      </p:to>
                                    </p:set>
                                    <p:anim calcmode="lin" valueType="num">
                                      <p:cBhvr additive="base">
                                        <p:cTn dur="500" fill="hold" id="75"/>
                                        <p:tgtEl>
                                          <p:spTgt spid="32785"/>
                                        </p:tgtEl>
                                        <p:attrNameLst>
                                          <p:attrName>ppt_x</p:attrName>
                                        </p:attrNameLst>
                                      </p:cBhvr>
                                      <p:tavLst>
                                        <p:tav tm="0">
                                          <p:val>
                                            <p:strVal val="0-#ppt_w/2"/>
                                          </p:val>
                                        </p:tav>
                                        <p:tav tm="100000">
                                          <p:val>
                                            <p:strVal val="#ppt_x"/>
                                          </p:val>
                                        </p:tav>
                                      </p:tavLst>
                                    </p:anim>
                                    <p:anim calcmode="lin" valueType="num">
                                      <p:cBhvr additive="base">
                                        <p:cTn dur="500" fill="hold" id="76"/>
                                        <p:tgtEl>
                                          <p:spTgt spid="32785"/>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12">
                                  <p:stCondLst>
                                    <p:cond delay="100"/>
                                  </p:stCondLst>
                                  <p:childTnLst>
                                    <p:set>
                                      <p:cBhvr>
                                        <p:cTn dur="1" fill="hold" id="78">
                                          <p:stCondLst>
                                            <p:cond delay="0"/>
                                          </p:stCondLst>
                                        </p:cTn>
                                        <p:tgtEl>
                                          <p:spTgt spid="32788"/>
                                        </p:tgtEl>
                                        <p:attrNameLst>
                                          <p:attrName>style.visibility</p:attrName>
                                        </p:attrNameLst>
                                      </p:cBhvr>
                                      <p:to>
                                        <p:strVal val="visible"/>
                                      </p:to>
                                    </p:set>
                                    <p:anim calcmode="lin" valueType="num">
                                      <p:cBhvr additive="base">
                                        <p:cTn dur="500" fill="hold" id="79"/>
                                        <p:tgtEl>
                                          <p:spTgt spid="32788"/>
                                        </p:tgtEl>
                                        <p:attrNameLst>
                                          <p:attrName>ppt_x</p:attrName>
                                        </p:attrNameLst>
                                      </p:cBhvr>
                                      <p:tavLst>
                                        <p:tav tm="0">
                                          <p:val>
                                            <p:strVal val="0-#ppt_w/2"/>
                                          </p:val>
                                        </p:tav>
                                        <p:tav tm="100000">
                                          <p:val>
                                            <p:strVal val="#ppt_x"/>
                                          </p:val>
                                        </p:tav>
                                      </p:tavLst>
                                    </p:anim>
                                    <p:anim calcmode="lin" valueType="num">
                                      <p:cBhvr additive="base">
                                        <p:cTn dur="500" fill="hold" id="80"/>
                                        <p:tgtEl>
                                          <p:spTgt spid="32788"/>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12">
                                  <p:stCondLst>
                                    <p:cond delay="200"/>
                                  </p:stCondLst>
                                  <p:childTnLst>
                                    <p:set>
                                      <p:cBhvr>
                                        <p:cTn dur="1" fill="hold" id="82">
                                          <p:stCondLst>
                                            <p:cond delay="0"/>
                                          </p:stCondLst>
                                        </p:cTn>
                                        <p:tgtEl>
                                          <p:spTgt spid="32791"/>
                                        </p:tgtEl>
                                        <p:attrNameLst>
                                          <p:attrName>style.visibility</p:attrName>
                                        </p:attrNameLst>
                                      </p:cBhvr>
                                      <p:to>
                                        <p:strVal val="visible"/>
                                      </p:to>
                                    </p:set>
                                    <p:anim calcmode="lin" valueType="num">
                                      <p:cBhvr additive="base">
                                        <p:cTn dur="500" fill="hold" id="83"/>
                                        <p:tgtEl>
                                          <p:spTgt spid="32791"/>
                                        </p:tgtEl>
                                        <p:attrNameLst>
                                          <p:attrName>ppt_x</p:attrName>
                                        </p:attrNameLst>
                                      </p:cBhvr>
                                      <p:tavLst>
                                        <p:tav tm="0">
                                          <p:val>
                                            <p:strVal val="0-#ppt_w/2"/>
                                          </p:val>
                                        </p:tav>
                                        <p:tav tm="100000">
                                          <p:val>
                                            <p:strVal val="#ppt_x"/>
                                          </p:val>
                                        </p:tav>
                                      </p:tavLst>
                                    </p:anim>
                                    <p:anim calcmode="lin" valueType="num">
                                      <p:cBhvr additive="base">
                                        <p:cTn dur="500" fill="hold" id="84"/>
                                        <p:tgtEl>
                                          <p:spTgt spid="32791"/>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12">
                                  <p:stCondLst>
                                    <p:cond delay="300"/>
                                  </p:stCondLst>
                                  <p:childTnLst>
                                    <p:set>
                                      <p:cBhvr>
                                        <p:cTn dur="1" fill="hold" id="86">
                                          <p:stCondLst>
                                            <p:cond delay="0"/>
                                          </p:stCondLst>
                                        </p:cTn>
                                        <p:tgtEl>
                                          <p:spTgt spid="32794"/>
                                        </p:tgtEl>
                                        <p:attrNameLst>
                                          <p:attrName>style.visibility</p:attrName>
                                        </p:attrNameLst>
                                      </p:cBhvr>
                                      <p:to>
                                        <p:strVal val="visible"/>
                                      </p:to>
                                    </p:set>
                                    <p:anim calcmode="lin" valueType="num">
                                      <p:cBhvr additive="base">
                                        <p:cTn dur="500" fill="hold" id="87"/>
                                        <p:tgtEl>
                                          <p:spTgt spid="32794"/>
                                        </p:tgtEl>
                                        <p:attrNameLst>
                                          <p:attrName>ppt_x</p:attrName>
                                        </p:attrNameLst>
                                      </p:cBhvr>
                                      <p:tavLst>
                                        <p:tav tm="0">
                                          <p:val>
                                            <p:strVal val="0-#ppt_w/2"/>
                                          </p:val>
                                        </p:tav>
                                        <p:tav tm="100000">
                                          <p:val>
                                            <p:strVal val="#ppt_x"/>
                                          </p:val>
                                        </p:tav>
                                      </p:tavLst>
                                    </p:anim>
                                    <p:anim calcmode="lin" valueType="num">
                                      <p:cBhvr additive="base">
                                        <p:cTn dur="500" fill="hold" id="88"/>
                                        <p:tgtEl>
                                          <p:spTgt spid="32794"/>
                                        </p:tgtEl>
                                        <p:attrNameLst>
                                          <p:attrName>ppt_y</p:attrName>
                                        </p:attrNameLst>
                                      </p:cBhvr>
                                      <p:tavLst>
                                        <p:tav tm="0">
                                          <p:val>
                                            <p:strVal val="1+#ppt_h/2"/>
                                          </p:val>
                                        </p:tav>
                                        <p:tav tm="100000">
                                          <p:val>
                                            <p:strVal val="#ppt_y"/>
                                          </p:val>
                                        </p:tav>
                                      </p:tavLst>
                                    </p:anim>
                                  </p:childTnLst>
                                </p:cTn>
                              </p:par>
                            </p:childTnLst>
                          </p:cTn>
                        </p:par>
                        <p:par>
                          <p:cTn fill="hold" id="89" nodeType="afterGroup">
                            <p:stCondLst>
                              <p:cond delay="6300"/>
                            </p:stCondLst>
                            <p:childTnLst>
                              <p:par>
                                <p:cTn fill="hold" grpId="0" id="90" nodeType="afterEffect" presetClass="entr" presetID="22" presetSubtype="1">
                                  <p:stCondLst>
                                    <p:cond delay="0"/>
                                  </p:stCondLst>
                                  <p:childTnLst>
                                    <p:set>
                                      <p:cBhvr>
                                        <p:cTn dur="1" fill="hold" id="91">
                                          <p:stCondLst>
                                            <p:cond delay="0"/>
                                          </p:stCondLst>
                                        </p:cTn>
                                        <p:tgtEl>
                                          <p:spTgt spid="32786"/>
                                        </p:tgtEl>
                                        <p:attrNameLst>
                                          <p:attrName>style.visibility</p:attrName>
                                        </p:attrNameLst>
                                      </p:cBhvr>
                                      <p:to>
                                        <p:strVal val="visible"/>
                                      </p:to>
                                    </p:set>
                                    <p:animEffect filter="wipe(up)" transition="in">
                                      <p:cBhvr>
                                        <p:cTn dur="500" id="92"/>
                                        <p:tgtEl>
                                          <p:spTgt spid="32786"/>
                                        </p:tgtEl>
                                      </p:cBhvr>
                                    </p:animEffect>
                                  </p:childTnLst>
                                </p:cTn>
                              </p:par>
                              <p:par>
                                <p:cTn fill="hold" grpId="0" id="93" nodeType="withEffect" presetClass="entr" presetID="22" presetSubtype="1">
                                  <p:stCondLst>
                                    <p:cond delay="0"/>
                                  </p:stCondLst>
                                  <p:childTnLst>
                                    <p:set>
                                      <p:cBhvr>
                                        <p:cTn dur="1" fill="hold" id="94">
                                          <p:stCondLst>
                                            <p:cond delay="0"/>
                                          </p:stCondLst>
                                        </p:cTn>
                                        <p:tgtEl>
                                          <p:spTgt spid="32772"/>
                                        </p:tgtEl>
                                        <p:attrNameLst>
                                          <p:attrName>style.visibility</p:attrName>
                                        </p:attrNameLst>
                                      </p:cBhvr>
                                      <p:to>
                                        <p:strVal val="visible"/>
                                      </p:to>
                                    </p:set>
                                    <p:animEffect filter="wipe(up)" transition="in">
                                      <p:cBhvr>
                                        <p:cTn dur="500" id="95"/>
                                        <p:tgtEl>
                                          <p:spTgt spid="32772"/>
                                        </p:tgtEl>
                                      </p:cBhvr>
                                    </p:animEffect>
                                  </p:childTnLst>
                                </p:cTn>
                              </p:par>
                              <p:par>
                                <p:cTn fill="hold" grpId="0" id="96" nodeType="withEffect" presetClass="entr" presetID="22" presetSubtype="1">
                                  <p:stCondLst>
                                    <p:cond delay="0"/>
                                  </p:stCondLst>
                                  <p:childTnLst>
                                    <p:set>
                                      <p:cBhvr>
                                        <p:cTn dur="1" fill="hold" id="97">
                                          <p:stCondLst>
                                            <p:cond delay="0"/>
                                          </p:stCondLst>
                                        </p:cTn>
                                        <p:tgtEl>
                                          <p:spTgt spid="32789"/>
                                        </p:tgtEl>
                                        <p:attrNameLst>
                                          <p:attrName>style.visibility</p:attrName>
                                        </p:attrNameLst>
                                      </p:cBhvr>
                                      <p:to>
                                        <p:strVal val="visible"/>
                                      </p:to>
                                    </p:set>
                                    <p:animEffect filter="wipe(up)" transition="in">
                                      <p:cBhvr>
                                        <p:cTn dur="500" id="98"/>
                                        <p:tgtEl>
                                          <p:spTgt spid="32789"/>
                                        </p:tgtEl>
                                      </p:cBhvr>
                                    </p:animEffect>
                                  </p:childTnLst>
                                </p:cTn>
                              </p:par>
                              <p:par>
                                <p:cTn fill="hold" grpId="0" id="99" nodeType="withEffect" presetClass="entr" presetID="22" presetSubtype="1">
                                  <p:stCondLst>
                                    <p:cond delay="0"/>
                                  </p:stCondLst>
                                  <p:childTnLst>
                                    <p:set>
                                      <p:cBhvr>
                                        <p:cTn dur="1" fill="hold" id="100">
                                          <p:stCondLst>
                                            <p:cond delay="0"/>
                                          </p:stCondLst>
                                        </p:cTn>
                                        <p:tgtEl>
                                          <p:spTgt spid="32787"/>
                                        </p:tgtEl>
                                        <p:attrNameLst>
                                          <p:attrName>style.visibility</p:attrName>
                                        </p:attrNameLst>
                                      </p:cBhvr>
                                      <p:to>
                                        <p:strVal val="visible"/>
                                      </p:to>
                                    </p:set>
                                    <p:animEffect filter="wipe(up)" transition="in">
                                      <p:cBhvr>
                                        <p:cTn dur="500" id="101"/>
                                        <p:tgtEl>
                                          <p:spTgt spid="32787"/>
                                        </p:tgtEl>
                                      </p:cBhvr>
                                    </p:animEffect>
                                  </p:childTnLst>
                                </p:cTn>
                              </p:par>
                              <p:par>
                                <p:cTn fill="hold" grpId="0" id="102" nodeType="withEffect" presetClass="entr" presetID="22" presetSubtype="1">
                                  <p:stCondLst>
                                    <p:cond delay="0"/>
                                  </p:stCondLst>
                                  <p:childTnLst>
                                    <p:set>
                                      <p:cBhvr>
                                        <p:cTn dur="1" fill="hold" id="103">
                                          <p:stCondLst>
                                            <p:cond delay="0"/>
                                          </p:stCondLst>
                                        </p:cTn>
                                        <p:tgtEl>
                                          <p:spTgt spid="32792"/>
                                        </p:tgtEl>
                                        <p:attrNameLst>
                                          <p:attrName>style.visibility</p:attrName>
                                        </p:attrNameLst>
                                      </p:cBhvr>
                                      <p:to>
                                        <p:strVal val="visible"/>
                                      </p:to>
                                    </p:set>
                                    <p:animEffect filter="wipe(up)" transition="in">
                                      <p:cBhvr>
                                        <p:cTn dur="500" id="104"/>
                                        <p:tgtEl>
                                          <p:spTgt spid="32792"/>
                                        </p:tgtEl>
                                      </p:cBhvr>
                                    </p:animEffect>
                                  </p:childTnLst>
                                </p:cTn>
                              </p:par>
                              <p:par>
                                <p:cTn fill="hold" grpId="0" id="105" nodeType="withEffect" presetClass="entr" presetID="22" presetSubtype="1">
                                  <p:stCondLst>
                                    <p:cond delay="0"/>
                                  </p:stCondLst>
                                  <p:childTnLst>
                                    <p:set>
                                      <p:cBhvr>
                                        <p:cTn dur="1" fill="hold" id="106">
                                          <p:stCondLst>
                                            <p:cond delay="0"/>
                                          </p:stCondLst>
                                        </p:cTn>
                                        <p:tgtEl>
                                          <p:spTgt spid="32790"/>
                                        </p:tgtEl>
                                        <p:attrNameLst>
                                          <p:attrName>style.visibility</p:attrName>
                                        </p:attrNameLst>
                                      </p:cBhvr>
                                      <p:to>
                                        <p:strVal val="visible"/>
                                      </p:to>
                                    </p:set>
                                    <p:animEffect filter="wipe(up)" transition="in">
                                      <p:cBhvr>
                                        <p:cTn dur="500" id="107"/>
                                        <p:tgtEl>
                                          <p:spTgt spid="32790"/>
                                        </p:tgtEl>
                                      </p:cBhvr>
                                    </p:animEffect>
                                  </p:childTnLst>
                                </p:cTn>
                              </p:par>
                              <p:par>
                                <p:cTn fill="hold" grpId="0" id="108" nodeType="withEffect" presetClass="entr" presetID="22" presetSubtype="1">
                                  <p:stCondLst>
                                    <p:cond delay="0"/>
                                  </p:stCondLst>
                                  <p:childTnLst>
                                    <p:set>
                                      <p:cBhvr>
                                        <p:cTn dur="1" fill="hold" id="109">
                                          <p:stCondLst>
                                            <p:cond delay="0"/>
                                          </p:stCondLst>
                                        </p:cTn>
                                        <p:tgtEl>
                                          <p:spTgt spid="32795"/>
                                        </p:tgtEl>
                                        <p:attrNameLst>
                                          <p:attrName>style.visibility</p:attrName>
                                        </p:attrNameLst>
                                      </p:cBhvr>
                                      <p:to>
                                        <p:strVal val="visible"/>
                                      </p:to>
                                    </p:set>
                                    <p:animEffect filter="wipe(up)" transition="in">
                                      <p:cBhvr>
                                        <p:cTn dur="500" id="110"/>
                                        <p:tgtEl>
                                          <p:spTgt spid="32795"/>
                                        </p:tgtEl>
                                      </p:cBhvr>
                                    </p:animEffect>
                                  </p:childTnLst>
                                </p:cTn>
                              </p:par>
                              <p:par>
                                <p:cTn fill="hold" grpId="0" id="111" nodeType="withEffect" presetClass="entr" presetID="22" presetSubtype="1">
                                  <p:stCondLst>
                                    <p:cond delay="0"/>
                                  </p:stCondLst>
                                  <p:childTnLst>
                                    <p:set>
                                      <p:cBhvr>
                                        <p:cTn dur="1" fill="hold" id="112">
                                          <p:stCondLst>
                                            <p:cond delay="0"/>
                                          </p:stCondLst>
                                        </p:cTn>
                                        <p:tgtEl>
                                          <p:spTgt spid="32793"/>
                                        </p:tgtEl>
                                        <p:attrNameLst>
                                          <p:attrName>style.visibility</p:attrName>
                                        </p:attrNameLst>
                                      </p:cBhvr>
                                      <p:to>
                                        <p:strVal val="visible"/>
                                      </p:to>
                                    </p:set>
                                    <p:animEffect filter="wipe(up)" transition="in">
                                      <p:cBhvr>
                                        <p:cTn dur="500" id="113"/>
                                        <p:tgtEl>
                                          <p:spTgt spid="327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770"/>
      <p:bldP grpId="0" spid="32771"/>
      <p:bldP grpId="0" spid="32772"/>
      <p:bldP grpId="0" spid="32773"/>
      <p:bldP grpId="0" spid="32774"/>
      <p:bldP grpId="1" spid="32774"/>
      <p:bldP grpId="0" spid="32775"/>
      <p:bldP grpId="0" spid="32776"/>
      <p:bldP grpId="1" spid="32776"/>
      <p:bldP grpId="0" spid="32777"/>
      <p:bldP grpId="0" spid="32778"/>
      <p:bldP grpId="1" spid="32778"/>
      <p:bldP grpId="0" spid="32779"/>
      <p:bldP grpId="0" spid="32780"/>
      <p:bldP grpId="1" spid="32780"/>
      <p:bldP grpId="0" spid="32781"/>
      <p:bldP grpId="0" spid="32782"/>
      <p:bldP grpId="0" spid="32783"/>
      <p:bldP grpId="0" spid="32784"/>
      <p:bldP grpId="0" spid="32785"/>
      <p:bldP grpId="0" spid="32786"/>
      <p:bldP grpId="0" spid="32787"/>
      <p:bldP grpId="0" spid="32788"/>
      <p:bldP grpId="0" spid="32789"/>
      <p:bldP grpId="0" spid="32790"/>
      <p:bldP grpId="0" spid="32791"/>
      <p:bldP grpId="0" spid="32792"/>
      <p:bldP grpId="0" spid="32793"/>
      <p:bldP grpId="0" spid="32794"/>
      <p:bldP grpId="0" spid="3279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794"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5.3 相关建议</a:t>
            </a:r>
          </a:p>
        </p:txBody>
      </p:sp>
      <p:sp>
        <p:nvSpPr>
          <p:cNvPr id="33795"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796" name="TextBox 4"/>
          <p:cNvSpPr txBox="1">
            <a:spLocks noChangeArrowheads="1"/>
          </p:cNvSpPr>
          <p:nvPr/>
        </p:nvSpPr>
        <p:spPr bwMode="auto">
          <a:xfrm>
            <a:off x="477838" y="1593850"/>
            <a:ext cx="27686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a:t>
            </a:r>
          </a:p>
        </p:txBody>
      </p:sp>
      <p:sp>
        <p:nvSpPr>
          <p:cNvPr id="33797" name="Freeform 14"/>
          <p:cNvSpPr/>
          <p:nvPr/>
        </p:nvSpPr>
        <p:spPr bwMode="auto">
          <a:xfrm>
            <a:off x="3600450" y="3906838"/>
            <a:ext cx="2435225" cy="2433637"/>
          </a:xfrm>
          <a:custGeom>
            <a:gdLst>
              <a:gd fmla="*/ 2147483646 w 3227" name="T0"/>
              <a:gd fmla="*/ 2147483646 h 3227" name="T1"/>
              <a:gd fmla="*/ 2147483646 w 3227" name="T2"/>
              <a:gd fmla="*/ 2147483646 h 3227" name="T3"/>
              <a:gd fmla="*/ 0 w 3227" name="T4"/>
              <a:gd fmla="*/ 2147483646 h 3227" name="T5"/>
              <a:gd fmla="*/ 2147483646 w 3227" name="T6"/>
              <a:gd fmla="*/ 0 h 3227" name="T7"/>
              <a:gd fmla="*/ 2147483646 w 3227" name="T8"/>
              <a:gd fmla="*/ 0 h 3227" name="T9"/>
              <a:gd fmla="*/ 2147483646 w 3227" name="T10"/>
              <a:gd fmla="*/ 0 h 3227" name="T11"/>
              <a:gd fmla="*/ 2147483646 w 3227" name="T12"/>
              <a:gd fmla="*/ 0 h 3227" name="T13"/>
              <a:gd fmla="*/ 2147483646 w 3227" name="T14"/>
              <a:gd fmla="*/ 2147483646 h 3227" name="T15"/>
              <a:gd fmla="*/ 2147483646 w 3227" name="T16"/>
              <a:gd fmla="*/ 2147483646 h 322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798" name="Freeform 15"/>
          <p:cNvSpPr/>
          <p:nvPr/>
        </p:nvSpPr>
        <p:spPr bwMode="auto">
          <a:xfrm>
            <a:off x="6173788" y="3906838"/>
            <a:ext cx="2155825" cy="2157412"/>
          </a:xfrm>
          <a:custGeom>
            <a:gdLst>
              <a:gd fmla="*/ 0 w 2860" name="T0"/>
              <a:gd fmla="*/ 2147483646 h 2860" name="T1"/>
              <a:gd fmla="*/ 2147483646 w 2860" name="T2"/>
              <a:gd fmla="*/ 2147483646 h 2860" name="T3"/>
              <a:gd fmla="*/ 2147483646 w 2860" name="T4"/>
              <a:gd fmla="*/ 2147483646 h 2860" name="T5"/>
              <a:gd fmla="*/ 2147483646 w 2860" name="T6"/>
              <a:gd fmla="*/ 0 h 2860" name="T7"/>
              <a:gd fmla="*/ 2147483646 w 2860" name="T8"/>
              <a:gd fmla="*/ 0 h 2860" name="T9"/>
              <a:gd fmla="*/ 2147483646 w 2860" name="T10"/>
              <a:gd fmla="*/ 0 h 2860" name="T11"/>
              <a:gd fmla="*/ 0 w 2860" name="T12"/>
              <a:gd fmla="*/ 0 h 2860" name="T13"/>
              <a:gd fmla="*/ 0 w 2860" name="T14"/>
              <a:gd fmla="*/ 2147483646 h 2860" name="T15"/>
              <a:gd fmla="*/ 0 w 2860" name="T16"/>
              <a:gd fmla="*/ 2147483646 h 286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860" w="2860">
                <a:moveTo>
                  <a:pt x="0" y="1448"/>
                </a:moveTo>
                <a:cubicBezTo>
                  <a:pt x="10" y="2230"/>
                  <a:pt x="647" y="2860"/>
                  <a:pt x="1430" y="2860"/>
                </a:cubicBezTo>
                <a:cubicBezTo>
                  <a:pt x="2220" y="2860"/>
                  <a:pt x="2860" y="2220"/>
                  <a:pt x="2860" y="1430"/>
                </a:cubicBezTo>
                <a:cubicBezTo>
                  <a:pt x="2860" y="646"/>
                  <a:pt x="2230" y="10"/>
                  <a:pt x="1449" y="0"/>
                </a:cubicBezTo>
                <a:lnTo>
                  <a:pt x="1430" y="0"/>
                </a:lnTo>
                <a:lnTo>
                  <a:pt x="0" y="0"/>
                </a:lnTo>
                <a:lnTo>
                  <a:pt x="0" y="1430"/>
                </a:lnTo>
                <a:lnTo>
                  <a:pt x="0" y="1448"/>
                </a:lnTo>
                <a:close/>
              </a:path>
            </a:pathLst>
          </a:custGeom>
          <a:solidFill>
            <a:srgbClr val="006BB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799" name="Freeform 16"/>
          <p:cNvSpPr/>
          <p:nvPr/>
        </p:nvSpPr>
        <p:spPr bwMode="auto">
          <a:xfrm>
            <a:off x="3278188" y="981075"/>
            <a:ext cx="2757487" cy="2757488"/>
          </a:xfrm>
          <a:custGeom>
            <a:gdLst>
              <a:gd fmla="*/ 2147483646 w 3655" name="T0"/>
              <a:gd fmla="*/ 2147483646 h 3655" name="T1"/>
              <a:gd fmla="*/ 2147483646 w 3655" name="T2"/>
              <a:gd fmla="*/ 0 h 3655" name="T3"/>
              <a:gd fmla="*/ 0 w 3655" name="T4"/>
              <a:gd fmla="*/ 2147483646 h 3655" name="T5"/>
              <a:gd fmla="*/ 2147483646 w 3655" name="T6"/>
              <a:gd fmla="*/ 2147483646 h 3655" name="T7"/>
              <a:gd fmla="*/ 2147483646 w 3655" name="T8"/>
              <a:gd fmla="*/ 2147483646 h 3655" name="T9"/>
              <a:gd fmla="*/ 2147483646 w 3655" name="T10"/>
              <a:gd fmla="*/ 2147483646 h 3655" name="T11"/>
              <a:gd fmla="*/ 2147483646 w 3655" name="T12"/>
              <a:gd fmla="*/ 2147483646 h 3655" name="T13"/>
              <a:gd fmla="*/ 2147483646 w 3655" name="T14"/>
              <a:gd fmla="*/ 2147483646 h 3655" name="T15"/>
              <a:gd fmla="*/ 2147483646 w 3655" name="T16"/>
              <a:gd fmla="*/ 2147483646 h 365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655" w="3655">
                <a:moveTo>
                  <a:pt x="3655" y="1804"/>
                </a:moveTo>
                <a:cubicBezTo>
                  <a:pt x="3642" y="806"/>
                  <a:pt x="2829" y="0"/>
                  <a:pt x="1827" y="0"/>
                </a:cubicBezTo>
                <a:cubicBezTo>
                  <a:pt x="818" y="0"/>
                  <a:pt x="0" y="818"/>
                  <a:pt x="0" y="1827"/>
                </a:cubicBezTo>
                <a:cubicBezTo>
                  <a:pt x="0" y="2829"/>
                  <a:pt x="806" y="3642"/>
                  <a:pt x="1804" y="3655"/>
                </a:cubicBezTo>
                <a:lnTo>
                  <a:pt x="1827" y="3655"/>
                </a:lnTo>
                <a:lnTo>
                  <a:pt x="3655" y="3655"/>
                </a:lnTo>
                <a:lnTo>
                  <a:pt x="3655" y="1827"/>
                </a:lnTo>
                <a:lnTo>
                  <a:pt x="3655" y="1804"/>
                </a:lnTo>
                <a:close/>
              </a:path>
            </a:pathLst>
          </a:custGeom>
          <a:solidFill>
            <a:srgbClr val="006BB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00" name="Freeform 17"/>
          <p:cNvSpPr/>
          <p:nvPr/>
        </p:nvSpPr>
        <p:spPr bwMode="auto">
          <a:xfrm>
            <a:off x="6173788" y="1303338"/>
            <a:ext cx="2433637" cy="2435225"/>
          </a:xfrm>
          <a:custGeom>
            <a:gdLst>
              <a:gd fmla="*/ 0 w 3228" name="T0"/>
              <a:gd fmla="*/ 2147483646 h 3227" name="T1"/>
              <a:gd fmla="*/ 2147483646 w 3228" name="T2"/>
              <a:gd fmla="*/ 0 h 3227" name="T3"/>
              <a:gd fmla="*/ 2147483646 w 3228" name="T4"/>
              <a:gd fmla="*/ 2147483646 h 3227" name="T5"/>
              <a:gd fmla="*/ 2147483646 w 3228" name="T6"/>
              <a:gd fmla="*/ 2147483646 h 3227" name="T7"/>
              <a:gd fmla="*/ 2147483646 w 3228" name="T8"/>
              <a:gd fmla="*/ 2147483646 h 3227" name="T9"/>
              <a:gd fmla="*/ 2147483646 w 3228" name="T10"/>
              <a:gd fmla="*/ 2147483646 h 3227" name="T11"/>
              <a:gd fmla="*/ 0 w 3228" name="T12"/>
              <a:gd fmla="*/ 2147483646 h 3227" name="T13"/>
              <a:gd fmla="*/ 0 w 3228" name="T14"/>
              <a:gd fmla="*/ 2147483646 h 3227" name="T15"/>
              <a:gd fmla="*/ 0 w 3228" name="T16"/>
              <a:gd fmla="*/ 2147483646 h 322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27" w="3227">
                <a:moveTo>
                  <a:pt x="0" y="1593"/>
                </a:moveTo>
                <a:cubicBezTo>
                  <a:pt x="11" y="711"/>
                  <a:pt x="730" y="0"/>
                  <a:pt x="1614" y="0"/>
                </a:cubicBezTo>
                <a:cubicBezTo>
                  <a:pt x="2505" y="0"/>
                  <a:pt x="3228" y="722"/>
                  <a:pt x="3228" y="1613"/>
                </a:cubicBezTo>
                <a:cubicBezTo>
                  <a:pt x="3228" y="2497"/>
                  <a:pt x="2516" y="3216"/>
                  <a:pt x="1634" y="3227"/>
                </a:cubicBezTo>
                <a:lnTo>
                  <a:pt x="1614" y="3227"/>
                </a:lnTo>
                <a:lnTo>
                  <a:pt x="0" y="3227"/>
                </a:lnTo>
                <a:lnTo>
                  <a:pt x="0" y="1613"/>
                </a:lnTo>
                <a:lnTo>
                  <a:pt x="0" y="1593"/>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01" name="Freeform 18"/>
          <p:cNvSpPr>
            <a:spLocks noEditPoints="1"/>
          </p:cNvSpPr>
          <p:nvPr/>
        </p:nvSpPr>
        <p:spPr bwMode="auto">
          <a:xfrm>
            <a:off x="6257925" y="3983038"/>
            <a:ext cx="550863" cy="550862"/>
          </a:xfrm>
          <a:custGeom>
            <a:gdLst>
              <a:gd fmla="*/ 2147483646 w 730" name="T0"/>
              <a:gd fmla="*/ 2147483646 h 730" name="T1"/>
              <a:gd fmla="*/ 2147483646 w 730" name="T2"/>
              <a:gd fmla="*/ 2147483646 h 730" name="T3"/>
              <a:gd fmla="*/ 2147483646 w 730" name="T4"/>
              <a:gd fmla="*/ 2147483646 h 730" name="T5"/>
              <a:gd fmla="*/ 2147483646 w 730" name="T6"/>
              <a:gd fmla="*/ 2147483646 h 730" name="T7"/>
              <a:gd fmla="*/ 2147483646 w 730" name="T8"/>
              <a:gd fmla="*/ 2147483646 h 730" name="T9"/>
              <a:gd fmla="*/ 2147483646 w 730" name="T10"/>
              <a:gd fmla="*/ 2147483646 h 730" name="T11"/>
              <a:gd fmla="*/ 2147483646 w 730" name="T12"/>
              <a:gd fmla="*/ 2147483646 h 730" name="T13"/>
              <a:gd fmla="*/ 2147483646 w 730" name="T14"/>
              <a:gd fmla="*/ 2147483646 h 730" name="T15"/>
              <a:gd fmla="*/ 2147483646 w 730" name="T16"/>
              <a:gd fmla="*/ 2147483646 h 730" name="T17"/>
              <a:gd fmla="*/ 2147483646 w 730" name="T18"/>
              <a:gd fmla="*/ 2147483646 h 730" name="T19"/>
              <a:gd fmla="*/ 2147483646 w 730" name="T20"/>
              <a:gd fmla="*/ 2147483646 h 730" name="T21"/>
              <a:gd fmla="*/ 2147483646 w 730" name="T22"/>
              <a:gd fmla="*/ 2147483646 h 730" name="T23"/>
              <a:gd fmla="*/ 2147483646 w 730" name="T24"/>
              <a:gd fmla="*/ 2147483646 h 730" name="T25"/>
              <a:gd fmla="*/ 2147483646 w 730" name="T26"/>
              <a:gd fmla="*/ 2147483646 h 730" name="T27"/>
              <a:gd fmla="*/ 2147483646 w 730" name="T28"/>
              <a:gd fmla="*/ 2147483646 h 730" name="T29"/>
              <a:gd fmla="*/ 2147483646 w 730" name="T30"/>
              <a:gd fmla="*/ 2147483646 h 730" name="T31"/>
              <a:gd fmla="*/ 2147483646 w 730" name="T32"/>
              <a:gd fmla="*/ 2147483646 h 730" name="T33"/>
              <a:gd fmla="*/ 2147483646 w 730" name="T34"/>
              <a:gd fmla="*/ 2147483646 h 730" name="T35"/>
              <a:gd fmla="*/ 2147483646 w 730" name="T36"/>
              <a:gd fmla="*/ 2147483646 h 730" name="T37"/>
              <a:gd fmla="*/ 2147483646 w 730" name="T38"/>
              <a:gd fmla="*/ 2147483646 h 730" name="T39"/>
              <a:gd fmla="*/ 2147483646 w 730" name="T40"/>
              <a:gd fmla="*/ 2147483646 h 730" name="T41"/>
              <a:gd fmla="*/ 2147483646 w 730" name="T42"/>
              <a:gd fmla="*/ 2147483646 h 730" name="T43"/>
              <a:gd fmla="*/ 2147483646 w 730" name="T44"/>
              <a:gd fmla="*/ 2147483646 h 730" name="T45"/>
              <a:gd fmla="*/ 2147483646 w 730" name="T46"/>
              <a:gd fmla="*/ 2147483646 h 730" name="T47"/>
              <a:gd fmla="*/ 2147483646 w 730" name="T48"/>
              <a:gd fmla="*/ 2147483646 h 730" name="T49"/>
              <a:gd fmla="*/ 2147483646 w 730" name="T50"/>
              <a:gd fmla="*/ 2147483646 h 730" name="T51"/>
              <a:gd fmla="*/ 2147483646 w 730" name="T52"/>
              <a:gd fmla="*/ 2147483646 h 730" name="T53"/>
              <a:gd fmla="*/ 2147483646 w 730" name="T54"/>
              <a:gd fmla="*/ 2147483646 h 730" name="T55"/>
              <a:gd fmla="*/ 2147483646 w 730" name="T56"/>
              <a:gd fmla="*/ 2147483646 h 730" name="T57"/>
              <a:gd fmla="*/ 2147483646 w 730" name="T58"/>
              <a:gd fmla="*/ 2147483646 h 730" name="T59"/>
              <a:gd fmla="*/ 2147483646 w 730" name="T60"/>
              <a:gd fmla="*/ 2147483646 h 730" name="T61"/>
              <a:gd fmla="*/ 2147483646 w 730" name="T62"/>
              <a:gd fmla="*/ 2147483646 h 730" name="T63"/>
              <a:gd fmla="*/ 2147483646 w 730" name="T64"/>
              <a:gd fmla="*/ 2147483646 h 730" name="T65"/>
              <a:gd fmla="*/ 2147483646 w 730" name="T66"/>
              <a:gd fmla="*/ 2147483646 h 730" name="T67"/>
              <a:gd fmla="*/ 2147483646 w 730" name="T68"/>
              <a:gd fmla="*/ 2147483646 h 730" name="T69"/>
              <a:gd fmla="*/ 2147483646 w 730" name="T70"/>
              <a:gd fmla="*/ 2147483646 h 730" name="T71"/>
              <a:gd fmla="*/ 2147483646 w 730" name="T72"/>
              <a:gd fmla="*/ 2147483646 h 730" name="T73"/>
              <a:gd fmla="*/ 2147483646 w 730" name="T74"/>
              <a:gd fmla="*/ 2147483646 h 730" name="T75"/>
              <a:gd fmla="*/ 2147483646 w 730" name="T76"/>
              <a:gd fmla="*/ 2147483646 h 730" name="T77"/>
              <a:gd fmla="*/ 2147483646 w 730" name="T78"/>
              <a:gd fmla="*/ 2147483646 h 730" name="T79"/>
              <a:gd fmla="*/ 2147483646 w 730" name="T80"/>
              <a:gd fmla="*/ 2147483646 h 730" name="T81"/>
              <a:gd fmla="*/ 2147483646 w 730" name="T82"/>
              <a:gd fmla="*/ 2147483646 h 730" name="T83"/>
              <a:gd fmla="*/ 2147483646 w 730" name="T84"/>
              <a:gd fmla="*/ 2147483646 h 730" name="T85"/>
              <a:gd fmla="*/ 2147483646 w 730" name="T86"/>
              <a:gd fmla="*/ 2147483646 h 730" name="T87"/>
              <a:gd fmla="*/ 2147483646 w 730" name="T88"/>
              <a:gd fmla="*/ 2147483646 h 730" name="T89"/>
              <a:gd fmla="*/ 2147483646 w 730" name="T90"/>
              <a:gd fmla="*/ 2147483646 h 730" name="T91"/>
              <a:gd fmla="*/ 2147483646 w 730" name="T92"/>
              <a:gd fmla="*/ 2147483646 h 730" name="T93"/>
              <a:gd fmla="*/ 2147483646 w 730" name="T94"/>
              <a:gd fmla="*/ 2147483646 h 730" name="T95"/>
              <a:gd fmla="*/ 2147483646 w 730" name="T96"/>
              <a:gd fmla="*/ 2147483646 h 730" name="T97"/>
              <a:gd fmla="*/ 2147483646 w 730" name="T98"/>
              <a:gd fmla="*/ 2147483646 h 730" name="T99"/>
              <a:gd fmla="*/ 2147483646 w 730" name="T100"/>
              <a:gd fmla="*/ 0 h 730" name="T101"/>
              <a:gd fmla="*/ 0 w 730" name="T102"/>
              <a:gd fmla="*/ 2147483646 h 730" name="T103"/>
              <a:gd fmla="*/ 2147483646 w 730" name="T104"/>
              <a:gd fmla="*/ 2147483646 h 730" name="T105"/>
              <a:gd fmla="*/ 2147483646 w 730" name="T106"/>
              <a:gd fmla="*/ 2147483646 h 730" name="T107"/>
              <a:gd fmla="*/ 2147483646 w 730" name="T108"/>
              <a:gd fmla="*/ 0 h 730" name="T109"/>
              <a:gd fmla="*/ 2147483646 w 730" name="T110"/>
              <a:gd fmla="*/ 2147483646 h 730" name="T111"/>
              <a:gd fmla="*/ 2147483646 w 730" name="T112"/>
              <a:gd fmla="*/ 2147483646 h 730" name="T113"/>
              <a:gd fmla="*/ 2147483646 w 730" name="T114"/>
              <a:gd fmla="*/ 2147483646 h 730" name="T115"/>
              <a:gd fmla="*/ 2147483646 w 730" name="T116"/>
              <a:gd fmla="*/ 2147483646 h 730" name="T117"/>
              <a:gd fmla="*/ 2147483646 w 730" name="T118"/>
              <a:gd fmla="*/ 2147483646 h 73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730" w="730">
                <a:moveTo>
                  <a:pt x="95" y="366"/>
                </a:moveTo>
                <a:cubicBezTo>
                  <a:pt x="95" y="296"/>
                  <a:pt x="107" y="246"/>
                  <a:pt x="130" y="215"/>
                </a:cubicBezTo>
                <a:cubicBezTo>
                  <a:pt x="153" y="184"/>
                  <a:pt x="184" y="168"/>
                  <a:pt x="223" y="168"/>
                </a:cubicBezTo>
                <a:cubicBezTo>
                  <a:pt x="246" y="168"/>
                  <a:pt x="267" y="174"/>
                  <a:pt x="283" y="186"/>
                </a:cubicBezTo>
                <a:cubicBezTo>
                  <a:pt x="300" y="198"/>
                  <a:pt x="313" y="216"/>
                  <a:pt x="322" y="240"/>
                </a:cubicBezTo>
                <a:cubicBezTo>
                  <a:pt x="331" y="263"/>
                  <a:pt x="336" y="298"/>
                  <a:pt x="336" y="344"/>
                </a:cubicBezTo>
                <a:cubicBezTo>
                  <a:pt x="336" y="424"/>
                  <a:pt x="325" y="480"/>
                  <a:pt x="302" y="513"/>
                </a:cubicBezTo>
                <a:cubicBezTo>
                  <a:pt x="279" y="546"/>
                  <a:pt x="248" y="562"/>
                  <a:pt x="210" y="562"/>
                </a:cubicBezTo>
                <a:cubicBezTo>
                  <a:pt x="183" y="562"/>
                  <a:pt x="161" y="555"/>
                  <a:pt x="144" y="539"/>
                </a:cubicBezTo>
                <a:cubicBezTo>
                  <a:pt x="126" y="524"/>
                  <a:pt x="113" y="502"/>
                  <a:pt x="105" y="473"/>
                </a:cubicBezTo>
                <a:cubicBezTo>
                  <a:pt x="99" y="451"/>
                  <a:pt x="95" y="416"/>
                  <a:pt x="95" y="366"/>
                </a:cubicBezTo>
                <a:close/>
                <a:moveTo>
                  <a:pt x="142" y="358"/>
                </a:moveTo>
                <a:cubicBezTo>
                  <a:pt x="142" y="432"/>
                  <a:pt x="150" y="482"/>
                  <a:pt x="165" y="510"/>
                </a:cubicBezTo>
                <a:cubicBezTo>
                  <a:pt x="177" y="532"/>
                  <a:pt x="195" y="543"/>
                  <a:pt x="218" y="543"/>
                </a:cubicBezTo>
                <a:cubicBezTo>
                  <a:pt x="240" y="543"/>
                  <a:pt x="257" y="533"/>
                  <a:pt x="268" y="512"/>
                </a:cubicBezTo>
                <a:cubicBezTo>
                  <a:pt x="282" y="487"/>
                  <a:pt x="289" y="439"/>
                  <a:pt x="289" y="371"/>
                </a:cubicBezTo>
                <a:cubicBezTo>
                  <a:pt x="289" y="298"/>
                  <a:pt x="282" y="248"/>
                  <a:pt x="267" y="222"/>
                </a:cubicBezTo>
                <a:cubicBezTo>
                  <a:pt x="254" y="199"/>
                  <a:pt x="236" y="188"/>
                  <a:pt x="213" y="188"/>
                </a:cubicBezTo>
                <a:cubicBezTo>
                  <a:pt x="191" y="188"/>
                  <a:pt x="174" y="199"/>
                  <a:pt x="161" y="221"/>
                </a:cubicBezTo>
                <a:cubicBezTo>
                  <a:pt x="149" y="244"/>
                  <a:pt x="142" y="289"/>
                  <a:pt x="142" y="358"/>
                </a:cubicBezTo>
                <a:close/>
                <a:moveTo>
                  <a:pt x="439" y="557"/>
                </a:moveTo>
                <a:lnTo>
                  <a:pt x="439" y="541"/>
                </a:lnTo>
                <a:lnTo>
                  <a:pt x="468" y="539"/>
                </a:lnTo>
                <a:cubicBezTo>
                  <a:pt x="484" y="539"/>
                  <a:pt x="494" y="537"/>
                  <a:pt x="497" y="535"/>
                </a:cubicBezTo>
                <a:cubicBezTo>
                  <a:pt x="500" y="533"/>
                  <a:pt x="502" y="529"/>
                  <a:pt x="503" y="523"/>
                </a:cubicBezTo>
                <a:cubicBezTo>
                  <a:pt x="505" y="514"/>
                  <a:pt x="507" y="496"/>
                  <a:pt x="507" y="470"/>
                </a:cubicBezTo>
                <a:lnTo>
                  <a:pt x="507" y="456"/>
                </a:lnTo>
                <a:cubicBezTo>
                  <a:pt x="437" y="456"/>
                  <a:pt x="388" y="457"/>
                  <a:pt x="359" y="458"/>
                </a:cubicBezTo>
                <a:lnTo>
                  <a:pt x="354" y="442"/>
                </a:lnTo>
                <a:cubicBezTo>
                  <a:pt x="383" y="391"/>
                  <a:pt x="407" y="351"/>
                  <a:pt x="425" y="321"/>
                </a:cubicBezTo>
                <a:cubicBezTo>
                  <a:pt x="443" y="291"/>
                  <a:pt x="472" y="246"/>
                  <a:pt x="511" y="186"/>
                </a:cubicBezTo>
                <a:cubicBezTo>
                  <a:pt x="520" y="183"/>
                  <a:pt x="533" y="178"/>
                  <a:pt x="548" y="171"/>
                </a:cubicBezTo>
                <a:lnTo>
                  <a:pt x="556" y="174"/>
                </a:lnTo>
                <a:cubicBezTo>
                  <a:pt x="554" y="195"/>
                  <a:pt x="554" y="232"/>
                  <a:pt x="553" y="284"/>
                </a:cubicBezTo>
                <a:lnTo>
                  <a:pt x="553" y="422"/>
                </a:lnTo>
                <a:cubicBezTo>
                  <a:pt x="577" y="422"/>
                  <a:pt x="597" y="421"/>
                  <a:pt x="614" y="419"/>
                </a:cubicBezTo>
                <a:cubicBezTo>
                  <a:pt x="613" y="427"/>
                  <a:pt x="612" y="433"/>
                  <a:pt x="612" y="436"/>
                </a:cubicBezTo>
                <a:cubicBezTo>
                  <a:pt x="612" y="439"/>
                  <a:pt x="613" y="446"/>
                  <a:pt x="614" y="458"/>
                </a:cubicBezTo>
                <a:cubicBezTo>
                  <a:pt x="595" y="457"/>
                  <a:pt x="574" y="456"/>
                  <a:pt x="553" y="456"/>
                </a:cubicBezTo>
                <a:cubicBezTo>
                  <a:pt x="553" y="499"/>
                  <a:pt x="555" y="524"/>
                  <a:pt x="558" y="530"/>
                </a:cubicBezTo>
                <a:cubicBezTo>
                  <a:pt x="561" y="535"/>
                  <a:pt x="570" y="538"/>
                  <a:pt x="586" y="539"/>
                </a:cubicBezTo>
                <a:lnTo>
                  <a:pt x="614" y="541"/>
                </a:lnTo>
                <a:lnTo>
                  <a:pt x="614" y="557"/>
                </a:lnTo>
                <a:cubicBezTo>
                  <a:pt x="580" y="556"/>
                  <a:pt x="551" y="555"/>
                  <a:pt x="526" y="555"/>
                </a:cubicBezTo>
                <a:cubicBezTo>
                  <a:pt x="517" y="555"/>
                  <a:pt x="488" y="556"/>
                  <a:pt x="439" y="557"/>
                </a:cubicBezTo>
                <a:close/>
                <a:moveTo>
                  <a:pt x="507" y="229"/>
                </a:moveTo>
                <a:cubicBezTo>
                  <a:pt x="467" y="286"/>
                  <a:pt x="428" y="351"/>
                  <a:pt x="390" y="422"/>
                </a:cubicBezTo>
                <a:cubicBezTo>
                  <a:pt x="411" y="422"/>
                  <a:pt x="429" y="423"/>
                  <a:pt x="446" y="423"/>
                </a:cubicBezTo>
                <a:cubicBezTo>
                  <a:pt x="461" y="423"/>
                  <a:pt x="481" y="422"/>
                  <a:pt x="507" y="422"/>
                </a:cubicBezTo>
                <a:lnTo>
                  <a:pt x="507" y="229"/>
                </a:lnTo>
                <a:close/>
                <a:moveTo>
                  <a:pt x="365" y="0"/>
                </a:moveTo>
                <a:cubicBezTo>
                  <a:pt x="163" y="0"/>
                  <a:pt x="0" y="163"/>
                  <a:pt x="0" y="365"/>
                </a:cubicBezTo>
                <a:cubicBezTo>
                  <a:pt x="0" y="566"/>
                  <a:pt x="163" y="730"/>
                  <a:pt x="365" y="730"/>
                </a:cubicBezTo>
                <a:cubicBezTo>
                  <a:pt x="566" y="730"/>
                  <a:pt x="730" y="566"/>
                  <a:pt x="730" y="365"/>
                </a:cubicBezTo>
                <a:cubicBezTo>
                  <a:pt x="730" y="163"/>
                  <a:pt x="566" y="0"/>
                  <a:pt x="365" y="0"/>
                </a:cubicBezTo>
                <a:close/>
                <a:moveTo>
                  <a:pt x="365" y="14"/>
                </a:moveTo>
                <a:cubicBezTo>
                  <a:pt x="171" y="14"/>
                  <a:pt x="14" y="171"/>
                  <a:pt x="14" y="365"/>
                </a:cubicBezTo>
                <a:cubicBezTo>
                  <a:pt x="14" y="558"/>
                  <a:pt x="171" y="715"/>
                  <a:pt x="365" y="715"/>
                </a:cubicBezTo>
                <a:cubicBezTo>
                  <a:pt x="558" y="715"/>
                  <a:pt x="715" y="558"/>
                  <a:pt x="715" y="365"/>
                </a:cubicBezTo>
                <a:cubicBezTo>
                  <a:pt x="715" y="171"/>
                  <a:pt x="558" y="14"/>
                  <a:pt x="365" y="14"/>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02" name="Freeform 19"/>
          <p:cNvSpPr>
            <a:spLocks noEditPoints="1"/>
          </p:cNvSpPr>
          <p:nvPr/>
        </p:nvSpPr>
        <p:spPr bwMode="auto">
          <a:xfrm>
            <a:off x="5395913" y="3983038"/>
            <a:ext cx="550862" cy="550862"/>
          </a:xfrm>
          <a:custGeom>
            <a:gdLst>
              <a:gd fmla="*/ 2147483646 w 730" name="T0"/>
              <a:gd fmla="*/ 2147483646 h 730" name="T1"/>
              <a:gd fmla="*/ 2147483646 w 730" name="T2"/>
              <a:gd fmla="*/ 2147483646 h 730" name="T3"/>
              <a:gd fmla="*/ 2147483646 w 730" name="T4"/>
              <a:gd fmla="*/ 2147483646 h 730" name="T5"/>
              <a:gd fmla="*/ 2147483646 w 730" name="T6"/>
              <a:gd fmla="*/ 2147483646 h 730" name="T7"/>
              <a:gd fmla="*/ 2147483646 w 730" name="T8"/>
              <a:gd fmla="*/ 2147483646 h 730" name="T9"/>
              <a:gd fmla="*/ 2147483646 w 730" name="T10"/>
              <a:gd fmla="*/ 2147483646 h 730" name="T11"/>
              <a:gd fmla="*/ 2147483646 w 730" name="T12"/>
              <a:gd fmla="*/ 2147483646 h 730" name="T13"/>
              <a:gd fmla="*/ 2147483646 w 730" name="T14"/>
              <a:gd fmla="*/ 2147483646 h 730" name="T15"/>
              <a:gd fmla="*/ 2147483646 w 730" name="T16"/>
              <a:gd fmla="*/ 2147483646 h 730" name="T17"/>
              <a:gd fmla="*/ 2147483646 w 730" name="T18"/>
              <a:gd fmla="*/ 2147483646 h 730" name="T19"/>
              <a:gd fmla="*/ 2147483646 w 730" name="T20"/>
              <a:gd fmla="*/ 2147483646 h 730" name="T21"/>
              <a:gd fmla="*/ 2147483646 w 730" name="T22"/>
              <a:gd fmla="*/ 2147483646 h 730" name="T23"/>
              <a:gd fmla="*/ 2147483646 w 730" name="T24"/>
              <a:gd fmla="*/ 2147483646 h 730" name="T25"/>
              <a:gd fmla="*/ 2147483646 w 730" name="T26"/>
              <a:gd fmla="*/ 2147483646 h 730" name="T27"/>
              <a:gd fmla="*/ 2147483646 w 730" name="T28"/>
              <a:gd fmla="*/ 2147483646 h 730" name="T29"/>
              <a:gd fmla="*/ 2147483646 w 730" name="T30"/>
              <a:gd fmla="*/ 2147483646 h 730" name="T31"/>
              <a:gd fmla="*/ 2147483646 w 730" name="T32"/>
              <a:gd fmla="*/ 2147483646 h 730" name="T33"/>
              <a:gd fmla="*/ 2147483646 w 730" name="T34"/>
              <a:gd fmla="*/ 2147483646 h 730" name="T35"/>
              <a:gd fmla="*/ 2147483646 w 730" name="T36"/>
              <a:gd fmla="*/ 2147483646 h 730" name="T37"/>
              <a:gd fmla="*/ 2147483646 w 730" name="T38"/>
              <a:gd fmla="*/ 2147483646 h 730" name="T39"/>
              <a:gd fmla="*/ 2147483646 w 730" name="T40"/>
              <a:gd fmla="*/ 2147483646 h 730" name="T41"/>
              <a:gd fmla="*/ 2147483646 w 730" name="T42"/>
              <a:gd fmla="*/ 2147483646 h 730" name="T43"/>
              <a:gd fmla="*/ 2147483646 w 730" name="T44"/>
              <a:gd fmla="*/ 2147483646 h 730" name="T45"/>
              <a:gd fmla="*/ 2147483646 w 730" name="T46"/>
              <a:gd fmla="*/ 2147483646 h 730" name="T47"/>
              <a:gd fmla="*/ 2147483646 w 730" name="T48"/>
              <a:gd fmla="*/ 2147483646 h 730" name="T49"/>
              <a:gd fmla="*/ 2147483646 w 730" name="T50"/>
              <a:gd fmla="*/ 2147483646 h 730" name="T51"/>
              <a:gd fmla="*/ 2147483646 w 730" name="T52"/>
              <a:gd fmla="*/ 2147483646 h 730" name="T53"/>
              <a:gd fmla="*/ 2147483646 w 730" name="T54"/>
              <a:gd fmla="*/ 2147483646 h 730" name="T55"/>
              <a:gd fmla="*/ 2147483646 w 730" name="T56"/>
              <a:gd fmla="*/ 0 h 730" name="T57"/>
              <a:gd fmla="*/ 2147483646 w 730" name="T58"/>
              <a:gd fmla="*/ 2147483646 h 730" name="T59"/>
              <a:gd fmla="*/ 2147483646 w 730" name="T60"/>
              <a:gd fmla="*/ 0 h 730" name="T61"/>
              <a:gd fmla="*/ 2147483646 w 730" name="T62"/>
              <a:gd fmla="*/ 2147483646 h 730" name="T63"/>
              <a:gd fmla="*/ 2147483646 w 730" name="T64"/>
              <a:gd fmla="*/ 2147483646 h 73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0" w="730">
                <a:moveTo>
                  <a:pt x="96" y="366"/>
                </a:moveTo>
                <a:cubicBezTo>
                  <a:pt x="96" y="296"/>
                  <a:pt x="108" y="246"/>
                  <a:pt x="131" y="215"/>
                </a:cubicBezTo>
                <a:cubicBezTo>
                  <a:pt x="154" y="184"/>
                  <a:pt x="185" y="168"/>
                  <a:pt x="223" y="168"/>
                </a:cubicBezTo>
                <a:cubicBezTo>
                  <a:pt x="247" y="168"/>
                  <a:pt x="267" y="174"/>
                  <a:pt x="284" y="186"/>
                </a:cubicBezTo>
                <a:cubicBezTo>
                  <a:pt x="301" y="198"/>
                  <a:pt x="313" y="216"/>
                  <a:pt x="323" y="240"/>
                </a:cubicBezTo>
                <a:cubicBezTo>
                  <a:pt x="332" y="263"/>
                  <a:pt x="337" y="298"/>
                  <a:pt x="337" y="344"/>
                </a:cubicBezTo>
                <a:cubicBezTo>
                  <a:pt x="337" y="424"/>
                  <a:pt x="325" y="480"/>
                  <a:pt x="302" y="513"/>
                </a:cubicBezTo>
                <a:cubicBezTo>
                  <a:pt x="279" y="546"/>
                  <a:pt x="249" y="562"/>
                  <a:pt x="210" y="562"/>
                </a:cubicBezTo>
                <a:cubicBezTo>
                  <a:pt x="184" y="562"/>
                  <a:pt x="162" y="555"/>
                  <a:pt x="144" y="539"/>
                </a:cubicBezTo>
                <a:cubicBezTo>
                  <a:pt x="127" y="524"/>
                  <a:pt x="114" y="502"/>
                  <a:pt x="106" y="473"/>
                </a:cubicBezTo>
                <a:cubicBezTo>
                  <a:pt x="99" y="451"/>
                  <a:pt x="96" y="416"/>
                  <a:pt x="96" y="366"/>
                </a:cubicBezTo>
                <a:close/>
                <a:moveTo>
                  <a:pt x="143" y="358"/>
                </a:moveTo>
                <a:cubicBezTo>
                  <a:pt x="143" y="432"/>
                  <a:pt x="151" y="482"/>
                  <a:pt x="166" y="510"/>
                </a:cubicBezTo>
                <a:cubicBezTo>
                  <a:pt x="178" y="532"/>
                  <a:pt x="196" y="543"/>
                  <a:pt x="219" y="543"/>
                </a:cubicBezTo>
                <a:cubicBezTo>
                  <a:pt x="241" y="543"/>
                  <a:pt x="257" y="533"/>
                  <a:pt x="268" y="512"/>
                </a:cubicBezTo>
                <a:cubicBezTo>
                  <a:pt x="283" y="487"/>
                  <a:pt x="290" y="439"/>
                  <a:pt x="290" y="371"/>
                </a:cubicBezTo>
                <a:cubicBezTo>
                  <a:pt x="290" y="298"/>
                  <a:pt x="282" y="248"/>
                  <a:pt x="267" y="222"/>
                </a:cubicBezTo>
                <a:cubicBezTo>
                  <a:pt x="254" y="199"/>
                  <a:pt x="236" y="188"/>
                  <a:pt x="213" y="188"/>
                </a:cubicBezTo>
                <a:cubicBezTo>
                  <a:pt x="191" y="188"/>
                  <a:pt x="174" y="199"/>
                  <a:pt x="162" y="221"/>
                </a:cubicBezTo>
                <a:cubicBezTo>
                  <a:pt x="149" y="244"/>
                  <a:pt x="143" y="289"/>
                  <a:pt x="143" y="358"/>
                </a:cubicBezTo>
                <a:close/>
                <a:moveTo>
                  <a:pt x="371" y="274"/>
                </a:moveTo>
                <a:lnTo>
                  <a:pt x="386" y="208"/>
                </a:lnTo>
                <a:cubicBezTo>
                  <a:pt x="397" y="195"/>
                  <a:pt x="411" y="185"/>
                  <a:pt x="427" y="178"/>
                </a:cubicBezTo>
                <a:cubicBezTo>
                  <a:pt x="442" y="172"/>
                  <a:pt x="460" y="168"/>
                  <a:pt x="480" y="168"/>
                </a:cubicBezTo>
                <a:cubicBezTo>
                  <a:pt x="510" y="168"/>
                  <a:pt x="534" y="176"/>
                  <a:pt x="551" y="192"/>
                </a:cubicBezTo>
                <a:cubicBezTo>
                  <a:pt x="569" y="207"/>
                  <a:pt x="578" y="227"/>
                  <a:pt x="578" y="250"/>
                </a:cubicBezTo>
                <a:cubicBezTo>
                  <a:pt x="578" y="265"/>
                  <a:pt x="574" y="279"/>
                  <a:pt x="566" y="293"/>
                </a:cubicBezTo>
                <a:cubicBezTo>
                  <a:pt x="559" y="306"/>
                  <a:pt x="544" y="323"/>
                  <a:pt x="520" y="342"/>
                </a:cubicBezTo>
                <a:cubicBezTo>
                  <a:pt x="532" y="342"/>
                  <a:pt x="544" y="344"/>
                  <a:pt x="556" y="348"/>
                </a:cubicBezTo>
                <a:cubicBezTo>
                  <a:pt x="573" y="355"/>
                  <a:pt x="586" y="364"/>
                  <a:pt x="594" y="377"/>
                </a:cubicBezTo>
                <a:cubicBezTo>
                  <a:pt x="603" y="390"/>
                  <a:pt x="607" y="405"/>
                  <a:pt x="607" y="423"/>
                </a:cubicBezTo>
                <a:cubicBezTo>
                  <a:pt x="607" y="459"/>
                  <a:pt x="592" y="491"/>
                  <a:pt x="561" y="519"/>
                </a:cubicBezTo>
                <a:cubicBezTo>
                  <a:pt x="530" y="548"/>
                  <a:pt x="493" y="562"/>
                  <a:pt x="449" y="562"/>
                </a:cubicBezTo>
                <a:cubicBezTo>
                  <a:pt x="438" y="562"/>
                  <a:pt x="427" y="561"/>
                  <a:pt x="416" y="559"/>
                </a:cubicBezTo>
                <a:cubicBezTo>
                  <a:pt x="405" y="557"/>
                  <a:pt x="394" y="553"/>
                  <a:pt x="383" y="548"/>
                </a:cubicBezTo>
                <a:cubicBezTo>
                  <a:pt x="380" y="527"/>
                  <a:pt x="373" y="500"/>
                  <a:pt x="362" y="468"/>
                </a:cubicBezTo>
                <a:lnTo>
                  <a:pt x="376" y="462"/>
                </a:lnTo>
                <a:cubicBezTo>
                  <a:pt x="388" y="488"/>
                  <a:pt x="397" y="505"/>
                  <a:pt x="404" y="513"/>
                </a:cubicBezTo>
                <a:cubicBezTo>
                  <a:pt x="411" y="521"/>
                  <a:pt x="420" y="527"/>
                  <a:pt x="431" y="532"/>
                </a:cubicBezTo>
                <a:cubicBezTo>
                  <a:pt x="442" y="537"/>
                  <a:pt x="455" y="539"/>
                  <a:pt x="471" y="539"/>
                </a:cubicBezTo>
                <a:cubicBezTo>
                  <a:pt x="498" y="539"/>
                  <a:pt x="519" y="531"/>
                  <a:pt x="534" y="514"/>
                </a:cubicBezTo>
                <a:cubicBezTo>
                  <a:pt x="549" y="498"/>
                  <a:pt x="557" y="474"/>
                  <a:pt x="557" y="444"/>
                </a:cubicBezTo>
                <a:cubicBezTo>
                  <a:pt x="557" y="419"/>
                  <a:pt x="550" y="399"/>
                  <a:pt x="538" y="386"/>
                </a:cubicBezTo>
                <a:cubicBezTo>
                  <a:pt x="525" y="372"/>
                  <a:pt x="508" y="365"/>
                  <a:pt x="487" y="365"/>
                </a:cubicBezTo>
                <a:cubicBezTo>
                  <a:pt x="471" y="365"/>
                  <a:pt x="454" y="369"/>
                  <a:pt x="436" y="378"/>
                </a:cubicBezTo>
                <a:lnTo>
                  <a:pt x="432" y="376"/>
                </a:lnTo>
                <a:lnTo>
                  <a:pt x="437" y="345"/>
                </a:lnTo>
                <a:cubicBezTo>
                  <a:pt x="447" y="346"/>
                  <a:pt x="454" y="347"/>
                  <a:pt x="458" y="347"/>
                </a:cubicBezTo>
                <a:cubicBezTo>
                  <a:pt x="480" y="347"/>
                  <a:pt x="498" y="340"/>
                  <a:pt x="512" y="326"/>
                </a:cubicBezTo>
                <a:cubicBezTo>
                  <a:pt x="526" y="312"/>
                  <a:pt x="533" y="295"/>
                  <a:pt x="533" y="273"/>
                </a:cubicBezTo>
                <a:cubicBezTo>
                  <a:pt x="533" y="252"/>
                  <a:pt x="527" y="236"/>
                  <a:pt x="515" y="224"/>
                </a:cubicBezTo>
                <a:cubicBezTo>
                  <a:pt x="503" y="212"/>
                  <a:pt x="487" y="206"/>
                  <a:pt x="467" y="206"/>
                </a:cubicBezTo>
                <a:cubicBezTo>
                  <a:pt x="454" y="206"/>
                  <a:pt x="442" y="209"/>
                  <a:pt x="430" y="214"/>
                </a:cubicBezTo>
                <a:cubicBezTo>
                  <a:pt x="418" y="220"/>
                  <a:pt x="409" y="227"/>
                  <a:pt x="403" y="234"/>
                </a:cubicBezTo>
                <a:cubicBezTo>
                  <a:pt x="401" y="237"/>
                  <a:pt x="398" y="244"/>
                  <a:pt x="394" y="255"/>
                </a:cubicBezTo>
                <a:lnTo>
                  <a:pt x="388" y="274"/>
                </a:lnTo>
                <a:lnTo>
                  <a:pt x="371" y="274"/>
                </a:lnTo>
                <a:close/>
                <a:moveTo>
                  <a:pt x="365" y="0"/>
                </a:moveTo>
                <a:cubicBezTo>
                  <a:pt x="164" y="0"/>
                  <a:pt x="0" y="163"/>
                  <a:pt x="0" y="365"/>
                </a:cubicBezTo>
                <a:cubicBezTo>
                  <a:pt x="0" y="566"/>
                  <a:pt x="164" y="730"/>
                  <a:pt x="365" y="730"/>
                </a:cubicBezTo>
                <a:cubicBezTo>
                  <a:pt x="567" y="730"/>
                  <a:pt x="730" y="566"/>
                  <a:pt x="730" y="365"/>
                </a:cubicBezTo>
                <a:cubicBezTo>
                  <a:pt x="730" y="163"/>
                  <a:pt x="567" y="0"/>
                  <a:pt x="365" y="0"/>
                </a:cubicBezTo>
                <a:close/>
                <a:moveTo>
                  <a:pt x="365" y="14"/>
                </a:moveTo>
                <a:cubicBezTo>
                  <a:pt x="172" y="14"/>
                  <a:pt x="15" y="171"/>
                  <a:pt x="15" y="365"/>
                </a:cubicBezTo>
                <a:cubicBezTo>
                  <a:pt x="15" y="558"/>
                  <a:pt x="172" y="715"/>
                  <a:pt x="365" y="715"/>
                </a:cubicBezTo>
                <a:cubicBezTo>
                  <a:pt x="559" y="715"/>
                  <a:pt x="716" y="558"/>
                  <a:pt x="716" y="365"/>
                </a:cubicBezTo>
                <a:cubicBezTo>
                  <a:pt x="716" y="171"/>
                  <a:pt x="559" y="14"/>
                  <a:pt x="365" y="14"/>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03" name="Freeform 20"/>
          <p:cNvSpPr>
            <a:spLocks noEditPoints="1"/>
          </p:cNvSpPr>
          <p:nvPr/>
        </p:nvSpPr>
        <p:spPr bwMode="auto">
          <a:xfrm>
            <a:off x="6257925" y="3106738"/>
            <a:ext cx="550863" cy="549275"/>
          </a:xfrm>
          <a:custGeom>
            <a:gdLst>
              <a:gd fmla="*/ 2147483646 w 730" name="T0"/>
              <a:gd fmla="*/ 2147483646 h 730" name="T1"/>
              <a:gd fmla="*/ 2147483646 w 730" name="T2"/>
              <a:gd fmla="*/ 2147483646 h 730" name="T3"/>
              <a:gd fmla="*/ 2147483646 w 730" name="T4"/>
              <a:gd fmla="*/ 2147483646 h 730" name="T5"/>
              <a:gd fmla="*/ 2147483646 w 730" name="T6"/>
              <a:gd fmla="*/ 2147483646 h 730" name="T7"/>
              <a:gd fmla="*/ 2147483646 w 730" name="T8"/>
              <a:gd fmla="*/ 2147483646 h 730" name="T9"/>
              <a:gd fmla="*/ 2147483646 w 730" name="T10"/>
              <a:gd fmla="*/ 2147483646 h 730" name="T11"/>
              <a:gd fmla="*/ 2147483646 w 730" name="T12"/>
              <a:gd fmla="*/ 2147483646 h 730" name="T13"/>
              <a:gd fmla="*/ 2147483646 w 730" name="T14"/>
              <a:gd fmla="*/ 2147483646 h 730" name="T15"/>
              <a:gd fmla="*/ 2147483646 w 730" name="T16"/>
              <a:gd fmla="*/ 2147483646 h 730" name="T17"/>
              <a:gd fmla="*/ 2147483646 w 730" name="T18"/>
              <a:gd fmla="*/ 2147483646 h 730" name="T19"/>
              <a:gd fmla="*/ 2147483646 w 730" name="T20"/>
              <a:gd fmla="*/ 2147483646 h 730" name="T21"/>
              <a:gd fmla="*/ 2147483646 w 730" name="T22"/>
              <a:gd fmla="*/ 2147483646 h 730" name="T23"/>
              <a:gd fmla="*/ 2147483646 w 730" name="T24"/>
              <a:gd fmla="*/ 2147483646 h 730" name="T25"/>
              <a:gd fmla="*/ 2147483646 w 730" name="T26"/>
              <a:gd fmla="*/ 2147483646 h 730" name="T27"/>
              <a:gd fmla="*/ 2147483646 w 730" name="T28"/>
              <a:gd fmla="*/ 2147483646 h 730" name="T29"/>
              <a:gd fmla="*/ 2147483646 w 730" name="T30"/>
              <a:gd fmla="*/ 2147483646 h 730" name="T31"/>
              <a:gd fmla="*/ 2147483646 w 730" name="T32"/>
              <a:gd fmla="*/ 2147483646 h 730" name="T33"/>
              <a:gd fmla="*/ 2147483646 w 730" name="T34"/>
              <a:gd fmla="*/ 2147483646 h 730" name="T35"/>
              <a:gd fmla="*/ 2147483646 w 730" name="T36"/>
              <a:gd fmla="*/ 2147483646 h 730" name="T37"/>
              <a:gd fmla="*/ 2147483646 w 730" name="T38"/>
              <a:gd fmla="*/ 2147483646 h 730" name="T39"/>
              <a:gd fmla="*/ 2147483646 w 730" name="T40"/>
              <a:gd fmla="*/ 2147483646 h 730" name="T41"/>
              <a:gd fmla="*/ 2147483646 w 730" name="T42"/>
              <a:gd fmla="*/ 2147483646 h 730" name="T43"/>
              <a:gd fmla="*/ 2147483646 w 730" name="T44"/>
              <a:gd fmla="*/ 2147483646 h 730" name="T45"/>
              <a:gd fmla="*/ 2147483646 w 730" name="T46"/>
              <a:gd fmla="*/ 2147483646 h 730" name="T47"/>
              <a:gd fmla="*/ 2147483646 w 730" name="T48"/>
              <a:gd fmla="*/ 2147483646 h 730" name="T49"/>
              <a:gd fmla="*/ 2147483646 w 730" name="T50"/>
              <a:gd fmla="*/ 2147483646 h 730" name="T51"/>
              <a:gd fmla="*/ 2147483646 w 730" name="T52"/>
              <a:gd fmla="*/ 2147483646 h 730" name="T53"/>
              <a:gd fmla="*/ 2147483646 w 730" name="T54"/>
              <a:gd fmla="*/ 2147483646 h 730" name="T55"/>
              <a:gd fmla="*/ 2147483646 w 730" name="T56"/>
              <a:gd fmla="*/ 2147483646 h 730" name="T57"/>
              <a:gd fmla="*/ 2147483646 w 730" name="T58"/>
              <a:gd fmla="*/ 2147483646 h 730" name="T59"/>
              <a:gd fmla="*/ 2147483646 w 730" name="T60"/>
              <a:gd fmla="*/ 2147483646 h 730" name="T61"/>
              <a:gd fmla="*/ 2147483646 w 730" name="T62"/>
              <a:gd fmla="*/ 2147483646 h 730" name="T63"/>
              <a:gd fmla="*/ 2147483646 w 730" name="T64"/>
              <a:gd fmla="*/ 2147483646 h 730" name="T65"/>
              <a:gd fmla="*/ 2147483646 w 730" name="T66"/>
              <a:gd fmla="*/ 2147483646 h 730" name="T67"/>
              <a:gd fmla="*/ 2147483646 w 730" name="T68"/>
              <a:gd fmla="*/ 2147483646 h 730" name="T69"/>
              <a:gd fmla="*/ 2147483646 w 730" name="T70"/>
              <a:gd fmla="*/ 2147483646 h 730" name="T71"/>
              <a:gd fmla="*/ 2147483646 w 730" name="T72"/>
              <a:gd fmla="*/ 2147483646 h 730" name="T73"/>
              <a:gd fmla="*/ 2147483646 w 730" name="T74"/>
              <a:gd fmla="*/ 2147483646 h 730" name="T75"/>
              <a:gd fmla="*/ 2147483646 w 730" name="T76"/>
              <a:gd fmla="*/ 2147483646 h 730" name="T77"/>
              <a:gd fmla="*/ 2147483646 w 730" name="T78"/>
              <a:gd fmla="*/ 2147483646 h 730" name="T79"/>
              <a:gd fmla="*/ 2147483646 w 730" name="T80"/>
              <a:gd fmla="*/ 2147483646 h 730" name="T81"/>
              <a:gd fmla="*/ 2147483646 w 730" name="T82"/>
              <a:gd fmla="*/ 2147483646 h 730" name="T83"/>
              <a:gd fmla="*/ 2147483646 w 730" name="T84"/>
              <a:gd fmla="*/ 2147483646 h 730" name="T85"/>
              <a:gd fmla="*/ 2147483646 w 730" name="T86"/>
              <a:gd fmla="*/ 2147483646 h 730" name="T87"/>
              <a:gd fmla="*/ 2147483646 w 730" name="T88"/>
              <a:gd fmla="*/ 2147483646 h 730" name="T89"/>
              <a:gd fmla="*/ 2147483646 w 730" name="T90"/>
              <a:gd fmla="*/ 2147483646 h 730" name="T91"/>
              <a:gd fmla="*/ 2147483646 w 730" name="T92"/>
              <a:gd fmla="*/ 2147483646 h 730" name="T93"/>
              <a:gd fmla="*/ 2147483646 w 730" name="T94"/>
              <a:gd fmla="*/ 0 h 730" name="T95"/>
              <a:gd fmla="*/ 0 w 730" name="T96"/>
              <a:gd fmla="*/ 2147483646 h 730" name="T97"/>
              <a:gd fmla="*/ 2147483646 w 730" name="T98"/>
              <a:gd fmla="*/ 2147483646 h 730" name="T99"/>
              <a:gd fmla="*/ 2147483646 w 730" name="T100"/>
              <a:gd fmla="*/ 2147483646 h 730" name="T101"/>
              <a:gd fmla="*/ 2147483646 w 730" name="T102"/>
              <a:gd fmla="*/ 0 h 730" name="T103"/>
              <a:gd fmla="*/ 2147483646 w 730" name="T104"/>
              <a:gd fmla="*/ 2147483646 h 730" name="T105"/>
              <a:gd fmla="*/ 2147483646 w 730" name="T106"/>
              <a:gd fmla="*/ 2147483646 h 730" name="T107"/>
              <a:gd fmla="*/ 2147483646 w 730" name="T108"/>
              <a:gd fmla="*/ 2147483646 h 730" name="T109"/>
              <a:gd fmla="*/ 2147483646 w 730" name="T110"/>
              <a:gd fmla="*/ 2147483646 h 730" name="T111"/>
              <a:gd fmla="*/ 2147483646 w 730" name="T112"/>
              <a:gd fmla="*/ 2147483646 h 730"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730" w="730">
                <a:moveTo>
                  <a:pt x="95" y="366"/>
                </a:moveTo>
                <a:cubicBezTo>
                  <a:pt x="95" y="297"/>
                  <a:pt x="107" y="247"/>
                  <a:pt x="130" y="216"/>
                </a:cubicBezTo>
                <a:cubicBezTo>
                  <a:pt x="153" y="185"/>
                  <a:pt x="184" y="169"/>
                  <a:pt x="223" y="169"/>
                </a:cubicBezTo>
                <a:cubicBezTo>
                  <a:pt x="246" y="169"/>
                  <a:pt x="267" y="175"/>
                  <a:pt x="283" y="187"/>
                </a:cubicBezTo>
                <a:cubicBezTo>
                  <a:pt x="300" y="198"/>
                  <a:pt x="313" y="216"/>
                  <a:pt x="322" y="240"/>
                </a:cubicBezTo>
                <a:cubicBezTo>
                  <a:pt x="331" y="264"/>
                  <a:pt x="336" y="299"/>
                  <a:pt x="336" y="345"/>
                </a:cubicBezTo>
                <a:cubicBezTo>
                  <a:pt x="336" y="425"/>
                  <a:pt x="325" y="481"/>
                  <a:pt x="302" y="514"/>
                </a:cubicBezTo>
                <a:cubicBezTo>
                  <a:pt x="279" y="547"/>
                  <a:pt x="248" y="563"/>
                  <a:pt x="210" y="563"/>
                </a:cubicBezTo>
                <a:cubicBezTo>
                  <a:pt x="183" y="563"/>
                  <a:pt x="161" y="555"/>
                  <a:pt x="144" y="540"/>
                </a:cubicBezTo>
                <a:cubicBezTo>
                  <a:pt x="126" y="524"/>
                  <a:pt x="113" y="502"/>
                  <a:pt x="105" y="474"/>
                </a:cubicBezTo>
                <a:cubicBezTo>
                  <a:pt x="99" y="452"/>
                  <a:pt x="95" y="416"/>
                  <a:pt x="95" y="366"/>
                </a:cubicBezTo>
                <a:close/>
                <a:moveTo>
                  <a:pt x="142" y="359"/>
                </a:moveTo>
                <a:cubicBezTo>
                  <a:pt x="142" y="433"/>
                  <a:pt x="150" y="483"/>
                  <a:pt x="165" y="510"/>
                </a:cubicBezTo>
                <a:cubicBezTo>
                  <a:pt x="177" y="533"/>
                  <a:pt x="195" y="544"/>
                  <a:pt x="218" y="544"/>
                </a:cubicBezTo>
                <a:cubicBezTo>
                  <a:pt x="240" y="544"/>
                  <a:pt x="257" y="533"/>
                  <a:pt x="268" y="513"/>
                </a:cubicBezTo>
                <a:cubicBezTo>
                  <a:pt x="282" y="487"/>
                  <a:pt x="289" y="440"/>
                  <a:pt x="289" y="372"/>
                </a:cubicBezTo>
                <a:cubicBezTo>
                  <a:pt x="289" y="299"/>
                  <a:pt x="282" y="249"/>
                  <a:pt x="267" y="222"/>
                </a:cubicBezTo>
                <a:cubicBezTo>
                  <a:pt x="254" y="200"/>
                  <a:pt x="236" y="188"/>
                  <a:pt x="213" y="188"/>
                </a:cubicBezTo>
                <a:cubicBezTo>
                  <a:pt x="191" y="188"/>
                  <a:pt x="174" y="200"/>
                  <a:pt x="161" y="222"/>
                </a:cubicBezTo>
                <a:cubicBezTo>
                  <a:pt x="149" y="244"/>
                  <a:pt x="142" y="290"/>
                  <a:pt x="142" y="359"/>
                </a:cubicBezTo>
                <a:close/>
                <a:moveTo>
                  <a:pt x="365" y="558"/>
                </a:moveTo>
                <a:lnTo>
                  <a:pt x="365" y="543"/>
                </a:lnTo>
                <a:lnTo>
                  <a:pt x="458" y="446"/>
                </a:lnTo>
                <a:cubicBezTo>
                  <a:pt x="493" y="409"/>
                  <a:pt x="517" y="379"/>
                  <a:pt x="529" y="356"/>
                </a:cubicBezTo>
                <a:cubicBezTo>
                  <a:pt x="541" y="333"/>
                  <a:pt x="547" y="312"/>
                  <a:pt x="547" y="293"/>
                </a:cubicBezTo>
                <a:cubicBezTo>
                  <a:pt x="547" y="268"/>
                  <a:pt x="540" y="249"/>
                  <a:pt x="526" y="234"/>
                </a:cubicBezTo>
                <a:cubicBezTo>
                  <a:pt x="512" y="220"/>
                  <a:pt x="493" y="213"/>
                  <a:pt x="470" y="213"/>
                </a:cubicBezTo>
                <a:cubicBezTo>
                  <a:pt x="455" y="213"/>
                  <a:pt x="442" y="215"/>
                  <a:pt x="429" y="221"/>
                </a:cubicBezTo>
                <a:cubicBezTo>
                  <a:pt x="421" y="225"/>
                  <a:pt x="414" y="230"/>
                  <a:pt x="411" y="236"/>
                </a:cubicBezTo>
                <a:cubicBezTo>
                  <a:pt x="407" y="241"/>
                  <a:pt x="401" y="258"/>
                  <a:pt x="394" y="286"/>
                </a:cubicBezTo>
                <a:lnTo>
                  <a:pt x="378" y="286"/>
                </a:lnTo>
                <a:cubicBezTo>
                  <a:pt x="383" y="251"/>
                  <a:pt x="386" y="225"/>
                  <a:pt x="387" y="210"/>
                </a:cubicBezTo>
                <a:cubicBezTo>
                  <a:pt x="400" y="195"/>
                  <a:pt x="415" y="185"/>
                  <a:pt x="430" y="179"/>
                </a:cubicBezTo>
                <a:cubicBezTo>
                  <a:pt x="446" y="172"/>
                  <a:pt x="464" y="169"/>
                  <a:pt x="483" y="169"/>
                </a:cubicBezTo>
                <a:cubicBezTo>
                  <a:pt x="518" y="169"/>
                  <a:pt x="546" y="179"/>
                  <a:pt x="566" y="199"/>
                </a:cubicBezTo>
                <a:cubicBezTo>
                  <a:pt x="587" y="218"/>
                  <a:pt x="597" y="244"/>
                  <a:pt x="597" y="276"/>
                </a:cubicBezTo>
                <a:cubicBezTo>
                  <a:pt x="597" y="304"/>
                  <a:pt x="588" y="331"/>
                  <a:pt x="569" y="357"/>
                </a:cubicBezTo>
                <a:cubicBezTo>
                  <a:pt x="551" y="384"/>
                  <a:pt x="520" y="417"/>
                  <a:pt x="476" y="458"/>
                </a:cubicBezTo>
                <a:lnTo>
                  <a:pt x="424" y="511"/>
                </a:lnTo>
                <a:lnTo>
                  <a:pt x="522" y="511"/>
                </a:lnTo>
                <a:cubicBezTo>
                  <a:pt x="564" y="511"/>
                  <a:pt x="595" y="510"/>
                  <a:pt x="616" y="508"/>
                </a:cubicBezTo>
                <a:lnTo>
                  <a:pt x="619" y="510"/>
                </a:lnTo>
                <a:cubicBezTo>
                  <a:pt x="617" y="520"/>
                  <a:pt x="616" y="527"/>
                  <a:pt x="616" y="532"/>
                </a:cubicBezTo>
                <a:cubicBezTo>
                  <a:pt x="616" y="535"/>
                  <a:pt x="617" y="543"/>
                  <a:pt x="619" y="556"/>
                </a:cubicBezTo>
                <a:lnTo>
                  <a:pt x="616" y="558"/>
                </a:lnTo>
                <a:cubicBezTo>
                  <a:pt x="580" y="556"/>
                  <a:pt x="541" y="556"/>
                  <a:pt x="497" y="556"/>
                </a:cubicBezTo>
                <a:cubicBezTo>
                  <a:pt x="452" y="556"/>
                  <a:pt x="408" y="556"/>
                  <a:pt x="365" y="558"/>
                </a:cubicBezTo>
                <a:close/>
                <a:moveTo>
                  <a:pt x="365" y="0"/>
                </a:moveTo>
                <a:cubicBezTo>
                  <a:pt x="163" y="0"/>
                  <a:pt x="0" y="164"/>
                  <a:pt x="0" y="365"/>
                </a:cubicBezTo>
                <a:cubicBezTo>
                  <a:pt x="0" y="567"/>
                  <a:pt x="163" y="730"/>
                  <a:pt x="365" y="730"/>
                </a:cubicBezTo>
                <a:cubicBezTo>
                  <a:pt x="566" y="730"/>
                  <a:pt x="730" y="567"/>
                  <a:pt x="730" y="365"/>
                </a:cubicBezTo>
                <a:cubicBezTo>
                  <a:pt x="730" y="164"/>
                  <a:pt x="566" y="0"/>
                  <a:pt x="365" y="0"/>
                </a:cubicBezTo>
                <a:close/>
                <a:moveTo>
                  <a:pt x="365" y="15"/>
                </a:moveTo>
                <a:cubicBezTo>
                  <a:pt x="171" y="15"/>
                  <a:pt x="14" y="172"/>
                  <a:pt x="14" y="365"/>
                </a:cubicBezTo>
                <a:cubicBezTo>
                  <a:pt x="14" y="559"/>
                  <a:pt x="171" y="716"/>
                  <a:pt x="365" y="716"/>
                </a:cubicBezTo>
                <a:cubicBezTo>
                  <a:pt x="558" y="716"/>
                  <a:pt x="715" y="559"/>
                  <a:pt x="715" y="365"/>
                </a:cubicBezTo>
                <a:cubicBezTo>
                  <a:pt x="715" y="172"/>
                  <a:pt x="558" y="15"/>
                  <a:pt x="365" y="15"/>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04" name="Freeform 21"/>
          <p:cNvSpPr>
            <a:spLocks noEditPoints="1"/>
          </p:cNvSpPr>
          <p:nvPr/>
        </p:nvSpPr>
        <p:spPr bwMode="auto">
          <a:xfrm>
            <a:off x="5395913" y="3106738"/>
            <a:ext cx="550862" cy="549275"/>
          </a:xfrm>
          <a:custGeom>
            <a:gdLst>
              <a:gd fmla="*/ 2147483646 w 730" name="T0"/>
              <a:gd fmla="*/ 2147483646 h 730" name="T1"/>
              <a:gd fmla="*/ 2147483646 w 730" name="T2"/>
              <a:gd fmla="*/ 2147483646 h 730" name="T3"/>
              <a:gd fmla="*/ 2147483646 w 730" name="T4"/>
              <a:gd fmla="*/ 2147483646 h 730" name="T5"/>
              <a:gd fmla="*/ 2147483646 w 730" name="T6"/>
              <a:gd fmla="*/ 2147483646 h 730" name="T7"/>
              <a:gd fmla="*/ 2147483646 w 730" name="T8"/>
              <a:gd fmla="*/ 2147483646 h 730" name="T9"/>
              <a:gd fmla="*/ 2147483646 w 730" name="T10"/>
              <a:gd fmla="*/ 2147483646 h 730" name="T11"/>
              <a:gd fmla="*/ 2147483646 w 730" name="T12"/>
              <a:gd fmla="*/ 2147483646 h 730" name="T13"/>
              <a:gd fmla="*/ 2147483646 w 730" name="T14"/>
              <a:gd fmla="*/ 2147483646 h 730" name="T15"/>
              <a:gd fmla="*/ 2147483646 w 730" name="T16"/>
              <a:gd fmla="*/ 2147483646 h 730" name="T17"/>
              <a:gd fmla="*/ 2147483646 w 730" name="T18"/>
              <a:gd fmla="*/ 2147483646 h 730" name="T19"/>
              <a:gd fmla="*/ 2147483646 w 730" name="T20"/>
              <a:gd fmla="*/ 2147483646 h 730" name="T21"/>
              <a:gd fmla="*/ 2147483646 w 730" name="T22"/>
              <a:gd fmla="*/ 2147483646 h 730" name="T23"/>
              <a:gd fmla="*/ 2147483646 w 730" name="T24"/>
              <a:gd fmla="*/ 2147483646 h 730" name="T25"/>
              <a:gd fmla="*/ 2147483646 w 730" name="T26"/>
              <a:gd fmla="*/ 2147483646 h 730" name="T27"/>
              <a:gd fmla="*/ 2147483646 w 730" name="T28"/>
              <a:gd fmla="*/ 2147483646 h 730" name="T29"/>
              <a:gd fmla="*/ 2147483646 w 730" name="T30"/>
              <a:gd fmla="*/ 2147483646 h 730" name="T31"/>
              <a:gd fmla="*/ 2147483646 w 730" name="T32"/>
              <a:gd fmla="*/ 2147483646 h 730" name="T33"/>
              <a:gd fmla="*/ 2147483646 w 730" name="T34"/>
              <a:gd fmla="*/ 2147483646 h 730" name="T35"/>
              <a:gd fmla="*/ 2147483646 w 730" name="T36"/>
              <a:gd fmla="*/ 2147483646 h 730" name="T37"/>
              <a:gd fmla="*/ 2147483646 w 730" name="T38"/>
              <a:gd fmla="*/ 2147483646 h 730" name="T39"/>
              <a:gd fmla="*/ 2147483646 w 730" name="T40"/>
              <a:gd fmla="*/ 2147483646 h 730" name="T41"/>
              <a:gd fmla="*/ 2147483646 w 730" name="T42"/>
              <a:gd fmla="*/ 2147483646 h 730" name="T43"/>
              <a:gd fmla="*/ 2147483646 w 730" name="T44"/>
              <a:gd fmla="*/ 2147483646 h 730" name="T45"/>
              <a:gd fmla="*/ 2147483646 w 730" name="T46"/>
              <a:gd fmla="*/ 2147483646 h 730" name="T47"/>
              <a:gd fmla="*/ 2147483646 w 730" name="T48"/>
              <a:gd fmla="*/ 2147483646 h 730" name="T49"/>
              <a:gd fmla="*/ 2147483646 w 730" name="T50"/>
              <a:gd fmla="*/ 2147483646 h 730" name="T51"/>
              <a:gd fmla="*/ 2147483646 w 730" name="T52"/>
              <a:gd fmla="*/ 2147483646 h 730" name="T53"/>
              <a:gd fmla="*/ 2147483646 w 730" name="T54"/>
              <a:gd fmla="*/ 2147483646 h 730" name="T55"/>
              <a:gd fmla="*/ 2147483646 w 730" name="T56"/>
              <a:gd fmla="*/ 2147483646 h 730" name="T57"/>
              <a:gd fmla="*/ 2147483646 w 730" name="T58"/>
              <a:gd fmla="*/ 2147483646 h 730" name="T59"/>
              <a:gd fmla="*/ 2147483646 w 730" name="T60"/>
              <a:gd fmla="*/ 2147483646 h 730" name="T61"/>
              <a:gd fmla="*/ 2147483646 w 730" name="T62"/>
              <a:gd fmla="*/ 2147483646 h 730" name="T63"/>
              <a:gd fmla="*/ 2147483646 w 730" name="T64"/>
              <a:gd fmla="*/ 2147483646 h 730" name="T65"/>
              <a:gd fmla="*/ 2147483646 w 730" name="T66"/>
              <a:gd fmla="*/ 2147483646 h 730" name="T67"/>
              <a:gd fmla="*/ 2147483646 w 730" name="T68"/>
              <a:gd fmla="*/ 2147483646 h 730" name="T69"/>
              <a:gd fmla="*/ 2147483646 w 730" name="T70"/>
              <a:gd fmla="*/ 2147483646 h 730" name="T71"/>
              <a:gd fmla="*/ 2147483646 w 730" name="T72"/>
              <a:gd fmla="*/ 2147483646 h 730" name="T73"/>
              <a:gd fmla="*/ 2147483646 w 730" name="T74"/>
              <a:gd fmla="*/ 2147483646 h 730" name="T75"/>
              <a:gd fmla="*/ 2147483646 w 730" name="T76"/>
              <a:gd fmla="*/ 2147483646 h 730" name="T77"/>
              <a:gd fmla="*/ 2147483646 w 730" name="T78"/>
              <a:gd fmla="*/ 2147483646 h 730" name="T79"/>
              <a:gd fmla="*/ 2147483646 w 730" name="T80"/>
              <a:gd fmla="*/ 2147483646 h 730" name="T81"/>
              <a:gd fmla="*/ 2147483646 w 730" name="T82"/>
              <a:gd fmla="*/ 2147483646 h 730" name="T83"/>
              <a:gd fmla="*/ 2147483646 w 730" name="T84"/>
              <a:gd fmla="*/ 2147483646 h 730" name="T85"/>
              <a:gd fmla="*/ 2147483646 w 730" name="T86"/>
              <a:gd fmla="*/ 2147483646 h 730" name="T87"/>
              <a:gd fmla="*/ 2147483646 w 730" name="T88"/>
              <a:gd fmla="*/ 2147483646 h 730" name="T89"/>
              <a:gd fmla="*/ 2147483646 w 730" name="T90"/>
              <a:gd fmla="*/ 0 h 730" name="T91"/>
              <a:gd fmla="*/ 0 w 730" name="T92"/>
              <a:gd fmla="*/ 2147483646 h 730" name="T93"/>
              <a:gd fmla="*/ 2147483646 w 730" name="T94"/>
              <a:gd fmla="*/ 2147483646 h 730" name="T95"/>
              <a:gd fmla="*/ 2147483646 w 730" name="T96"/>
              <a:gd fmla="*/ 2147483646 h 730" name="T97"/>
              <a:gd fmla="*/ 2147483646 w 730" name="T98"/>
              <a:gd fmla="*/ 0 h 730" name="T99"/>
              <a:gd fmla="*/ 2147483646 w 730" name="T100"/>
              <a:gd fmla="*/ 2147483646 h 730" name="T101"/>
              <a:gd fmla="*/ 2147483646 w 730" name="T102"/>
              <a:gd fmla="*/ 2147483646 h 730" name="T103"/>
              <a:gd fmla="*/ 2147483646 w 730" name="T104"/>
              <a:gd fmla="*/ 2147483646 h 730" name="T105"/>
              <a:gd fmla="*/ 2147483646 w 730" name="T106"/>
              <a:gd fmla="*/ 2147483646 h 730" name="T107"/>
              <a:gd fmla="*/ 2147483646 w 730" name="T108"/>
              <a:gd fmla="*/ 2147483646 h 73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730" w="730">
                <a:moveTo>
                  <a:pt x="96" y="366"/>
                </a:moveTo>
                <a:cubicBezTo>
                  <a:pt x="96" y="297"/>
                  <a:pt x="108" y="247"/>
                  <a:pt x="131" y="216"/>
                </a:cubicBezTo>
                <a:cubicBezTo>
                  <a:pt x="154" y="185"/>
                  <a:pt x="185" y="169"/>
                  <a:pt x="223" y="169"/>
                </a:cubicBezTo>
                <a:cubicBezTo>
                  <a:pt x="247" y="169"/>
                  <a:pt x="267" y="175"/>
                  <a:pt x="284" y="187"/>
                </a:cubicBezTo>
                <a:cubicBezTo>
                  <a:pt x="301" y="198"/>
                  <a:pt x="314" y="216"/>
                  <a:pt x="323" y="240"/>
                </a:cubicBezTo>
                <a:cubicBezTo>
                  <a:pt x="332" y="264"/>
                  <a:pt x="337" y="299"/>
                  <a:pt x="337" y="345"/>
                </a:cubicBezTo>
                <a:cubicBezTo>
                  <a:pt x="337" y="425"/>
                  <a:pt x="325" y="481"/>
                  <a:pt x="302" y="514"/>
                </a:cubicBezTo>
                <a:cubicBezTo>
                  <a:pt x="279" y="547"/>
                  <a:pt x="249" y="563"/>
                  <a:pt x="210" y="563"/>
                </a:cubicBezTo>
                <a:cubicBezTo>
                  <a:pt x="184" y="563"/>
                  <a:pt x="162" y="555"/>
                  <a:pt x="144" y="540"/>
                </a:cubicBezTo>
                <a:cubicBezTo>
                  <a:pt x="127" y="524"/>
                  <a:pt x="114" y="502"/>
                  <a:pt x="106" y="474"/>
                </a:cubicBezTo>
                <a:cubicBezTo>
                  <a:pt x="99" y="452"/>
                  <a:pt x="96" y="416"/>
                  <a:pt x="96" y="366"/>
                </a:cubicBezTo>
                <a:close/>
                <a:moveTo>
                  <a:pt x="143" y="359"/>
                </a:moveTo>
                <a:cubicBezTo>
                  <a:pt x="143" y="433"/>
                  <a:pt x="151" y="483"/>
                  <a:pt x="166" y="510"/>
                </a:cubicBezTo>
                <a:cubicBezTo>
                  <a:pt x="178" y="533"/>
                  <a:pt x="196" y="544"/>
                  <a:pt x="219" y="544"/>
                </a:cubicBezTo>
                <a:cubicBezTo>
                  <a:pt x="241" y="544"/>
                  <a:pt x="257" y="533"/>
                  <a:pt x="268" y="513"/>
                </a:cubicBezTo>
                <a:cubicBezTo>
                  <a:pt x="283" y="487"/>
                  <a:pt x="290" y="440"/>
                  <a:pt x="290" y="372"/>
                </a:cubicBezTo>
                <a:cubicBezTo>
                  <a:pt x="290" y="299"/>
                  <a:pt x="282" y="249"/>
                  <a:pt x="267" y="222"/>
                </a:cubicBezTo>
                <a:cubicBezTo>
                  <a:pt x="254" y="200"/>
                  <a:pt x="236" y="188"/>
                  <a:pt x="213" y="188"/>
                </a:cubicBezTo>
                <a:cubicBezTo>
                  <a:pt x="191" y="188"/>
                  <a:pt x="174" y="200"/>
                  <a:pt x="162" y="222"/>
                </a:cubicBezTo>
                <a:cubicBezTo>
                  <a:pt x="149" y="244"/>
                  <a:pt x="143" y="290"/>
                  <a:pt x="143" y="359"/>
                </a:cubicBezTo>
                <a:close/>
                <a:moveTo>
                  <a:pt x="400" y="558"/>
                </a:moveTo>
                <a:lnTo>
                  <a:pt x="400" y="540"/>
                </a:lnTo>
                <a:lnTo>
                  <a:pt x="421" y="539"/>
                </a:lnTo>
                <a:cubicBezTo>
                  <a:pt x="445" y="539"/>
                  <a:pt x="460" y="535"/>
                  <a:pt x="464" y="529"/>
                </a:cubicBezTo>
                <a:cubicBezTo>
                  <a:pt x="469" y="523"/>
                  <a:pt x="471" y="498"/>
                  <a:pt x="471" y="455"/>
                </a:cubicBezTo>
                <a:lnTo>
                  <a:pt x="473" y="306"/>
                </a:lnTo>
                <a:cubicBezTo>
                  <a:pt x="473" y="255"/>
                  <a:pt x="473" y="228"/>
                  <a:pt x="472" y="223"/>
                </a:cubicBezTo>
                <a:cubicBezTo>
                  <a:pt x="471" y="220"/>
                  <a:pt x="469" y="218"/>
                  <a:pt x="467" y="218"/>
                </a:cubicBezTo>
                <a:cubicBezTo>
                  <a:pt x="465" y="218"/>
                  <a:pt x="461" y="220"/>
                  <a:pt x="454" y="223"/>
                </a:cubicBezTo>
                <a:cubicBezTo>
                  <a:pt x="424" y="236"/>
                  <a:pt x="403" y="246"/>
                  <a:pt x="392" y="252"/>
                </a:cubicBezTo>
                <a:cubicBezTo>
                  <a:pt x="384" y="257"/>
                  <a:pt x="379" y="259"/>
                  <a:pt x="378" y="259"/>
                </a:cubicBezTo>
                <a:cubicBezTo>
                  <a:pt x="375" y="259"/>
                  <a:pt x="374" y="258"/>
                  <a:pt x="374" y="255"/>
                </a:cubicBezTo>
                <a:lnTo>
                  <a:pt x="372" y="229"/>
                </a:lnTo>
                <a:cubicBezTo>
                  <a:pt x="428" y="212"/>
                  <a:pt x="476" y="193"/>
                  <a:pt x="516" y="172"/>
                </a:cubicBezTo>
                <a:lnTo>
                  <a:pt x="524" y="175"/>
                </a:lnTo>
                <a:lnTo>
                  <a:pt x="523" y="206"/>
                </a:lnTo>
                <a:lnTo>
                  <a:pt x="520" y="361"/>
                </a:lnTo>
                <a:lnTo>
                  <a:pt x="518" y="467"/>
                </a:lnTo>
                <a:cubicBezTo>
                  <a:pt x="518" y="493"/>
                  <a:pt x="520" y="510"/>
                  <a:pt x="522" y="518"/>
                </a:cubicBezTo>
                <a:cubicBezTo>
                  <a:pt x="524" y="526"/>
                  <a:pt x="527" y="532"/>
                  <a:pt x="532" y="535"/>
                </a:cubicBezTo>
                <a:cubicBezTo>
                  <a:pt x="537" y="537"/>
                  <a:pt x="548" y="539"/>
                  <a:pt x="566" y="539"/>
                </a:cubicBezTo>
                <a:lnTo>
                  <a:pt x="591" y="540"/>
                </a:lnTo>
                <a:lnTo>
                  <a:pt x="591" y="558"/>
                </a:lnTo>
                <a:cubicBezTo>
                  <a:pt x="546" y="556"/>
                  <a:pt x="514" y="556"/>
                  <a:pt x="495" y="556"/>
                </a:cubicBezTo>
                <a:cubicBezTo>
                  <a:pt x="473" y="556"/>
                  <a:pt x="442" y="556"/>
                  <a:pt x="400" y="558"/>
                </a:cubicBezTo>
                <a:close/>
                <a:moveTo>
                  <a:pt x="365" y="0"/>
                </a:moveTo>
                <a:cubicBezTo>
                  <a:pt x="164" y="0"/>
                  <a:pt x="0" y="164"/>
                  <a:pt x="0" y="365"/>
                </a:cubicBezTo>
                <a:cubicBezTo>
                  <a:pt x="0" y="567"/>
                  <a:pt x="164" y="730"/>
                  <a:pt x="365" y="730"/>
                </a:cubicBezTo>
                <a:cubicBezTo>
                  <a:pt x="567" y="730"/>
                  <a:pt x="730" y="567"/>
                  <a:pt x="730" y="365"/>
                </a:cubicBezTo>
                <a:cubicBezTo>
                  <a:pt x="730" y="164"/>
                  <a:pt x="567" y="0"/>
                  <a:pt x="365" y="0"/>
                </a:cubicBezTo>
                <a:close/>
                <a:moveTo>
                  <a:pt x="365" y="15"/>
                </a:moveTo>
                <a:cubicBezTo>
                  <a:pt x="172" y="15"/>
                  <a:pt x="15" y="172"/>
                  <a:pt x="15" y="365"/>
                </a:cubicBezTo>
                <a:cubicBezTo>
                  <a:pt x="15" y="559"/>
                  <a:pt x="172" y="716"/>
                  <a:pt x="365" y="716"/>
                </a:cubicBezTo>
                <a:cubicBezTo>
                  <a:pt x="559" y="716"/>
                  <a:pt x="716" y="559"/>
                  <a:pt x="716" y="365"/>
                </a:cubicBezTo>
                <a:cubicBezTo>
                  <a:pt x="716" y="172"/>
                  <a:pt x="559" y="15"/>
                  <a:pt x="365" y="15"/>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05" name="TextBox 14"/>
          <p:cNvSpPr txBox="1">
            <a:spLocks noChangeArrowheads="1"/>
          </p:cNvSpPr>
          <p:nvPr/>
        </p:nvSpPr>
        <p:spPr bwMode="auto">
          <a:xfrm>
            <a:off x="8789989" y="1593850"/>
            <a:ext cx="27686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a:t>
            </a:r>
          </a:p>
        </p:txBody>
      </p:sp>
      <p:sp>
        <p:nvSpPr>
          <p:cNvPr id="33806" name="TextBox 15"/>
          <p:cNvSpPr txBox="1">
            <a:spLocks noChangeArrowheads="1"/>
          </p:cNvSpPr>
          <p:nvPr/>
        </p:nvSpPr>
        <p:spPr bwMode="auto">
          <a:xfrm>
            <a:off x="8789989" y="4610100"/>
            <a:ext cx="27686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a:t>
            </a:r>
          </a:p>
        </p:txBody>
      </p:sp>
      <p:sp>
        <p:nvSpPr>
          <p:cNvPr id="33807" name="TextBox 16"/>
          <p:cNvSpPr txBox="1">
            <a:spLocks noChangeArrowheads="1"/>
          </p:cNvSpPr>
          <p:nvPr/>
        </p:nvSpPr>
        <p:spPr bwMode="auto">
          <a:xfrm>
            <a:off x="711200" y="4610100"/>
            <a:ext cx="276701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a:t>
            </a:r>
          </a:p>
        </p:txBody>
      </p:sp>
      <p:sp>
        <p:nvSpPr>
          <p:cNvPr id="33808" name="TextBox 17"/>
          <p:cNvSpPr txBox="1">
            <a:spLocks noChangeArrowheads="1"/>
          </p:cNvSpPr>
          <p:nvPr/>
        </p:nvSpPr>
        <p:spPr bwMode="auto">
          <a:xfrm>
            <a:off x="3783013" y="1974850"/>
            <a:ext cx="174783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2200">
                <a:solidFill>
                  <a:schemeClr val="accent2"/>
                </a:solidFill>
                <a:latin charset="-122" panose="020b0503020204020204" pitchFamily="34" typeface="微软雅黑"/>
              </a:rPr>
              <a:t>这里可以</a:t>
            </a:r>
          </a:p>
          <a:p>
            <a:pPr algn="ctr" eaLnBrk="1" hangingPunct="1">
              <a:spcBef>
                <a:spcPct val="0"/>
              </a:spcBef>
              <a:buFontTx/>
              <a:buNone/>
            </a:pPr>
            <a:r>
              <a:rPr altLang="en-US" b="1" lang="zh-CN" sz="2200">
                <a:solidFill>
                  <a:schemeClr val="accent2"/>
                </a:solidFill>
                <a:latin charset="-122" panose="020b0503020204020204" pitchFamily="34" typeface="微软雅黑"/>
              </a:rPr>
              <a:t>添加标题一</a:t>
            </a:r>
          </a:p>
        </p:txBody>
      </p:sp>
      <p:sp>
        <p:nvSpPr>
          <p:cNvPr id="33809" name="TextBox 18"/>
          <p:cNvSpPr txBox="1">
            <a:spLocks noChangeArrowheads="1"/>
          </p:cNvSpPr>
          <p:nvPr/>
        </p:nvSpPr>
        <p:spPr bwMode="auto">
          <a:xfrm>
            <a:off x="6567489" y="1974850"/>
            <a:ext cx="174783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2200">
                <a:solidFill>
                  <a:schemeClr val="accent2"/>
                </a:solidFill>
                <a:latin charset="-122" panose="020b0503020204020204" pitchFamily="34" typeface="微软雅黑"/>
              </a:rPr>
              <a:t>这里可以</a:t>
            </a:r>
          </a:p>
          <a:p>
            <a:pPr algn="ctr" eaLnBrk="1" hangingPunct="1">
              <a:spcBef>
                <a:spcPct val="0"/>
              </a:spcBef>
              <a:buFontTx/>
              <a:buNone/>
            </a:pPr>
            <a:r>
              <a:rPr altLang="en-US" b="1" lang="zh-CN" sz="2200">
                <a:solidFill>
                  <a:schemeClr val="accent2"/>
                </a:solidFill>
                <a:latin charset="-122" panose="020b0503020204020204" pitchFamily="34" typeface="微软雅黑"/>
              </a:rPr>
              <a:t>添加标题二</a:t>
            </a:r>
          </a:p>
        </p:txBody>
      </p:sp>
      <p:sp>
        <p:nvSpPr>
          <p:cNvPr id="33810" name="TextBox 19"/>
          <p:cNvSpPr txBox="1">
            <a:spLocks noChangeArrowheads="1"/>
          </p:cNvSpPr>
          <p:nvPr/>
        </p:nvSpPr>
        <p:spPr bwMode="auto">
          <a:xfrm>
            <a:off x="3944938" y="4732338"/>
            <a:ext cx="174625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2200">
                <a:solidFill>
                  <a:schemeClr val="accent2"/>
                </a:solidFill>
                <a:latin charset="-122" panose="020b0503020204020204" pitchFamily="34" typeface="微软雅黑"/>
              </a:rPr>
              <a:t>这里可以</a:t>
            </a:r>
          </a:p>
          <a:p>
            <a:pPr algn="ctr" eaLnBrk="1" hangingPunct="1">
              <a:spcBef>
                <a:spcPct val="0"/>
              </a:spcBef>
              <a:buFontTx/>
              <a:buNone/>
            </a:pPr>
            <a:r>
              <a:rPr altLang="en-US" b="1" lang="zh-CN" sz="2200">
                <a:solidFill>
                  <a:schemeClr val="accent2"/>
                </a:solidFill>
                <a:latin charset="-122" panose="020b0503020204020204" pitchFamily="34" typeface="微软雅黑"/>
              </a:rPr>
              <a:t>添加标题三</a:t>
            </a:r>
          </a:p>
        </p:txBody>
      </p:sp>
      <p:sp>
        <p:nvSpPr>
          <p:cNvPr id="33811" name="TextBox 20"/>
          <p:cNvSpPr txBox="1">
            <a:spLocks noChangeArrowheads="1"/>
          </p:cNvSpPr>
          <p:nvPr/>
        </p:nvSpPr>
        <p:spPr bwMode="auto">
          <a:xfrm>
            <a:off x="6292849" y="4732338"/>
            <a:ext cx="174783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2200">
                <a:solidFill>
                  <a:schemeClr val="accent2"/>
                </a:solidFill>
                <a:latin charset="-122" panose="020b0503020204020204" pitchFamily="34" typeface="微软雅黑"/>
              </a:rPr>
              <a:t>这里可以</a:t>
            </a:r>
          </a:p>
          <a:p>
            <a:pPr algn="ctr" eaLnBrk="1" hangingPunct="1">
              <a:spcBef>
                <a:spcPct val="0"/>
              </a:spcBef>
              <a:buFontTx/>
              <a:buNone/>
            </a:pPr>
            <a:r>
              <a:rPr altLang="en-US" b="1" lang="zh-CN" sz="2200">
                <a:solidFill>
                  <a:schemeClr val="accent2"/>
                </a:solidFill>
                <a:latin charset="-122" panose="020b0503020204020204" pitchFamily="34" typeface="微软雅黑"/>
              </a:rPr>
              <a:t>添加标题四</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3795"/>
                                        </p:tgtEl>
                                        <p:attrNameLst>
                                          <p:attrName>style.visibility</p:attrName>
                                        </p:attrNameLst>
                                      </p:cBhvr>
                                      <p:to>
                                        <p:strVal val="visible"/>
                                      </p:to>
                                    </p:set>
                                    <p:anim calcmode="lin" valueType="num">
                                      <p:cBhvr>
                                        <p:cTn dur="300" fill="hold" id="7"/>
                                        <p:tgtEl>
                                          <p:spTgt spid="33795"/>
                                        </p:tgtEl>
                                        <p:attrNameLst>
                                          <p:attrName>ppt_w</p:attrName>
                                        </p:attrNameLst>
                                      </p:cBhvr>
                                      <p:tavLst>
                                        <p:tav tm="0">
                                          <p:val>
                                            <p:fltVal val="0"/>
                                          </p:val>
                                        </p:tav>
                                        <p:tav tm="100000">
                                          <p:val>
                                            <p:strVal val="#ppt_w"/>
                                          </p:val>
                                        </p:tav>
                                      </p:tavLst>
                                    </p:anim>
                                    <p:anim calcmode="lin" valueType="num">
                                      <p:cBhvr>
                                        <p:cTn dur="300" fill="hold" id="8"/>
                                        <p:tgtEl>
                                          <p:spTgt spid="33795"/>
                                        </p:tgtEl>
                                        <p:attrNameLst>
                                          <p:attrName>ppt_h</p:attrName>
                                        </p:attrNameLst>
                                      </p:cBhvr>
                                      <p:tavLst>
                                        <p:tav tm="0">
                                          <p:val>
                                            <p:fltVal val="0"/>
                                          </p:val>
                                        </p:tav>
                                        <p:tav tm="100000">
                                          <p:val>
                                            <p:strVal val="#ppt_h"/>
                                          </p:val>
                                        </p:tav>
                                      </p:tavLst>
                                    </p:anim>
                                    <p:anim calcmode="lin" valueType="num">
                                      <p:cBhvr>
                                        <p:cTn dur="300" fill="hold" id="9"/>
                                        <p:tgtEl>
                                          <p:spTgt spid="33795"/>
                                        </p:tgtEl>
                                        <p:attrNameLst>
                                          <p:attrName>style.rotation</p:attrName>
                                        </p:attrNameLst>
                                      </p:cBhvr>
                                      <p:tavLst>
                                        <p:tav tm="0">
                                          <p:val>
                                            <p:fltVal val="90"/>
                                          </p:val>
                                        </p:tav>
                                        <p:tav tm="100000">
                                          <p:val>
                                            <p:fltVal val="0"/>
                                          </p:val>
                                        </p:tav>
                                      </p:tavLst>
                                    </p:anim>
                                    <p:animEffect filter="fade" transition="in">
                                      <p:cBhvr>
                                        <p:cTn dur="300" id="10"/>
                                        <p:tgtEl>
                                          <p:spTgt spid="33795"/>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33794"/>
                                        </p:tgtEl>
                                        <p:attrNameLst>
                                          <p:attrName>style.visibility</p:attrName>
                                        </p:attrNameLst>
                                      </p:cBhvr>
                                      <p:to>
                                        <p:strVal val="visible"/>
                                      </p:to>
                                    </p:set>
                                    <p:anim calcmode="lin" valueType="num">
                                      <p:cBhvr>
                                        <p:cTn dur="400" fill="hold" id="14"/>
                                        <p:tgtEl>
                                          <p:spTgt spid="3379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33794"/>
                                        </p:tgtEl>
                                        <p:attrNameLst>
                                          <p:attrName>ppt_y</p:attrName>
                                        </p:attrNameLst>
                                      </p:cBhvr>
                                      <p:tavLst>
                                        <p:tav tm="0">
                                          <p:val>
                                            <p:strVal val="#ppt_y"/>
                                          </p:val>
                                        </p:tav>
                                        <p:tav tm="100000">
                                          <p:val>
                                            <p:strVal val="#ppt_y"/>
                                          </p:val>
                                        </p:tav>
                                      </p:tavLst>
                                    </p:anim>
                                    <p:anim calcmode="lin" valueType="num">
                                      <p:cBhvr>
                                        <p:cTn dur="400" fill="hold" id="16"/>
                                        <p:tgtEl>
                                          <p:spTgt spid="3379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3379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33794"/>
                                        </p:tgtEl>
                                      </p:cBhvr>
                                    </p:animEffect>
                                  </p:childTnLst>
                                </p:cTn>
                              </p:par>
                            </p:childTnLst>
                          </p:cTn>
                        </p:par>
                        <p:par>
                          <p:cTn fill="hold" id="19" nodeType="afterGroup">
                            <p:stCondLst>
                              <p:cond delay="700"/>
                            </p:stCondLst>
                            <p:childTnLst>
                              <p:par>
                                <p:cTn fill="hold" grpId="0" id="20" nodeType="afterEffect" presetClass="entr" presetID="2" presetSubtype="3">
                                  <p:stCondLst>
                                    <p:cond delay="0"/>
                                  </p:stCondLst>
                                  <p:childTnLst>
                                    <p:set>
                                      <p:cBhvr>
                                        <p:cTn dur="1" fill="hold" id="21">
                                          <p:stCondLst>
                                            <p:cond delay="0"/>
                                          </p:stCondLst>
                                        </p:cTn>
                                        <p:tgtEl>
                                          <p:spTgt spid="33800"/>
                                        </p:tgtEl>
                                        <p:attrNameLst>
                                          <p:attrName>style.visibility</p:attrName>
                                        </p:attrNameLst>
                                      </p:cBhvr>
                                      <p:to>
                                        <p:strVal val="visible"/>
                                      </p:to>
                                    </p:set>
                                    <p:anim calcmode="lin" valueType="num">
                                      <p:cBhvr additive="base">
                                        <p:cTn dur="500" fill="hold" id="22"/>
                                        <p:tgtEl>
                                          <p:spTgt spid="33800"/>
                                        </p:tgtEl>
                                        <p:attrNameLst>
                                          <p:attrName>ppt_x</p:attrName>
                                        </p:attrNameLst>
                                      </p:cBhvr>
                                      <p:tavLst>
                                        <p:tav tm="0">
                                          <p:val>
                                            <p:strVal val="1+#ppt_w/2"/>
                                          </p:val>
                                        </p:tav>
                                        <p:tav tm="100000">
                                          <p:val>
                                            <p:strVal val="#ppt_x"/>
                                          </p:val>
                                        </p:tav>
                                      </p:tavLst>
                                    </p:anim>
                                    <p:anim calcmode="lin" valueType="num">
                                      <p:cBhvr additive="base">
                                        <p:cTn dur="500" fill="hold" id="23"/>
                                        <p:tgtEl>
                                          <p:spTgt spid="33800"/>
                                        </p:tgtEl>
                                        <p:attrNameLst>
                                          <p:attrName>ppt_y</p:attrName>
                                        </p:attrNameLst>
                                      </p:cBhvr>
                                      <p:tavLst>
                                        <p:tav tm="0">
                                          <p:val>
                                            <p:strVal val="0-#ppt_h/2"/>
                                          </p:val>
                                        </p:tav>
                                        <p:tav tm="100000">
                                          <p:val>
                                            <p:strVal val="#ppt_y"/>
                                          </p:val>
                                        </p:tav>
                                      </p:tavLst>
                                    </p:anim>
                                  </p:childTnLst>
                                </p:cTn>
                              </p:par>
                              <p:par>
                                <p:cTn fill="hold" grpId="0" id="24" nodeType="withEffect" presetClass="entr" presetID="2" presetSubtype="9">
                                  <p:stCondLst>
                                    <p:cond delay="0"/>
                                  </p:stCondLst>
                                  <p:childTnLst>
                                    <p:set>
                                      <p:cBhvr>
                                        <p:cTn dur="1" fill="hold" id="25">
                                          <p:stCondLst>
                                            <p:cond delay="0"/>
                                          </p:stCondLst>
                                        </p:cTn>
                                        <p:tgtEl>
                                          <p:spTgt spid="33799"/>
                                        </p:tgtEl>
                                        <p:attrNameLst>
                                          <p:attrName>style.visibility</p:attrName>
                                        </p:attrNameLst>
                                      </p:cBhvr>
                                      <p:to>
                                        <p:strVal val="visible"/>
                                      </p:to>
                                    </p:set>
                                    <p:anim calcmode="lin" valueType="num">
                                      <p:cBhvr additive="base">
                                        <p:cTn dur="500" fill="hold" id="26"/>
                                        <p:tgtEl>
                                          <p:spTgt spid="33799"/>
                                        </p:tgtEl>
                                        <p:attrNameLst>
                                          <p:attrName>ppt_x</p:attrName>
                                        </p:attrNameLst>
                                      </p:cBhvr>
                                      <p:tavLst>
                                        <p:tav tm="0">
                                          <p:val>
                                            <p:strVal val="0-#ppt_w/2"/>
                                          </p:val>
                                        </p:tav>
                                        <p:tav tm="100000">
                                          <p:val>
                                            <p:strVal val="#ppt_x"/>
                                          </p:val>
                                        </p:tav>
                                      </p:tavLst>
                                    </p:anim>
                                    <p:anim calcmode="lin" valueType="num">
                                      <p:cBhvr additive="base">
                                        <p:cTn dur="500" fill="hold" id="27"/>
                                        <p:tgtEl>
                                          <p:spTgt spid="33799"/>
                                        </p:tgtEl>
                                        <p:attrNameLst>
                                          <p:attrName>ppt_y</p:attrName>
                                        </p:attrNameLst>
                                      </p:cBhvr>
                                      <p:tavLst>
                                        <p:tav tm="0">
                                          <p:val>
                                            <p:strVal val="0-#ppt_h/2"/>
                                          </p:val>
                                        </p:tav>
                                        <p:tav tm="100000">
                                          <p:val>
                                            <p:strVal val="#ppt_y"/>
                                          </p:val>
                                        </p:tav>
                                      </p:tavLst>
                                    </p:anim>
                                  </p:childTnLst>
                                </p:cTn>
                              </p:par>
                              <p:par>
                                <p:cTn fill="hold" grpId="0" id="28" nodeType="withEffect" presetClass="entr" presetID="2" presetSubtype="12">
                                  <p:stCondLst>
                                    <p:cond delay="0"/>
                                  </p:stCondLst>
                                  <p:childTnLst>
                                    <p:set>
                                      <p:cBhvr>
                                        <p:cTn dur="1" fill="hold" id="29">
                                          <p:stCondLst>
                                            <p:cond delay="0"/>
                                          </p:stCondLst>
                                        </p:cTn>
                                        <p:tgtEl>
                                          <p:spTgt spid="33797"/>
                                        </p:tgtEl>
                                        <p:attrNameLst>
                                          <p:attrName>style.visibility</p:attrName>
                                        </p:attrNameLst>
                                      </p:cBhvr>
                                      <p:to>
                                        <p:strVal val="visible"/>
                                      </p:to>
                                    </p:set>
                                    <p:anim calcmode="lin" valueType="num">
                                      <p:cBhvr additive="base">
                                        <p:cTn dur="500" fill="hold" id="30"/>
                                        <p:tgtEl>
                                          <p:spTgt spid="33797"/>
                                        </p:tgtEl>
                                        <p:attrNameLst>
                                          <p:attrName>ppt_x</p:attrName>
                                        </p:attrNameLst>
                                      </p:cBhvr>
                                      <p:tavLst>
                                        <p:tav tm="0">
                                          <p:val>
                                            <p:strVal val="0-#ppt_w/2"/>
                                          </p:val>
                                        </p:tav>
                                        <p:tav tm="100000">
                                          <p:val>
                                            <p:strVal val="#ppt_x"/>
                                          </p:val>
                                        </p:tav>
                                      </p:tavLst>
                                    </p:anim>
                                    <p:anim calcmode="lin" valueType="num">
                                      <p:cBhvr additive="base">
                                        <p:cTn dur="500" fill="hold" id="31"/>
                                        <p:tgtEl>
                                          <p:spTgt spid="33797"/>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6">
                                  <p:stCondLst>
                                    <p:cond delay="0"/>
                                  </p:stCondLst>
                                  <p:childTnLst>
                                    <p:set>
                                      <p:cBhvr>
                                        <p:cTn dur="1" fill="hold" id="33">
                                          <p:stCondLst>
                                            <p:cond delay="0"/>
                                          </p:stCondLst>
                                        </p:cTn>
                                        <p:tgtEl>
                                          <p:spTgt spid="33798"/>
                                        </p:tgtEl>
                                        <p:attrNameLst>
                                          <p:attrName>style.visibility</p:attrName>
                                        </p:attrNameLst>
                                      </p:cBhvr>
                                      <p:to>
                                        <p:strVal val="visible"/>
                                      </p:to>
                                    </p:set>
                                    <p:anim calcmode="lin" valueType="num">
                                      <p:cBhvr additive="base">
                                        <p:cTn dur="500" fill="hold" id="34"/>
                                        <p:tgtEl>
                                          <p:spTgt spid="33798"/>
                                        </p:tgtEl>
                                        <p:attrNameLst>
                                          <p:attrName>ppt_x</p:attrName>
                                        </p:attrNameLst>
                                      </p:cBhvr>
                                      <p:tavLst>
                                        <p:tav tm="0">
                                          <p:val>
                                            <p:strVal val="1+#ppt_w/2"/>
                                          </p:val>
                                        </p:tav>
                                        <p:tav tm="100000">
                                          <p:val>
                                            <p:strVal val="#ppt_x"/>
                                          </p:val>
                                        </p:tav>
                                      </p:tavLst>
                                    </p:anim>
                                    <p:anim calcmode="lin" valueType="num">
                                      <p:cBhvr additive="base">
                                        <p:cTn dur="500" fill="hold" id="35"/>
                                        <p:tgtEl>
                                          <p:spTgt spid="33798"/>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1200"/>
                            </p:stCondLst>
                            <p:childTnLst>
                              <p:par>
                                <p:cTn fill="hold" grpId="0" id="37" nodeType="afterEffect" presetClass="entr" presetID="10" presetSubtype="0">
                                  <p:stCondLst>
                                    <p:cond delay="0"/>
                                  </p:stCondLst>
                                  <p:childTnLst>
                                    <p:set>
                                      <p:cBhvr>
                                        <p:cTn dur="1" fill="hold" id="38">
                                          <p:stCondLst>
                                            <p:cond delay="0"/>
                                          </p:stCondLst>
                                        </p:cTn>
                                        <p:tgtEl>
                                          <p:spTgt spid="33803"/>
                                        </p:tgtEl>
                                        <p:attrNameLst>
                                          <p:attrName>style.visibility</p:attrName>
                                        </p:attrNameLst>
                                      </p:cBhvr>
                                      <p:to>
                                        <p:strVal val="visible"/>
                                      </p:to>
                                    </p:set>
                                    <p:anim calcmode="lin" valueType="num">
                                      <p:cBhvr>
                                        <p:cTn dur="300" fill="hold" id="39"/>
                                        <p:tgtEl>
                                          <p:spTgt spid="33803"/>
                                        </p:tgtEl>
                                        <p:attrNameLst>
                                          <p:attrName>ppt_w</p:attrName>
                                        </p:attrNameLst>
                                      </p:cBhvr>
                                      <p:tavLst>
                                        <p:tav tm="0">
                                          <p:val>
                                            <p:fltVal val="0"/>
                                          </p:val>
                                        </p:tav>
                                        <p:tav tm="100000">
                                          <p:val>
                                            <p:strVal val="#ppt_w"/>
                                          </p:val>
                                        </p:tav>
                                      </p:tavLst>
                                    </p:anim>
                                    <p:anim calcmode="lin" valueType="num">
                                      <p:cBhvr>
                                        <p:cTn dur="300" fill="hold" id="40"/>
                                        <p:tgtEl>
                                          <p:spTgt spid="33803"/>
                                        </p:tgtEl>
                                        <p:attrNameLst>
                                          <p:attrName>ppt_h</p:attrName>
                                        </p:attrNameLst>
                                      </p:cBhvr>
                                      <p:tavLst>
                                        <p:tav tm="0">
                                          <p:val>
                                            <p:fltVal val="0"/>
                                          </p:val>
                                        </p:tav>
                                        <p:tav tm="100000">
                                          <p:val>
                                            <p:strVal val="#ppt_h"/>
                                          </p:val>
                                        </p:tav>
                                      </p:tavLst>
                                    </p:anim>
                                    <p:animEffect filter="fade" transition="in">
                                      <p:cBhvr>
                                        <p:cTn dur="300" id="41"/>
                                        <p:tgtEl>
                                          <p:spTgt spid="33803"/>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33804"/>
                                        </p:tgtEl>
                                        <p:attrNameLst>
                                          <p:attrName>style.visibility</p:attrName>
                                        </p:attrNameLst>
                                      </p:cBhvr>
                                      <p:to>
                                        <p:strVal val="visible"/>
                                      </p:to>
                                    </p:set>
                                    <p:anim calcmode="lin" valueType="num">
                                      <p:cBhvr>
                                        <p:cTn dur="300" fill="hold" id="44"/>
                                        <p:tgtEl>
                                          <p:spTgt spid="33804"/>
                                        </p:tgtEl>
                                        <p:attrNameLst>
                                          <p:attrName>ppt_w</p:attrName>
                                        </p:attrNameLst>
                                      </p:cBhvr>
                                      <p:tavLst>
                                        <p:tav tm="0">
                                          <p:val>
                                            <p:fltVal val="0"/>
                                          </p:val>
                                        </p:tav>
                                        <p:tav tm="100000">
                                          <p:val>
                                            <p:strVal val="#ppt_w"/>
                                          </p:val>
                                        </p:tav>
                                      </p:tavLst>
                                    </p:anim>
                                    <p:anim calcmode="lin" valueType="num">
                                      <p:cBhvr>
                                        <p:cTn dur="300" fill="hold" id="45"/>
                                        <p:tgtEl>
                                          <p:spTgt spid="33804"/>
                                        </p:tgtEl>
                                        <p:attrNameLst>
                                          <p:attrName>ppt_h</p:attrName>
                                        </p:attrNameLst>
                                      </p:cBhvr>
                                      <p:tavLst>
                                        <p:tav tm="0">
                                          <p:val>
                                            <p:fltVal val="0"/>
                                          </p:val>
                                        </p:tav>
                                        <p:tav tm="100000">
                                          <p:val>
                                            <p:strVal val="#ppt_h"/>
                                          </p:val>
                                        </p:tav>
                                      </p:tavLst>
                                    </p:anim>
                                    <p:animEffect filter="fade" transition="in">
                                      <p:cBhvr>
                                        <p:cTn dur="300" id="46"/>
                                        <p:tgtEl>
                                          <p:spTgt spid="33804"/>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33802"/>
                                        </p:tgtEl>
                                        <p:attrNameLst>
                                          <p:attrName>style.visibility</p:attrName>
                                        </p:attrNameLst>
                                      </p:cBhvr>
                                      <p:to>
                                        <p:strVal val="visible"/>
                                      </p:to>
                                    </p:set>
                                    <p:anim calcmode="lin" valueType="num">
                                      <p:cBhvr>
                                        <p:cTn dur="300" fill="hold" id="49"/>
                                        <p:tgtEl>
                                          <p:spTgt spid="33802"/>
                                        </p:tgtEl>
                                        <p:attrNameLst>
                                          <p:attrName>ppt_w</p:attrName>
                                        </p:attrNameLst>
                                      </p:cBhvr>
                                      <p:tavLst>
                                        <p:tav tm="0">
                                          <p:val>
                                            <p:fltVal val="0"/>
                                          </p:val>
                                        </p:tav>
                                        <p:tav tm="100000">
                                          <p:val>
                                            <p:strVal val="#ppt_w"/>
                                          </p:val>
                                        </p:tav>
                                      </p:tavLst>
                                    </p:anim>
                                    <p:anim calcmode="lin" valueType="num">
                                      <p:cBhvr>
                                        <p:cTn dur="300" fill="hold" id="50"/>
                                        <p:tgtEl>
                                          <p:spTgt spid="33802"/>
                                        </p:tgtEl>
                                        <p:attrNameLst>
                                          <p:attrName>ppt_h</p:attrName>
                                        </p:attrNameLst>
                                      </p:cBhvr>
                                      <p:tavLst>
                                        <p:tav tm="0">
                                          <p:val>
                                            <p:fltVal val="0"/>
                                          </p:val>
                                        </p:tav>
                                        <p:tav tm="100000">
                                          <p:val>
                                            <p:strVal val="#ppt_h"/>
                                          </p:val>
                                        </p:tav>
                                      </p:tavLst>
                                    </p:anim>
                                    <p:animEffect filter="fade" transition="in">
                                      <p:cBhvr>
                                        <p:cTn dur="300" id="51"/>
                                        <p:tgtEl>
                                          <p:spTgt spid="33802"/>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33801"/>
                                        </p:tgtEl>
                                        <p:attrNameLst>
                                          <p:attrName>style.visibility</p:attrName>
                                        </p:attrNameLst>
                                      </p:cBhvr>
                                      <p:to>
                                        <p:strVal val="visible"/>
                                      </p:to>
                                    </p:set>
                                    <p:anim calcmode="lin" valueType="num">
                                      <p:cBhvr>
                                        <p:cTn dur="300" fill="hold" id="54"/>
                                        <p:tgtEl>
                                          <p:spTgt spid="33801"/>
                                        </p:tgtEl>
                                        <p:attrNameLst>
                                          <p:attrName>ppt_w</p:attrName>
                                        </p:attrNameLst>
                                      </p:cBhvr>
                                      <p:tavLst>
                                        <p:tav tm="0">
                                          <p:val>
                                            <p:fltVal val="0"/>
                                          </p:val>
                                        </p:tav>
                                        <p:tav tm="100000">
                                          <p:val>
                                            <p:strVal val="#ppt_w"/>
                                          </p:val>
                                        </p:tav>
                                      </p:tavLst>
                                    </p:anim>
                                    <p:anim calcmode="lin" valueType="num">
                                      <p:cBhvr>
                                        <p:cTn dur="300" fill="hold" id="55"/>
                                        <p:tgtEl>
                                          <p:spTgt spid="33801"/>
                                        </p:tgtEl>
                                        <p:attrNameLst>
                                          <p:attrName>ppt_h</p:attrName>
                                        </p:attrNameLst>
                                      </p:cBhvr>
                                      <p:tavLst>
                                        <p:tav tm="0">
                                          <p:val>
                                            <p:fltVal val="0"/>
                                          </p:val>
                                        </p:tav>
                                        <p:tav tm="100000">
                                          <p:val>
                                            <p:strVal val="#ppt_h"/>
                                          </p:val>
                                        </p:tav>
                                      </p:tavLst>
                                    </p:anim>
                                    <p:animEffect filter="fade" transition="in">
                                      <p:cBhvr>
                                        <p:cTn dur="300" id="56"/>
                                        <p:tgtEl>
                                          <p:spTgt spid="33801"/>
                                        </p:tgtEl>
                                      </p:cBhvr>
                                    </p:animEffect>
                                  </p:childTnLst>
                                </p:cTn>
                              </p:par>
                            </p:childTnLst>
                          </p:cTn>
                        </p:par>
                        <p:par>
                          <p:cTn fill="hold" id="57" nodeType="afterGroup">
                            <p:stCondLst>
                              <p:cond delay="1500"/>
                            </p:stCondLst>
                            <p:childTnLst>
                              <p:par>
                                <p:cTn fill="hold" grpId="0" id="58" nodeType="afterEffect" presetClass="entr" presetID="31" presetSubtype="0">
                                  <p:stCondLst>
                                    <p:cond delay="0"/>
                                  </p:stCondLst>
                                  <p:childTnLst>
                                    <p:set>
                                      <p:cBhvr>
                                        <p:cTn dur="1" fill="hold" id="59">
                                          <p:stCondLst>
                                            <p:cond delay="0"/>
                                          </p:stCondLst>
                                        </p:cTn>
                                        <p:tgtEl>
                                          <p:spTgt spid="33808"/>
                                        </p:tgtEl>
                                        <p:attrNameLst>
                                          <p:attrName>style.visibility</p:attrName>
                                        </p:attrNameLst>
                                      </p:cBhvr>
                                      <p:to>
                                        <p:strVal val="visible"/>
                                      </p:to>
                                    </p:set>
                                    <p:anim calcmode="lin" valueType="num">
                                      <p:cBhvr>
                                        <p:cTn dur="500" fill="hold" id="60"/>
                                        <p:tgtEl>
                                          <p:spTgt spid="33808"/>
                                        </p:tgtEl>
                                        <p:attrNameLst>
                                          <p:attrName>ppt_w</p:attrName>
                                        </p:attrNameLst>
                                      </p:cBhvr>
                                      <p:tavLst>
                                        <p:tav tm="0">
                                          <p:val>
                                            <p:fltVal val="0"/>
                                          </p:val>
                                        </p:tav>
                                        <p:tav tm="100000">
                                          <p:val>
                                            <p:strVal val="#ppt_w"/>
                                          </p:val>
                                        </p:tav>
                                      </p:tavLst>
                                    </p:anim>
                                    <p:anim calcmode="lin" valueType="num">
                                      <p:cBhvr>
                                        <p:cTn dur="500" fill="hold" id="61"/>
                                        <p:tgtEl>
                                          <p:spTgt spid="33808"/>
                                        </p:tgtEl>
                                        <p:attrNameLst>
                                          <p:attrName>ppt_h</p:attrName>
                                        </p:attrNameLst>
                                      </p:cBhvr>
                                      <p:tavLst>
                                        <p:tav tm="0">
                                          <p:val>
                                            <p:fltVal val="0"/>
                                          </p:val>
                                        </p:tav>
                                        <p:tav tm="100000">
                                          <p:val>
                                            <p:strVal val="#ppt_h"/>
                                          </p:val>
                                        </p:tav>
                                      </p:tavLst>
                                    </p:anim>
                                    <p:anim calcmode="lin" valueType="num">
                                      <p:cBhvr>
                                        <p:cTn dur="500" fill="hold" id="62"/>
                                        <p:tgtEl>
                                          <p:spTgt spid="33808"/>
                                        </p:tgtEl>
                                        <p:attrNameLst>
                                          <p:attrName>style.rotation</p:attrName>
                                        </p:attrNameLst>
                                      </p:cBhvr>
                                      <p:tavLst>
                                        <p:tav tm="0">
                                          <p:val>
                                            <p:fltVal val="90"/>
                                          </p:val>
                                        </p:tav>
                                        <p:tav tm="100000">
                                          <p:val>
                                            <p:fltVal val="0"/>
                                          </p:val>
                                        </p:tav>
                                      </p:tavLst>
                                    </p:anim>
                                    <p:animEffect filter="fade" transition="in">
                                      <p:cBhvr>
                                        <p:cTn dur="500" id="63"/>
                                        <p:tgtEl>
                                          <p:spTgt spid="33808"/>
                                        </p:tgtEl>
                                      </p:cBhvr>
                                    </p:animEffect>
                                  </p:childTnLst>
                                </p:cTn>
                              </p:par>
                              <p:par>
                                <p:cTn fill="hold" grpId="0" id="64" nodeType="withEffect" presetClass="entr" presetID="31" presetSubtype="0">
                                  <p:stCondLst>
                                    <p:cond delay="0"/>
                                  </p:stCondLst>
                                  <p:childTnLst>
                                    <p:set>
                                      <p:cBhvr>
                                        <p:cTn dur="1" fill="hold" id="65">
                                          <p:stCondLst>
                                            <p:cond delay="0"/>
                                          </p:stCondLst>
                                        </p:cTn>
                                        <p:tgtEl>
                                          <p:spTgt spid="33809"/>
                                        </p:tgtEl>
                                        <p:attrNameLst>
                                          <p:attrName>style.visibility</p:attrName>
                                        </p:attrNameLst>
                                      </p:cBhvr>
                                      <p:to>
                                        <p:strVal val="visible"/>
                                      </p:to>
                                    </p:set>
                                    <p:anim calcmode="lin" valueType="num">
                                      <p:cBhvr>
                                        <p:cTn dur="500" fill="hold" id="66"/>
                                        <p:tgtEl>
                                          <p:spTgt spid="33809"/>
                                        </p:tgtEl>
                                        <p:attrNameLst>
                                          <p:attrName>ppt_w</p:attrName>
                                        </p:attrNameLst>
                                      </p:cBhvr>
                                      <p:tavLst>
                                        <p:tav tm="0">
                                          <p:val>
                                            <p:fltVal val="0"/>
                                          </p:val>
                                        </p:tav>
                                        <p:tav tm="100000">
                                          <p:val>
                                            <p:strVal val="#ppt_w"/>
                                          </p:val>
                                        </p:tav>
                                      </p:tavLst>
                                    </p:anim>
                                    <p:anim calcmode="lin" valueType="num">
                                      <p:cBhvr>
                                        <p:cTn dur="500" fill="hold" id="67"/>
                                        <p:tgtEl>
                                          <p:spTgt spid="33809"/>
                                        </p:tgtEl>
                                        <p:attrNameLst>
                                          <p:attrName>ppt_h</p:attrName>
                                        </p:attrNameLst>
                                      </p:cBhvr>
                                      <p:tavLst>
                                        <p:tav tm="0">
                                          <p:val>
                                            <p:fltVal val="0"/>
                                          </p:val>
                                        </p:tav>
                                        <p:tav tm="100000">
                                          <p:val>
                                            <p:strVal val="#ppt_h"/>
                                          </p:val>
                                        </p:tav>
                                      </p:tavLst>
                                    </p:anim>
                                    <p:anim calcmode="lin" valueType="num">
                                      <p:cBhvr>
                                        <p:cTn dur="500" fill="hold" id="68"/>
                                        <p:tgtEl>
                                          <p:spTgt spid="33809"/>
                                        </p:tgtEl>
                                        <p:attrNameLst>
                                          <p:attrName>style.rotation</p:attrName>
                                        </p:attrNameLst>
                                      </p:cBhvr>
                                      <p:tavLst>
                                        <p:tav tm="0">
                                          <p:val>
                                            <p:fltVal val="90"/>
                                          </p:val>
                                        </p:tav>
                                        <p:tav tm="100000">
                                          <p:val>
                                            <p:fltVal val="0"/>
                                          </p:val>
                                        </p:tav>
                                      </p:tavLst>
                                    </p:anim>
                                    <p:animEffect filter="fade" transition="in">
                                      <p:cBhvr>
                                        <p:cTn dur="500" id="69"/>
                                        <p:tgtEl>
                                          <p:spTgt spid="33809"/>
                                        </p:tgtEl>
                                      </p:cBhvr>
                                    </p:animEffect>
                                  </p:childTnLst>
                                </p:cTn>
                              </p:par>
                              <p:par>
                                <p:cTn fill="hold" grpId="0" id="70" nodeType="withEffect" presetClass="entr" presetID="31" presetSubtype="0">
                                  <p:stCondLst>
                                    <p:cond delay="0"/>
                                  </p:stCondLst>
                                  <p:childTnLst>
                                    <p:set>
                                      <p:cBhvr>
                                        <p:cTn dur="1" fill="hold" id="71">
                                          <p:stCondLst>
                                            <p:cond delay="0"/>
                                          </p:stCondLst>
                                        </p:cTn>
                                        <p:tgtEl>
                                          <p:spTgt spid="33810"/>
                                        </p:tgtEl>
                                        <p:attrNameLst>
                                          <p:attrName>style.visibility</p:attrName>
                                        </p:attrNameLst>
                                      </p:cBhvr>
                                      <p:to>
                                        <p:strVal val="visible"/>
                                      </p:to>
                                    </p:set>
                                    <p:anim calcmode="lin" valueType="num">
                                      <p:cBhvr>
                                        <p:cTn dur="500" fill="hold" id="72"/>
                                        <p:tgtEl>
                                          <p:spTgt spid="33810"/>
                                        </p:tgtEl>
                                        <p:attrNameLst>
                                          <p:attrName>ppt_w</p:attrName>
                                        </p:attrNameLst>
                                      </p:cBhvr>
                                      <p:tavLst>
                                        <p:tav tm="0">
                                          <p:val>
                                            <p:fltVal val="0"/>
                                          </p:val>
                                        </p:tav>
                                        <p:tav tm="100000">
                                          <p:val>
                                            <p:strVal val="#ppt_w"/>
                                          </p:val>
                                        </p:tav>
                                      </p:tavLst>
                                    </p:anim>
                                    <p:anim calcmode="lin" valueType="num">
                                      <p:cBhvr>
                                        <p:cTn dur="500" fill="hold" id="73"/>
                                        <p:tgtEl>
                                          <p:spTgt spid="33810"/>
                                        </p:tgtEl>
                                        <p:attrNameLst>
                                          <p:attrName>ppt_h</p:attrName>
                                        </p:attrNameLst>
                                      </p:cBhvr>
                                      <p:tavLst>
                                        <p:tav tm="0">
                                          <p:val>
                                            <p:fltVal val="0"/>
                                          </p:val>
                                        </p:tav>
                                        <p:tav tm="100000">
                                          <p:val>
                                            <p:strVal val="#ppt_h"/>
                                          </p:val>
                                        </p:tav>
                                      </p:tavLst>
                                    </p:anim>
                                    <p:anim calcmode="lin" valueType="num">
                                      <p:cBhvr>
                                        <p:cTn dur="500" fill="hold" id="74"/>
                                        <p:tgtEl>
                                          <p:spTgt spid="33810"/>
                                        </p:tgtEl>
                                        <p:attrNameLst>
                                          <p:attrName>style.rotation</p:attrName>
                                        </p:attrNameLst>
                                      </p:cBhvr>
                                      <p:tavLst>
                                        <p:tav tm="0">
                                          <p:val>
                                            <p:fltVal val="90"/>
                                          </p:val>
                                        </p:tav>
                                        <p:tav tm="100000">
                                          <p:val>
                                            <p:fltVal val="0"/>
                                          </p:val>
                                        </p:tav>
                                      </p:tavLst>
                                    </p:anim>
                                    <p:animEffect filter="fade" transition="in">
                                      <p:cBhvr>
                                        <p:cTn dur="500" id="75"/>
                                        <p:tgtEl>
                                          <p:spTgt spid="33810"/>
                                        </p:tgtEl>
                                      </p:cBhvr>
                                    </p:animEffect>
                                  </p:childTnLst>
                                </p:cTn>
                              </p:par>
                              <p:par>
                                <p:cTn fill="hold" grpId="0" id="76" nodeType="withEffect" presetClass="entr" presetID="31" presetSubtype="0">
                                  <p:stCondLst>
                                    <p:cond delay="0"/>
                                  </p:stCondLst>
                                  <p:childTnLst>
                                    <p:set>
                                      <p:cBhvr>
                                        <p:cTn dur="1" fill="hold" id="77">
                                          <p:stCondLst>
                                            <p:cond delay="0"/>
                                          </p:stCondLst>
                                        </p:cTn>
                                        <p:tgtEl>
                                          <p:spTgt spid="33811"/>
                                        </p:tgtEl>
                                        <p:attrNameLst>
                                          <p:attrName>style.visibility</p:attrName>
                                        </p:attrNameLst>
                                      </p:cBhvr>
                                      <p:to>
                                        <p:strVal val="visible"/>
                                      </p:to>
                                    </p:set>
                                    <p:anim calcmode="lin" valueType="num">
                                      <p:cBhvr>
                                        <p:cTn dur="500" fill="hold" id="78"/>
                                        <p:tgtEl>
                                          <p:spTgt spid="33811"/>
                                        </p:tgtEl>
                                        <p:attrNameLst>
                                          <p:attrName>ppt_w</p:attrName>
                                        </p:attrNameLst>
                                      </p:cBhvr>
                                      <p:tavLst>
                                        <p:tav tm="0">
                                          <p:val>
                                            <p:fltVal val="0"/>
                                          </p:val>
                                        </p:tav>
                                        <p:tav tm="100000">
                                          <p:val>
                                            <p:strVal val="#ppt_w"/>
                                          </p:val>
                                        </p:tav>
                                      </p:tavLst>
                                    </p:anim>
                                    <p:anim calcmode="lin" valueType="num">
                                      <p:cBhvr>
                                        <p:cTn dur="500" fill="hold" id="79"/>
                                        <p:tgtEl>
                                          <p:spTgt spid="33811"/>
                                        </p:tgtEl>
                                        <p:attrNameLst>
                                          <p:attrName>ppt_h</p:attrName>
                                        </p:attrNameLst>
                                      </p:cBhvr>
                                      <p:tavLst>
                                        <p:tav tm="0">
                                          <p:val>
                                            <p:fltVal val="0"/>
                                          </p:val>
                                        </p:tav>
                                        <p:tav tm="100000">
                                          <p:val>
                                            <p:strVal val="#ppt_h"/>
                                          </p:val>
                                        </p:tav>
                                      </p:tavLst>
                                    </p:anim>
                                    <p:anim calcmode="lin" valueType="num">
                                      <p:cBhvr>
                                        <p:cTn dur="500" fill="hold" id="80"/>
                                        <p:tgtEl>
                                          <p:spTgt spid="33811"/>
                                        </p:tgtEl>
                                        <p:attrNameLst>
                                          <p:attrName>style.rotation</p:attrName>
                                        </p:attrNameLst>
                                      </p:cBhvr>
                                      <p:tavLst>
                                        <p:tav tm="0">
                                          <p:val>
                                            <p:fltVal val="90"/>
                                          </p:val>
                                        </p:tav>
                                        <p:tav tm="100000">
                                          <p:val>
                                            <p:fltVal val="0"/>
                                          </p:val>
                                        </p:tav>
                                      </p:tavLst>
                                    </p:anim>
                                    <p:animEffect filter="fade" transition="in">
                                      <p:cBhvr>
                                        <p:cTn dur="500" id="81"/>
                                        <p:tgtEl>
                                          <p:spTgt spid="33811"/>
                                        </p:tgtEl>
                                      </p:cBhvr>
                                    </p:animEffect>
                                  </p:childTnLst>
                                </p:cTn>
                              </p:par>
                            </p:childTnLst>
                          </p:cTn>
                        </p:par>
                        <p:par>
                          <p:cTn fill="hold" id="82" nodeType="afterGroup">
                            <p:stCondLst>
                              <p:cond delay="2000"/>
                            </p:stCondLst>
                            <p:childTnLst>
                              <p:par>
                                <p:cTn fill="hold" grpId="0" id="83" nodeType="afterEffect" presetClass="entr" presetID="22" presetSubtype="2">
                                  <p:stCondLst>
                                    <p:cond delay="0"/>
                                  </p:stCondLst>
                                  <p:childTnLst>
                                    <p:set>
                                      <p:cBhvr>
                                        <p:cTn dur="1" fill="hold" id="84">
                                          <p:stCondLst>
                                            <p:cond delay="0"/>
                                          </p:stCondLst>
                                        </p:cTn>
                                        <p:tgtEl>
                                          <p:spTgt spid="33796"/>
                                        </p:tgtEl>
                                        <p:attrNameLst>
                                          <p:attrName>style.visibility</p:attrName>
                                        </p:attrNameLst>
                                      </p:cBhvr>
                                      <p:to>
                                        <p:strVal val="visible"/>
                                      </p:to>
                                    </p:set>
                                    <p:animEffect filter="wipe(right)" transition="in">
                                      <p:cBhvr>
                                        <p:cTn dur="500" id="85"/>
                                        <p:tgtEl>
                                          <p:spTgt spid="33796"/>
                                        </p:tgtEl>
                                      </p:cBhvr>
                                    </p:animEffect>
                                  </p:childTnLst>
                                </p:cTn>
                              </p:par>
                              <p:par>
                                <p:cTn fill="hold" grpId="0" id="86" nodeType="withEffect" presetClass="entr" presetID="22" presetSubtype="8">
                                  <p:stCondLst>
                                    <p:cond delay="0"/>
                                  </p:stCondLst>
                                  <p:childTnLst>
                                    <p:set>
                                      <p:cBhvr>
                                        <p:cTn dur="1" fill="hold" id="87">
                                          <p:stCondLst>
                                            <p:cond delay="0"/>
                                          </p:stCondLst>
                                        </p:cTn>
                                        <p:tgtEl>
                                          <p:spTgt spid="33805"/>
                                        </p:tgtEl>
                                        <p:attrNameLst>
                                          <p:attrName>style.visibility</p:attrName>
                                        </p:attrNameLst>
                                      </p:cBhvr>
                                      <p:to>
                                        <p:strVal val="visible"/>
                                      </p:to>
                                    </p:set>
                                    <p:animEffect filter="wipe(left)" transition="in">
                                      <p:cBhvr>
                                        <p:cTn dur="500" id="88"/>
                                        <p:tgtEl>
                                          <p:spTgt spid="33805"/>
                                        </p:tgtEl>
                                      </p:cBhvr>
                                    </p:animEffect>
                                  </p:childTnLst>
                                </p:cTn>
                              </p:par>
                              <p:par>
                                <p:cTn fill="hold" grpId="0" id="89" nodeType="withEffect" presetClass="entr" presetID="22" presetSubtype="2">
                                  <p:stCondLst>
                                    <p:cond delay="0"/>
                                  </p:stCondLst>
                                  <p:childTnLst>
                                    <p:set>
                                      <p:cBhvr>
                                        <p:cTn dur="1" fill="hold" id="90">
                                          <p:stCondLst>
                                            <p:cond delay="0"/>
                                          </p:stCondLst>
                                        </p:cTn>
                                        <p:tgtEl>
                                          <p:spTgt spid="33807"/>
                                        </p:tgtEl>
                                        <p:attrNameLst>
                                          <p:attrName>style.visibility</p:attrName>
                                        </p:attrNameLst>
                                      </p:cBhvr>
                                      <p:to>
                                        <p:strVal val="visible"/>
                                      </p:to>
                                    </p:set>
                                    <p:animEffect filter="wipe(right)" transition="in">
                                      <p:cBhvr>
                                        <p:cTn dur="500" id="91"/>
                                        <p:tgtEl>
                                          <p:spTgt spid="33807"/>
                                        </p:tgtEl>
                                      </p:cBhvr>
                                    </p:animEffect>
                                  </p:childTnLst>
                                </p:cTn>
                              </p:par>
                              <p:par>
                                <p:cTn fill="hold" grpId="0" id="92" nodeType="withEffect" presetClass="entr" presetID="22" presetSubtype="8">
                                  <p:stCondLst>
                                    <p:cond delay="0"/>
                                  </p:stCondLst>
                                  <p:childTnLst>
                                    <p:set>
                                      <p:cBhvr>
                                        <p:cTn dur="1" fill="hold" id="93">
                                          <p:stCondLst>
                                            <p:cond delay="0"/>
                                          </p:stCondLst>
                                        </p:cTn>
                                        <p:tgtEl>
                                          <p:spTgt spid="33806"/>
                                        </p:tgtEl>
                                        <p:attrNameLst>
                                          <p:attrName>style.visibility</p:attrName>
                                        </p:attrNameLst>
                                      </p:cBhvr>
                                      <p:to>
                                        <p:strVal val="visible"/>
                                      </p:to>
                                    </p:set>
                                    <p:animEffect filter="wipe(left)" transition="in">
                                      <p:cBhvr>
                                        <p:cTn dur="500" id="94"/>
                                        <p:tgtEl>
                                          <p:spTgt spid="3380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794"/>
      <p:bldP grpId="0" spid="33795"/>
      <p:bldP grpId="0" spid="33796"/>
      <p:bldP grpId="0" spid="33797"/>
      <p:bldP grpId="0" spid="33798"/>
      <p:bldP grpId="0" spid="33799"/>
      <p:bldP grpId="0" spid="33800"/>
      <p:bldP grpId="0" spid="33801"/>
      <p:bldP grpId="0" spid="33802"/>
      <p:bldP grpId="0" spid="33803"/>
      <p:bldP grpId="0" spid="33804"/>
      <p:bldP grpId="0" spid="33805"/>
      <p:bldP grpId="0" spid="33806"/>
      <p:bldP grpId="0" spid="33807"/>
      <p:bldP grpId="0" spid="33808"/>
      <p:bldP grpId="0" spid="33809"/>
      <p:bldP grpId="0" spid="33810"/>
      <p:bldP grpId="0" spid="3381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818"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1.1 选题背景</a:t>
            </a:r>
          </a:p>
        </p:txBody>
      </p:sp>
      <p:sp>
        <p:nvSpPr>
          <p:cNvPr id="34819"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0" name="Freeform 7"/>
          <p:cNvSpPr/>
          <p:nvPr/>
        </p:nvSpPr>
        <p:spPr bwMode="auto">
          <a:xfrm>
            <a:off x="3289300" y="1384300"/>
            <a:ext cx="588963" cy="2420938"/>
          </a:xfrm>
          <a:custGeom>
            <a:gdLst>
              <a:gd fmla="*/ 2147483646 w 767" name="T0"/>
              <a:gd fmla="*/ 2147483646 h 3150" name="T1"/>
              <a:gd fmla="*/ 2147483646 w 767" name="T2"/>
              <a:gd fmla="*/ 2147483646 h 3150" name="T3"/>
              <a:gd fmla="*/ 2147483646 w 767" name="T4"/>
              <a:gd fmla="*/ 2147483646 h 3150" name="T5"/>
              <a:gd fmla="*/ 2147483646 w 767" name="T6"/>
              <a:gd fmla="*/ 2147483646 h 3150" name="T7"/>
              <a:gd fmla="*/ 2147483646 w 767" name="T8"/>
              <a:gd fmla="*/ 2147483646 h 3150" name="T9"/>
              <a:gd fmla="*/ 2147483646 w 767" name="T10"/>
              <a:gd fmla="*/ 2147483646 h 3150" name="T11"/>
              <a:gd fmla="*/ 2147483646 w 767" name="T12"/>
              <a:gd fmla="*/ 2147483646 h 3150" name="T13"/>
              <a:gd fmla="*/ 2147483646 w 767" name="T14"/>
              <a:gd fmla="*/ 2147483646 h 3150" name="T15"/>
              <a:gd fmla="*/ 0 w 767" name="T16"/>
              <a:gd fmla="*/ 2147483646 h 3150" name="T17"/>
              <a:gd fmla="*/ 0 w 767" name="T18"/>
              <a:gd fmla="*/ 2147483646 h 3150" name="T19"/>
              <a:gd fmla="*/ 2147483646 w 767" name="T20"/>
              <a:gd fmla="*/ 2147483646 h 3150" name="T21"/>
              <a:gd fmla="*/ 2147483646 w 767" name="T22"/>
              <a:gd fmla="*/ 2147483646 h 3150" name="T23"/>
              <a:gd fmla="*/ 2147483646 w 767" name="T24"/>
              <a:gd fmla="*/ 2147483646 h 3150" name="T25"/>
              <a:gd fmla="*/ 2147483646 w 767" name="T26"/>
              <a:gd fmla="*/ 2147483646 h 3150" name="T27"/>
              <a:gd fmla="*/ 2147483646 w 767" name="T28"/>
              <a:gd fmla="*/ 0 h 3150" name="T29"/>
              <a:gd fmla="*/ 2147483646 w 767" name="T30"/>
              <a:gd fmla="*/ 2147483646 h 3150" name="T31"/>
              <a:gd fmla="*/ 2147483646 w 767" name="T32"/>
              <a:gd fmla="*/ 2147483646 h 3150" name="T33"/>
              <a:gd fmla="*/ 2147483646 w 767" name="T34"/>
              <a:gd fmla="*/ 2147483646 h 3150" name="T35"/>
              <a:gd fmla="*/ 2147483646 w 767" name="T36"/>
              <a:gd fmla="*/ 2147483646 h 3150" name="T37"/>
              <a:gd fmla="*/ 2147483646 w 767" name="T38"/>
              <a:gd fmla="*/ 2147483646 h 3150" name="T39"/>
              <a:gd fmla="*/ 2147483646 w 767" name="T40"/>
              <a:gd fmla="*/ 2147483646 h 3150" name="T41"/>
              <a:gd fmla="*/ 2147483646 w 767" name="T42"/>
              <a:gd fmla="*/ 2147483646 h 3150" name="T43"/>
              <a:gd fmla="*/ 2147483646 w 767" name="T44"/>
              <a:gd fmla="*/ 2147483646 h 3150" name="T45"/>
              <a:gd fmla="*/ 2147483646 w 767" name="T46"/>
              <a:gd fmla="*/ 2147483646 h 3150" name="T47"/>
              <a:gd fmla="*/ 2147483646 w 767" name="T48"/>
              <a:gd fmla="*/ 2147483646 h 3150"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3150" w="767">
                <a:moveTo>
                  <a:pt x="432" y="2662"/>
                </a:moveTo>
                <a:cubicBezTo>
                  <a:pt x="432" y="2783"/>
                  <a:pt x="458" y="2878"/>
                  <a:pt x="509" y="2947"/>
                </a:cubicBezTo>
                <a:cubicBezTo>
                  <a:pt x="560" y="3017"/>
                  <a:pt x="646" y="3052"/>
                  <a:pt x="767" y="3052"/>
                </a:cubicBezTo>
                <a:lnTo>
                  <a:pt x="767" y="3150"/>
                </a:lnTo>
                <a:cubicBezTo>
                  <a:pt x="609" y="3150"/>
                  <a:pt x="493" y="3110"/>
                  <a:pt x="419" y="3031"/>
                </a:cubicBezTo>
                <a:cubicBezTo>
                  <a:pt x="344" y="2952"/>
                  <a:pt x="307" y="2811"/>
                  <a:pt x="307" y="2606"/>
                </a:cubicBezTo>
                <a:lnTo>
                  <a:pt x="307" y="2007"/>
                </a:lnTo>
                <a:cubicBezTo>
                  <a:pt x="307" y="1896"/>
                  <a:pt x="288" y="1805"/>
                  <a:pt x="251" y="1735"/>
                </a:cubicBezTo>
                <a:cubicBezTo>
                  <a:pt x="214" y="1665"/>
                  <a:pt x="130" y="1626"/>
                  <a:pt x="0" y="1617"/>
                </a:cubicBezTo>
                <a:lnTo>
                  <a:pt x="0" y="1533"/>
                </a:lnTo>
                <a:cubicBezTo>
                  <a:pt x="121" y="1514"/>
                  <a:pt x="202" y="1477"/>
                  <a:pt x="244" y="1422"/>
                </a:cubicBezTo>
                <a:cubicBezTo>
                  <a:pt x="286" y="1366"/>
                  <a:pt x="307" y="1273"/>
                  <a:pt x="307" y="1143"/>
                </a:cubicBezTo>
                <a:lnTo>
                  <a:pt x="307" y="544"/>
                </a:lnTo>
                <a:cubicBezTo>
                  <a:pt x="307" y="339"/>
                  <a:pt x="344" y="198"/>
                  <a:pt x="419" y="118"/>
                </a:cubicBezTo>
                <a:cubicBezTo>
                  <a:pt x="493" y="39"/>
                  <a:pt x="609" y="0"/>
                  <a:pt x="767" y="0"/>
                </a:cubicBezTo>
                <a:lnTo>
                  <a:pt x="767" y="98"/>
                </a:lnTo>
                <a:cubicBezTo>
                  <a:pt x="646" y="98"/>
                  <a:pt x="560" y="130"/>
                  <a:pt x="509" y="195"/>
                </a:cubicBezTo>
                <a:cubicBezTo>
                  <a:pt x="458" y="260"/>
                  <a:pt x="432" y="358"/>
                  <a:pt x="432" y="488"/>
                </a:cubicBezTo>
                <a:lnTo>
                  <a:pt x="432" y="1171"/>
                </a:lnTo>
                <a:cubicBezTo>
                  <a:pt x="432" y="1319"/>
                  <a:pt x="400" y="1422"/>
                  <a:pt x="335" y="1477"/>
                </a:cubicBezTo>
                <a:cubicBezTo>
                  <a:pt x="270" y="1533"/>
                  <a:pt x="200" y="1561"/>
                  <a:pt x="125" y="1561"/>
                </a:cubicBezTo>
                <a:lnTo>
                  <a:pt x="125" y="1589"/>
                </a:lnTo>
                <a:cubicBezTo>
                  <a:pt x="209" y="1589"/>
                  <a:pt x="281" y="1621"/>
                  <a:pt x="342" y="1686"/>
                </a:cubicBezTo>
                <a:cubicBezTo>
                  <a:pt x="402" y="1751"/>
                  <a:pt x="432" y="1849"/>
                  <a:pt x="432" y="1979"/>
                </a:cubicBezTo>
                <a:lnTo>
                  <a:pt x="432" y="2662"/>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1" name="椭圆 5"/>
          <p:cNvSpPr>
            <a:spLocks noChangeArrowheads="1"/>
          </p:cNvSpPr>
          <p:nvPr/>
        </p:nvSpPr>
        <p:spPr bwMode="auto">
          <a:xfrm>
            <a:off x="1858963" y="2003425"/>
            <a:ext cx="1246187" cy="1246188"/>
          </a:xfrm>
          <a:prstGeom prst="ellipse">
            <a:avLst/>
          </a:prstGeom>
          <a:solidFill>
            <a:srgbClr val="006BBC"/>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4822" name="TextBox 6"/>
          <p:cNvSpPr txBox="1">
            <a:spLocks noChangeArrowheads="1"/>
          </p:cNvSpPr>
          <p:nvPr/>
        </p:nvSpPr>
        <p:spPr bwMode="auto">
          <a:xfrm>
            <a:off x="1911350" y="2255838"/>
            <a:ext cx="1141413"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rgbClr val="F8F8F8"/>
                </a:solidFill>
                <a:latin charset="-122" panose="020b0503020204020204" pitchFamily="34" typeface="微软雅黑"/>
              </a:rPr>
              <a:t>四个主要观点</a:t>
            </a:r>
          </a:p>
        </p:txBody>
      </p:sp>
      <p:sp>
        <p:nvSpPr>
          <p:cNvPr id="34823" name="Freeform 8"/>
          <p:cNvSpPr/>
          <p:nvPr/>
        </p:nvSpPr>
        <p:spPr bwMode="auto">
          <a:xfrm>
            <a:off x="3921125" y="1247775"/>
            <a:ext cx="5141913" cy="427038"/>
          </a:xfrm>
          <a:custGeom>
            <a:gdLst>
              <a:gd fmla="*/ 2147483646 w 7060" name="T0"/>
              <a:gd fmla="*/ 0 h 587" name="T1"/>
              <a:gd fmla="*/ 2147483646 w 7060" name="T2"/>
              <a:gd fmla="*/ 0 h 587" name="T3"/>
              <a:gd fmla="*/ 2147483646 w 7060" name="T4"/>
              <a:gd fmla="*/ 2147483646 h 587" name="T5"/>
              <a:gd fmla="*/ 2147483646 w 7060" name="T6"/>
              <a:gd fmla="*/ 2147483646 h 587" name="T7"/>
              <a:gd fmla="*/ 2147483646 w 7060" name="T8"/>
              <a:gd fmla="*/ 2147483646 h 587" name="T9"/>
              <a:gd fmla="*/ 2147483646 w 7060" name="T10"/>
              <a:gd fmla="*/ 2147483646 h 587" name="T11"/>
              <a:gd fmla="*/ 0 w 7060" name="T12"/>
              <a:gd fmla="*/ 2147483646 h 587" name="T13"/>
              <a:gd fmla="*/ 0 w 7060" name="T14"/>
              <a:gd fmla="*/ 2147483646 h 587" name="T15"/>
              <a:gd fmla="*/ 2147483646 w 7060" name="T16"/>
              <a:gd fmla="*/ 0 h 58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87" w="7060">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4" name="矩形 8"/>
          <p:cNvSpPr>
            <a:spLocks noChangeArrowheads="1"/>
          </p:cNvSpPr>
          <p:nvPr/>
        </p:nvSpPr>
        <p:spPr bwMode="auto">
          <a:xfrm>
            <a:off x="4083050" y="1254125"/>
            <a:ext cx="14351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solidFill>
                  <a:srgbClr val="F8F8F8"/>
                </a:solidFill>
                <a:latin charset="-122" panose="020b0503020204020204" pitchFamily="34" typeface="微软雅黑"/>
              </a:rPr>
              <a:t>主要观点一</a:t>
            </a:r>
          </a:p>
        </p:txBody>
      </p:sp>
      <p:sp>
        <p:nvSpPr>
          <p:cNvPr id="34825" name="Freeform 8"/>
          <p:cNvSpPr/>
          <p:nvPr/>
        </p:nvSpPr>
        <p:spPr bwMode="auto">
          <a:xfrm>
            <a:off x="3921125" y="2033588"/>
            <a:ext cx="5141913" cy="425450"/>
          </a:xfrm>
          <a:custGeom>
            <a:gdLst>
              <a:gd fmla="*/ 2147483646 w 7060" name="T0"/>
              <a:gd fmla="*/ 0 h 587" name="T1"/>
              <a:gd fmla="*/ 2147483646 w 7060" name="T2"/>
              <a:gd fmla="*/ 0 h 587" name="T3"/>
              <a:gd fmla="*/ 2147483646 w 7060" name="T4"/>
              <a:gd fmla="*/ 2147483646 h 587" name="T5"/>
              <a:gd fmla="*/ 2147483646 w 7060" name="T6"/>
              <a:gd fmla="*/ 2147483646 h 587" name="T7"/>
              <a:gd fmla="*/ 2147483646 w 7060" name="T8"/>
              <a:gd fmla="*/ 2147483646 h 587" name="T9"/>
              <a:gd fmla="*/ 2147483646 w 7060" name="T10"/>
              <a:gd fmla="*/ 2147483646 h 587" name="T11"/>
              <a:gd fmla="*/ 0 w 7060" name="T12"/>
              <a:gd fmla="*/ 2147483646 h 587" name="T13"/>
              <a:gd fmla="*/ 0 w 7060" name="T14"/>
              <a:gd fmla="*/ 2147483646 h 587" name="T15"/>
              <a:gd fmla="*/ 2147483646 w 7060" name="T16"/>
              <a:gd fmla="*/ 0 h 58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87" w="7060">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6" name="矩形 10"/>
          <p:cNvSpPr>
            <a:spLocks noChangeArrowheads="1"/>
          </p:cNvSpPr>
          <p:nvPr/>
        </p:nvSpPr>
        <p:spPr bwMode="auto">
          <a:xfrm>
            <a:off x="4083050" y="2039938"/>
            <a:ext cx="14351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solidFill>
                  <a:srgbClr val="F8F8F8"/>
                </a:solidFill>
                <a:latin charset="-122" panose="020b0503020204020204" pitchFamily="34" typeface="微软雅黑"/>
              </a:rPr>
              <a:t>主要观点二</a:t>
            </a:r>
          </a:p>
        </p:txBody>
      </p:sp>
      <p:sp>
        <p:nvSpPr>
          <p:cNvPr id="34827" name="Freeform 8"/>
          <p:cNvSpPr/>
          <p:nvPr/>
        </p:nvSpPr>
        <p:spPr bwMode="auto">
          <a:xfrm>
            <a:off x="3921125" y="2771775"/>
            <a:ext cx="5141913" cy="427038"/>
          </a:xfrm>
          <a:custGeom>
            <a:gdLst>
              <a:gd fmla="*/ 2147483646 w 7060" name="T0"/>
              <a:gd fmla="*/ 0 h 587" name="T1"/>
              <a:gd fmla="*/ 2147483646 w 7060" name="T2"/>
              <a:gd fmla="*/ 0 h 587" name="T3"/>
              <a:gd fmla="*/ 2147483646 w 7060" name="T4"/>
              <a:gd fmla="*/ 2147483646 h 587" name="T5"/>
              <a:gd fmla="*/ 2147483646 w 7060" name="T6"/>
              <a:gd fmla="*/ 2147483646 h 587" name="T7"/>
              <a:gd fmla="*/ 2147483646 w 7060" name="T8"/>
              <a:gd fmla="*/ 2147483646 h 587" name="T9"/>
              <a:gd fmla="*/ 2147483646 w 7060" name="T10"/>
              <a:gd fmla="*/ 2147483646 h 587" name="T11"/>
              <a:gd fmla="*/ 0 w 7060" name="T12"/>
              <a:gd fmla="*/ 2147483646 h 587" name="T13"/>
              <a:gd fmla="*/ 0 w 7060" name="T14"/>
              <a:gd fmla="*/ 2147483646 h 587" name="T15"/>
              <a:gd fmla="*/ 2147483646 w 7060" name="T16"/>
              <a:gd fmla="*/ 0 h 58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87" w="7060">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8" name="矩形 13"/>
          <p:cNvSpPr>
            <a:spLocks noChangeArrowheads="1"/>
          </p:cNvSpPr>
          <p:nvPr/>
        </p:nvSpPr>
        <p:spPr bwMode="auto">
          <a:xfrm>
            <a:off x="4083050" y="2779713"/>
            <a:ext cx="14351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solidFill>
                  <a:srgbClr val="F8F8F8"/>
                </a:solidFill>
                <a:latin charset="-122" panose="020b0503020204020204" pitchFamily="34" typeface="微软雅黑"/>
              </a:rPr>
              <a:t>主要观点三</a:t>
            </a:r>
          </a:p>
        </p:txBody>
      </p:sp>
      <p:sp>
        <p:nvSpPr>
          <p:cNvPr id="34829" name="Freeform 8"/>
          <p:cNvSpPr/>
          <p:nvPr/>
        </p:nvSpPr>
        <p:spPr bwMode="auto">
          <a:xfrm>
            <a:off x="3921125" y="3530600"/>
            <a:ext cx="5141913" cy="425450"/>
          </a:xfrm>
          <a:custGeom>
            <a:gdLst>
              <a:gd fmla="*/ 2147483646 w 7060" name="T0"/>
              <a:gd fmla="*/ 0 h 587" name="T1"/>
              <a:gd fmla="*/ 2147483646 w 7060" name="T2"/>
              <a:gd fmla="*/ 0 h 587" name="T3"/>
              <a:gd fmla="*/ 2147483646 w 7060" name="T4"/>
              <a:gd fmla="*/ 2147483646 h 587" name="T5"/>
              <a:gd fmla="*/ 2147483646 w 7060" name="T6"/>
              <a:gd fmla="*/ 2147483646 h 587" name="T7"/>
              <a:gd fmla="*/ 2147483646 w 7060" name="T8"/>
              <a:gd fmla="*/ 2147483646 h 587" name="T9"/>
              <a:gd fmla="*/ 2147483646 w 7060" name="T10"/>
              <a:gd fmla="*/ 2147483646 h 587" name="T11"/>
              <a:gd fmla="*/ 0 w 7060" name="T12"/>
              <a:gd fmla="*/ 2147483646 h 587" name="T13"/>
              <a:gd fmla="*/ 0 w 7060" name="T14"/>
              <a:gd fmla="*/ 2147483646 h 587" name="T15"/>
              <a:gd fmla="*/ 2147483646 w 7060" name="T16"/>
              <a:gd fmla="*/ 0 h 58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87" w="7060">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30" name="矩形 15"/>
          <p:cNvSpPr>
            <a:spLocks noChangeArrowheads="1"/>
          </p:cNvSpPr>
          <p:nvPr/>
        </p:nvSpPr>
        <p:spPr bwMode="auto">
          <a:xfrm>
            <a:off x="4083050" y="3551238"/>
            <a:ext cx="14351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solidFill>
                  <a:srgbClr val="F8F8F8"/>
                </a:solidFill>
                <a:latin charset="-122" panose="020b0503020204020204" pitchFamily="34" typeface="微软雅黑"/>
              </a:rPr>
              <a:t>主要观点四</a:t>
            </a:r>
          </a:p>
        </p:txBody>
      </p:sp>
      <p:sp>
        <p:nvSpPr>
          <p:cNvPr id="34831" name="矩形 16"/>
          <p:cNvSpPr>
            <a:spLocks noChangeArrowheads="1"/>
          </p:cNvSpPr>
          <p:nvPr/>
        </p:nvSpPr>
        <p:spPr bwMode="auto">
          <a:xfrm>
            <a:off x="1260475" y="4557713"/>
            <a:ext cx="9518650" cy="1755775"/>
          </a:xfrm>
          <a:prstGeom prst="rect">
            <a:avLst/>
          </a:prstGeom>
          <a:solidFill>
            <a:schemeClr val="tx2"/>
          </a:solidFill>
          <a:ln w="9525">
            <a:solidFill>
              <a:schemeClr val="bg2"/>
            </a:solidFill>
            <a:miter lim="800000"/>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34832" name="TextBox 17"/>
          <p:cNvSpPr txBox="1">
            <a:spLocks noChangeArrowheads="1"/>
          </p:cNvSpPr>
          <p:nvPr/>
        </p:nvSpPr>
        <p:spPr bwMode="auto">
          <a:xfrm>
            <a:off x="2865438" y="4676775"/>
            <a:ext cx="755332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请在这里输入您的文字内容请在这里输入您的文字内容请在这里输入您的文字内容请在这里输入您的文字内容请在这里输入您的文字内容</a:t>
            </a:r>
          </a:p>
          <a:p>
            <a:pPr eaLnBrk="1" hangingPunct="1">
              <a:spcBef>
                <a:spcPct val="0"/>
              </a:spcBef>
              <a:buFontTx/>
              <a:buNone/>
            </a:pPr>
            <a:r>
              <a:rPr altLang="en-US" lang="zh-CN" sz="1800">
                <a:latin charset="-122" panose="020b0503020204020204" pitchFamily="34" typeface="微软雅黑"/>
              </a:rPr>
              <a:t>请在这里输入您的文字内容请在这里输入您的文字内容请在这里输入您的文字内容</a:t>
            </a:r>
          </a:p>
        </p:txBody>
      </p:sp>
      <p:sp>
        <p:nvSpPr>
          <p:cNvPr id="34833" name="Freeform 12"/>
          <p:cNvSpPr/>
          <p:nvPr/>
        </p:nvSpPr>
        <p:spPr bwMode="auto">
          <a:xfrm>
            <a:off x="1123950" y="4411663"/>
            <a:ext cx="528638" cy="530225"/>
          </a:xfrm>
          <a:custGeom>
            <a:gdLst>
              <a:gd fmla="*/ 0 w 1446" name="T0"/>
              <a:gd fmla="*/ 0 h 1446" name="T1"/>
              <a:gd fmla="*/ 2147483646 w 1446" name="T2"/>
              <a:gd fmla="*/ 0 h 1446" name="T3"/>
              <a:gd fmla="*/ 2147483646 w 1446" name="T4"/>
              <a:gd fmla="*/ 2147483646 h 1446" name="T5"/>
              <a:gd fmla="*/ 2147483646 w 1446" name="T6"/>
              <a:gd fmla="*/ 2147483646 h 1446" name="T7"/>
              <a:gd fmla="*/ 2147483646 w 1446" name="T8"/>
              <a:gd fmla="*/ 2147483646 h 1446" name="T9"/>
              <a:gd fmla="*/ 0 w 1446" name="T10"/>
              <a:gd fmla="*/ 2147483646 h 1446" name="T11"/>
              <a:gd fmla="*/ 0 w 1446" name="T12"/>
              <a:gd fmla="*/ 0 h 144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34" name="Freeform 12"/>
          <p:cNvSpPr/>
          <p:nvPr/>
        </p:nvSpPr>
        <p:spPr bwMode="auto">
          <a:xfrm flipH="1" flipV="1">
            <a:off x="10347325" y="5854700"/>
            <a:ext cx="528638" cy="530225"/>
          </a:xfrm>
          <a:custGeom>
            <a:gdLst>
              <a:gd fmla="*/ 0 w 1446" name="T0"/>
              <a:gd fmla="*/ 0 h 1446" name="T1"/>
              <a:gd fmla="*/ 2147483646 w 1446" name="T2"/>
              <a:gd fmla="*/ 0 h 1446" name="T3"/>
              <a:gd fmla="*/ 2147483646 w 1446" name="T4"/>
              <a:gd fmla="*/ 2147483646 h 1446" name="T5"/>
              <a:gd fmla="*/ 2147483646 w 1446" name="T6"/>
              <a:gd fmla="*/ 2147483646 h 1446" name="T7"/>
              <a:gd fmla="*/ 2147483646 w 1446" name="T8"/>
              <a:gd fmla="*/ 2147483646 h 1446" name="T9"/>
              <a:gd fmla="*/ 0 w 1446" name="T10"/>
              <a:gd fmla="*/ 2147483646 h 1446" name="T11"/>
              <a:gd fmla="*/ 0 w 1446" name="T12"/>
              <a:gd fmla="*/ 0 h 144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35" name="Freeform 7"/>
          <p:cNvSpPr>
            <a:spLocks noEditPoints="1"/>
          </p:cNvSpPr>
          <p:nvPr/>
        </p:nvSpPr>
        <p:spPr bwMode="auto">
          <a:xfrm>
            <a:off x="1527175" y="4716463"/>
            <a:ext cx="985838" cy="1438275"/>
          </a:xfrm>
          <a:custGeom>
            <a:gdLst>
              <a:gd fmla="*/ 2147483646 w 1391" name="T0"/>
              <a:gd fmla="*/ 2147483646 h 2031" name="T1"/>
              <a:gd fmla="*/ 2147483646 w 1391" name="T2"/>
              <a:gd fmla="*/ 2147483646 h 2031" name="T3"/>
              <a:gd fmla="*/ 2147483646 w 1391" name="T4"/>
              <a:gd fmla="*/ 2147483646 h 2031" name="T5"/>
              <a:gd fmla="*/ 2147483646 w 1391" name="T6"/>
              <a:gd fmla="*/ 2147483646 h 2031" name="T7"/>
              <a:gd fmla="*/ 2147483646 w 1391" name="T8"/>
              <a:gd fmla="*/ 2147483646 h 2031" name="T9"/>
              <a:gd fmla="*/ 2147483646 w 1391" name="T10"/>
              <a:gd fmla="*/ 2147483646 h 2031" name="T11"/>
              <a:gd fmla="*/ 2147483646 w 1391" name="T12"/>
              <a:gd fmla="*/ 2147483646 h 2031" name="T13"/>
              <a:gd fmla="*/ 2147483646 w 1391" name="T14"/>
              <a:gd fmla="*/ 2147483646 h 2031" name="T15"/>
              <a:gd fmla="*/ 2147483646 w 1391" name="T16"/>
              <a:gd fmla="*/ 2147483646 h 2031" name="T17"/>
              <a:gd fmla="*/ 2147483646 w 1391" name="T18"/>
              <a:gd fmla="*/ 2147483646 h 2031" name="T19"/>
              <a:gd fmla="*/ 2147483646 w 1391" name="T20"/>
              <a:gd fmla="*/ 2147483646 h 2031" name="T21"/>
              <a:gd fmla="*/ 2147483646 w 1391" name="T22"/>
              <a:gd fmla="*/ 2147483646 h 2031" name="T23"/>
              <a:gd fmla="*/ 2147483646 w 1391" name="T24"/>
              <a:gd fmla="*/ 2147483646 h 2031" name="T25"/>
              <a:gd fmla="*/ 2147483646 w 1391" name="T26"/>
              <a:gd fmla="*/ 2147483646 h 2031" name="T27"/>
              <a:gd fmla="*/ 2147483646 w 1391" name="T28"/>
              <a:gd fmla="*/ 2147483646 h 2031" name="T29"/>
              <a:gd fmla="*/ 2147483646 w 1391" name="T30"/>
              <a:gd fmla="*/ 2147483646 h 2031" name="T31"/>
              <a:gd fmla="*/ 2147483646 w 1391" name="T32"/>
              <a:gd fmla="*/ 2147483646 h 2031" name="T33"/>
              <a:gd fmla="*/ 2147483646 w 1391" name="T34"/>
              <a:gd fmla="*/ 2147483646 h 2031" name="T35"/>
              <a:gd fmla="*/ 2147483646 w 1391" name="T36"/>
              <a:gd fmla="*/ 2147483646 h 2031" name="T37"/>
              <a:gd fmla="*/ 2147483646 w 1391" name="T38"/>
              <a:gd fmla="*/ 2147483646 h 2031" name="T39"/>
              <a:gd fmla="*/ 2147483646 w 1391" name="T40"/>
              <a:gd fmla="*/ 2147483646 h 2031" name="T41"/>
              <a:gd fmla="*/ 2147483646 w 1391" name="T42"/>
              <a:gd fmla="*/ 2147483646 h 2031" name="T43"/>
              <a:gd fmla="*/ 2147483646 w 1391" name="T44"/>
              <a:gd fmla="*/ 2147483646 h 2031" name="T45"/>
              <a:gd fmla="*/ 2147483646 w 1391" name="T46"/>
              <a:gd fmla="*/ 2147483646 h 2031" name="T47"/>
              <a:gd fmla="*/ 2147483646 w 1391" name="T48"/>
              <a:gd fmla="*/ 2147483646 h 2031" name="T49"/>
              <a:gd fmla="*/ 2147483646 w 1391" name="T50"/>
              <a:gd fmla="*/ 2147483646 h 2031" name="T51"/>
              <a:gd fmla="*/ 2147483646 w 1391" name="T52"/>
              <a:gd fmla="*/ 2147483646 h 2031" name="T53"/>
              <a:gd fmla="*/ 2147483646 w 1391" name="T54"/>
              <a:gd fmla="*/ 2147483646 h 2031" name="T55"/>
              <a:gd fmla="*/ 2147483646 w 1391" name="T56"/>
              <a:gd fmla="*/ 2147483646 h 2031" name="T57"/>
              <a:gd fmla="*/ 2147483646 w 1391" name="T58"/>
              <a:gd fmla="*/ 0 h 2031" name="T59"/>
              <a:gd fmla="*/ 2147483646 w 1391" name="T60"/>
              <a:gd fmla="*/ 2147483646 h 2031" name="T61"/>
              <a:gd fmla="*/ 2147483646 w 1391" name="T62"/>
              <a:gd fmla="*/ 2147483646 h 2031" name="T63"/>
              <a:gd fmla="*/ 2147483646 w 1391" name="T64"/>
              <a:gd fmla="*/ 2147483646 h 2031" name="T65"/>
              <a:gd fmla="*/ 2147483646 w 1391" name="T66"/>
              <a:gd fmla="*/ 2147483646 h 2031" name="T67"/>
              <a:gd fmla="*/ 2147483646 w 1391" name="T68"/>
              <a:gd fmla="*/ 2147483646 h 2031" name="T69"/>
              <a:gd fmla="*/ 2147483646 w 1391" name="T70"/>
              <a:gd fmla="*/ 2147483646 h 2031" name="T71"/>
              <a:gd fmla="*/ 2147483646 w 1391" name="T72"/>
              <a:gd fmla="*/ 2147483646 h 2031" name="T73"/>
              <a:gd fmla="*/ 2147483646 w 1391" name="T74"/>
              <a:gd fmla="*/ 2147483646 h 2031" name="T75"/>
              <a:gd fmla="*/ 2147483646 w 1391" name="T76"/>
              <a:gd fmla="*/ 2147483646 h 2031" name="T77"/>
              <a:gd fmla="*/ 2147483646 w 1391" name="T78"/>
              <a:gd fmla="*/ 2147483646 h 2031" name="T79"/>
              <a:gd fmla="*/ 2147483646 w 1391" name="T80"/>
              <a:gd fmla="*/ 2147483646 h 2031" name="T81"/>
              <a:gd fmla="*/ 2147483646 w 1391" name="T82"/>
              <a:gd fmla="*/ 2147483646 h 2031" name="T83"/>
              <a:gd fmla="*/ 2147483646 w 1391" name="T84"/>
              <a:gd fmla="*/ 2147483646 h 2031" name="T85"/>
              <a:gd fmla="*/ 2147483646 w 1391" name="T86"/>
              <a:gd fmla="*/ 2147483646 h 2031" name="T87"/>
              <a:gd fmla="*/ 2147483646 w 1391" name="T88"/>
              <a:gd fmla="*/ 2147483646 h 2031" name="T89"/>
              <a:gd fmla="*/ 2147483646 w 1391" name="T90"/>
              <a:gd fmla="*/ 2147483646 h 2031" name="T91"/>
              <a:gd fmla="*/ 2147483646 w 1391" name="T92"/>
              <a:gd fmla="*/ 2147483646 h 2031" name="T93"/>
              <a:gd fmla="*/ 2147483646 w 1391" name="T94"/>
              <a:gd fmla="*/ 2147483646 h 2031" name="T95"/>
              <a:gd fmla="*/ 2147483646 w 1391" name="T96"/>
              <a:gd fmla="*/ 2147483646 h 2031" name="T97"/>
              <a:gd fmla="*/ 2147483646 w 1391" name="T98"/>
              <a:gd fmla="*/ 2147483646 h 2031" name="T99"/>
              <a:gd fmla="*/ 2147483646 w 1391" name="T100"/>
              <a:gd fmla="*/ 2147483646 h 2031" name="T101"/>
              <a:gd fmla="*/ 2147483646 w 1391" name="T102"/>
              <a:gd fmla="*/ 2147483646 h 2031" name="T103"/>
              <a:gd fmla="*/ 2147483646 w 1391" name="T104"/>
              <a:gd fmla="*/ 2147483646 h 203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2030" w="139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rgbClr val="006BBC"/>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4819"/>
                                        </p:tgtEl>
                                        <p:attrNameLst>
                                          <p:attrName>style.visibility</p:attrName>
                                        </p:attrNameLst>
                                      </p:cBhvr>
                                      <p:to>
                                        <p:strVal val="visible"/>
                                      </p:to>
                                    </p:set>
                                    <p:anim calcmode="lin" valueType="num">
                                      <p:cBhvr>
                                        <p:cTn dur="300" fill="hold" id="7"/>
                                        <p:tgtEl>
                                          <p:spTgt spid="34819"/>
                                        </p:tgtEl>
                                        <p:attrNameLst>
                                          <p:attrName>ppt_w</p:attrName>
                                        </p:attrNameLst>
                                      </p:cBhvr>
                                      <p:tavLst>
                                        <p:tav tm="0">
                                          <p:val>
                                            <p:fltVal val="0"/>
                                          </p:val>
                                        </p:tav>
                                        <p:tav tm="100000">
                                          <p:val>
                                            <p:strVal val="#ppt_w"/>
                                          </p:val>
                                        </p:tav>
                                      </p:tavLst>
                                    </p:anim>
                                    <p:anim calcmode="lin" valueType="num">
                                      <p:cBhvr>
                                        <p:cTn dur="300" fill="hold" id="8"/>
                                        <p:tgtEl>
                                          <p:spTgt spid="34819"/>
                                        </p:tgtEl>
                                        <p:attrNameLst>
                                          <p:attrName>ppt_h</p:attrName>
                                        </p:attrNameLst>
                                      </p:cBhvr>
                                      <p:tavLst>
                                        <p:tav tm="0">
                                          <p:val>
                                            <p:fltVal val="0"/>
                                          </p:val>
                                        </p:tav>
                                        <p:tav tm="100000">
                                          <p:val>
                                            <p:strVal val="#ppt_h"/>
                                          </p:val>
                                        </p:tav>
                                      </p:tavLst>
                                    </p:anim>
                                    <p:anim calcmode="lin" valueType="num">
                                      <p:cBhvr>
                                        <p:cTn dur="300" fill="hold" id="9"/>
                                        <p:tgtEl>
                                          <p:spTgt spid="34819"/>
                                        </p:tgtEl>
                                        <p:attrNameLst>
                                          <p:attrName>style.rotation</p:attrName>
                                        </p:attrNameLst>
                                      </p:cBhvr>
                                      <p:tavLst>
                                        <p:tav tm="0">
                                          <p:val>
                                            <p:fltVal val="90"/>
                                          </p:val>
                                        </p:tav>
                                        <p:tav tm="100000">
                                          <p:val>
                                            <p:fltVal val="0"/>
                                          </p:val>
                                        </p:tav>
                                      </p:tavLst>
                                    </p:anim>
                                    <p:animEffect filter="fade" transition="in">
                                      <p:cBhvr>
                                        <p:cTn dur="300" id="10"/>
                                        <p:tgtEl>
                                          <p:spTgt spid="34819"/>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34818"/>
                                        </p:tgtEl>
                                        <p:attrNameLst>
                                          <p:attrName>style.visibility</p:attrName>
                                        </p:attrNameLst>
                                      </p:cBhvr>
                                      <p:to>
                                        <p:strVal val="visible"/>
                                      </p:to>
                                    </p:set>
                                    <p:anim calcmode="lin" valueType="num">
                                      <p:cBhvr>
                                        <p:cTn dur="400" fill="hold" id="14"/>
                                        <p:tgtEl>
                                          <p:spTgt spid="3481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34818"/>
                                        </p:tgtEl>
                                        <p:attrNameLst>
                                          <p:attrName>ppt_y</p:attrName>
                                        </p:attrNameLst>
                                      </p:cBhvr>
                                      <p:tavLst>
                                        <p:tav tm="0">
                                          <p:val>
                                            <p:strVal val="#ppt_y"/>
                                          </p:val>
                                        </p:tav>
                                        <p:tav tm="100000">
                                          <p:val>
                                            <p:strVal val="#ppt_y"/>
                                          </p:val>
                                        </p:tav>
                                      </p:tavLst>
                                    </p:anim>
                                    <p:anim calcmode="lin" valueType="num">
                                      <p:cBhvr>
                                        <p:cTn dur="400" fill="hold" id="16"/>
                                        <p:tgtEl>
                                          <p:spTgt spid="3481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3481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34818"/>
                                        </p:tgtEl>
                                      </p:cBhvr>
                                    </p:animEffect>
                                  </p:childTnLst>
                                </p:cTn>
                              </p:par>
                            </p:childTnLst>
                          </p:cTn>
                        </p:par>
                        <p:par>
                          <p:cTn fill="hold" id="19" nodeType="afterGroup">
                            <p:stCondLst>
                              <p:cond delay="700"/>
                            </p:stCondLst>
                            <p:childTnLst>
                              <p:par>
                                <p:cTn fill="hold" grpId="0" id="20" nodeType="afterEffect" presetClass="entr" presetID="52" presetSubtype="0">
                                  <p:stCondLst>
                                    <p:cond delay="0"/>
                                  </p:stCondLst>
                                  <p:childTnLst>
                                    <p:set>
                                      <p:cBhvr>
                                        <p:cTn dur="1" fill="hold" id="21">
                                          <p:stCondLst>
                                            <p:cond delay="0"/>
                                          </p:stCondLst>
                                        </p:cTn>
                                        <p:tgtEl>
                                          <p:spTgt spid="34821"/>
                                        </p:tgtEl>
                                        <p:attrNameLst>
                                          <p:attrName>style.visibility</p:attrName>
                                        </p:attrNameLst>
                                      </p:cBhvr>
                                      <p:to>
                                        <p:strVal val="visible"/>
                                      </p:to>
                                    </p:set>
                                    <p:animScale>
                                      <p:cBhvr>
                                        <p:cTn decel="50000" dur="1000" fill="hold" id="22">
                                          <p:stCondLst>
                                            <p:cond delay="0"/>
                                          </p:stCondLst>
                                        </p:cTn>
                                        <p:tgtEl>
                                          <p:spTgt spid="348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3">
                                          <p:stCondLst>
                                            <p:cond delay="0"/>
                                          </p:stCondLst>
                                        </p:cTn>
                                        <p:tgtEl>
                                          <p:spTgt spid="34821"/>
                                        </p:tgtEl>
                                        <p:attrNameLst>
                                          <p:attrName>ppt_x,ppt_y</p:attrName>
                                        </p:attrNameLst>
                                      </p:cBhvr>
                                      <p:rCtr x="0" y="0"/>
                                    </p:animMotion>
                                    <p:animEffect filter="fade" transition="in">
                                      <p:cBhvr>
                                        <p:cTn dur="1000" id="24"/>
                                        <p:tgtEl>
                                          <p:spTgt spid="34821"/>
                                        </p:tgtEl>
                                      </p:cBhvr>
                                    </p:animEffect>
                                  </p:childTnLst>
                                </p:cTn>
                              </p:par>
                              <p:par>
                                <p:cTn fill="hold" grpId="0" id="25" nodeType="withEffect" presetClass="entr" presetID="52" presetSubtype="0">
                                  <p:stCondLst>
                                    <p:cond delay="0"/>
                                  </p:stCondLst>
                                  <p:childTnLst>
                                    <p:set>
                                      <p:cBhvr>
                                        <p:cTn dur="1" fill="hold" id="26">
                                          <p:stCondLst>
                                            <p:cond delay="0"/>
                                          </p:stCondLst>
                                        </p:cTn>
                                        <p:tgtEl>
                                          <p:spTgt spid="34822"/>
                                        </p:tgtEl>
                                        <p:attrNameLst>
                                          <p:attrName>style.visibility</p:attrName>
                                        </p:attrNameLst>
                                      </p:cBhvr>
                                      <p:to>
                                        <p:strVal val="visible"/>
                                      </p:to>
                                    </p:set>
                                    <p:animScale>
                                      <p:cBhvr>
                                        <p:cTn decel="50000" dur="1000" fill="hold" id="27">
                                          <p:stCondLst>
                                            <p:cond delay="0"/>
                                          </p:stCondLst>
                                        </p:cTn>
                                        <p:tgtEl>
                                          <p:spTgt spid="348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8">
                                          <p:stCondLst>
                                            <p:cond delay="0"/>
                                          </p:stCondLst>
                                        </p:cTn>
                                        <p:tgtEl>
                                          <p:spTgt spid="34822"/>
                                        </p:tgtEl>
                                        <p:attrNameLst>
                                          <p:attrName>ppt_x,ppt_y</p:attrName>
                                        </p:attrNameLst>
                                      </p:cBhvr>
                                      <p:rCtr x="0" y="0"/>
                                    </p:animMotion>
                                    <p:animEffect filter="fade" transition="in">
                                      <p:cBhvr>
                                        <p:cTn dur="1000" id="29"/>
                                        <p:tgtEl>
                                          <p:spTgt spid="34822"/>
                                        </p:tgtEl>
                                      </p:cBhvr>
                                    </p:animEffect>
                                  </p:childTnLst>
                                </p:cTn>
                              </p:par>
                            </p:childTnLst>
                          </p:cTn>
                        </p:par>
                        <p:par>
                          <p:cTn fill="hold" id="30" nodeType="afterGroup">
                            <p:stCondLst>
                              <p:cond delay="1700"/>
                            </p:stCondLst>
                            <p:childTnLst>
                              <p:par>
                                <p:cTn fill="hold" grpId="0" id="31" nodeType="afterEffect" presetClass="entr" presetID="16" presetSubtype="42">
                                  <p:stCondLst>
                                    <p:cond delay="0"/>
                                  </p:stCondLst>
                                  <p:childTnLst>
                                    <p:set>
                                      <p:cBhvr>
                                        <p:cTn dur="1" fill="hold" id="32">
                                          <p:stCondLst>
                                            <p:cond delay="0"/>
                                          </p:stCondLst>
                                        </p:cTn>
                                        <p:tgtEl>
                                          <p:spTgt spid="34820"/>
                                        </p:tgtEl>
                                        <p:attrNameLst>
                                          <p:attrName>style.visibility</p:attrName>
                                        </p:attrNameLst>
                                      </p:cBhvr>
                                      <p:to>
                                        <p:strVal val="visible"/>
                                      </p:to>
                                    </p:set>
                                    <p:animEffect filter="barn(outHorizontal)" transition="in">
                                      <p:cBhvr>
                                        <p:cTn dur="500" id="33"/>
                                        <p:tgtEl>
                                          <p:spTgt spid="34820"/>
                                        </p:tgtEl>
                                      </p:cBhvr>
                                    </p:animEffect>
                                  </p:childTnLst>
                                </p:cTn>
                              </p:par>
                            </p:childTnLst>
                          </p:cTn>
                        </p:par>
                        <p:par>
                          <p:cTn fill="hold" id="34" nodeType="afterGroup">
                            <p:stCondLst>
                              <p:cond delay="2200"/>
                            </p:stCondLst>
                            <p:childTnLst>
                              <p:par>
                                <p:cTn fill="hold" grpId="0" id="35" nodeType="afterEffect" presetClass="entr" presetID="22" presetSubtype="8">
                                  <p:stCondLst>
                                    <p:cond delay="0"/>
                                  </p:stCondLst>
                                  <p:childTnLst>
                                    <p:set>
                                      <p:cBhvr>
                                        <p:cTn dur="1" fill="hold" id="36">
                                          <p:stCondLst>
                                            <p:cond delay="0"/>
                                          </p:stCondLst>
                                        </p:cTn>
                                        <p:tgtEl>
                                          <p:spTgt spid="34823"/>
                                        </p:tgtEl>
                                        <p:attrNameLst>
                                          <p:attrName>style.visibility</p:attrName>
                                        </p:attrNameLst>
                                      </p:cBhvr>
                                      <p:to>
                                        <p:strVal val="visible"/>
                                      </p:to>
                                    </p:set>
                                    <p:animEffect filter="wipe(left)" transition="in">
                                      <p:cBhvr>
                                        <p:cTn dur="500" id="37"/>
                                        <p:tgtEl>
                                          <p:spTgt spid="34823"/>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34824"/>
                                        </p:tgtEl>
                                        <p:attrNameLst>
                                          <p:attrName>style.visibility</p:attrName>
                                        </p:attrNameLst>
                                      </p:cBhvr>
                                      <p:to>
                                        <p:strVal val="visible"/>
                                      </p:to>
                                    </p:set>
                                    <p:animEffect filter="wipe(left)" transition="in">
                                      <p:cBhvr>
                                        <p:cTn dur="500" id="40"/>
                                        <p:tgtEl>
                                          <p:spTgt spid="34824"/>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34825"/>
                                        </p:tgtEl>
                                        <p:attrNameLst>
                                          <p:attrName>style.visibility</p:attrName>
                                        </p:attrNameLst>
                                      </p:cBhvr>
                                      <p:to>
                                        <p:strVal val="visible"/>
                                      </p:to>
                                    </p:set>
                                    <p:animEffect filter="wipe(left)" transition="in">
                                      <p:cBhvr>
                                        <p:cTn dur="500" id="43"/>
                                        <p:tgtEl>
                                          <p:spTgt spid="34825"/>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34826"/>
                                        </p:tgtEl>
                                        <p:attrNameLst>
                                          <p:attrName>style.visibility</p:attrName>
                                        </p:attrNameLst>
                                      </p:cBhvr>
                                      <p:to>
                                        <p:strVal val="visible"/>
                                      </p:to>
                                    </p:set>
                                    <p:animEffect filter="wipe(left)" transition="in">
                                      <p:cBhvr>
                                        <p:cTn dur="500" id="46"/>
                                        <p:tgtEl>
                                          <p:spTgt spid="34826"/>
                                        </p:tgtEl>
                                      </p:cBhvr>
                                    </p:animEffect>
                                  </p:childTnLst>
                                </p:cTn>
                              </p:par>
                              <p:par>
                                <p:cTn fill="hold" grpId="0" id="47" nodeType="withEffect" presetClass="entr" presetID="22" presetSubtype="8">
                                  <p:stCondLst>
                                    <p:cond delay="300"/>
                                  </p:stCondLst>
                                  <p:childTnLst>
                                    <p:set>
                                      <p:cBhvr>
                                        <p:cTn dur="1" fill="hold" id="48">
                                          <p:stCondLst>
                                            <p:cond delay="0"/>
                                          </p:stCondLst>
                                        </p:cTn>
                                        <p:tgtEl>
                                          <p:spTgt spid="34827"/>
                                        </p:tgtEl>
                                        <p:attrNameLst>
                                          <p:attrName>style.visibility</p:attrName>
                                        </p:attrNameLst>
                                      </p:cBhvr>
                                      <p:to>
                                        <p:strVal val="visible"/>
                                      </p:to>
                                    </p:set>
                                    <p:animEffect filter="wipe(left)" transition="in">
                                      <p:cBhvr>
                                        <p:cTn dur="500" id="49"/>
                                        <p:tgtEl>
                                          <p:spTgt spid="34827"/>
                                        </p:tgtEl>
                                      </p:cBhvr>
                                    </p:animEffect>
                                  </p:childTnLst>
                                </p:cTn>
                              </p:par>
                              <p:par>
                                <p:cTn fill="hold" grpId="0" id="50" nodeType="withEffect" presetClass="entr" presetID="22" presetSubtype="8">
                                  <p:stCondLst>
                                    <p:cond delay="300"/>
                                  </p:stCondLst>
                                  <p:childTnLst>
                                    <p:set>
                                      <p:cBhvr>
                                        <p:cTn dur="1" fill="hold" id="51">
                                          <p:stCondLst>
                                            <p:cond delay="0"/>
                                          </p:stCondLst>
                                        </p:cTn>
                                        <p:tgtEl>
                                          <p:spTgt spid="34828"/>
                                        </p:tgtEl>
                                        <p:attrNameLst>
                                          <p:attrName>style.visibility</p:attrName>
                                        </p:attrNameLst>
                                      </p:cBhvr>
                                      <p:to>
                                        <p:strVal val="visible"/>
                                      </p:to>
                                    </p:set>
                                    <p:animEffect filter="wipe(left)" transition="in">
                                      <p:cBhvr>
                                        <p:cTn dur="500" id="52"/>
                                        <p:tgtEl>
                                          <p:spTgt spid="34828"/>
                                        </p:tgtEl>
                                      </p:cBhvr>
                                    </p:animEffect>
                                  </p:childTnLst>
                                </p:cTn>
                              </p:par>
                              <p:par>
                                <p:cTn fill="hold" grpId="0" id="53" nodeType="withEffect" presetClass="entr" presetID="22" presetSubtype="8">
                                  <p:stCondLst>
                                    <p:cond delay="400"/>
                                  </p:stCondLst>
                                  <p:childTnLst>
                                    <p:set>
                                      <p:cBhvr>
                                        <p:cTn dur="1" fill="hold" id="54">
                                          <p:stCondLst>
                                            <p:cond delay="0"/>
                                          </p:stCondLst>
                                        </p:cTn>
                                        <p:tgtEl>
                                          <p:spTgt spid="34829"/>
                                        </p:tgtEl>
                                        <p:attrNameLst>
                                          <p:attrName>style.visibility</p:attrName>
                                        </p:attrNameLst>
                                      </p:cBhvr>
                                      <p:to>
                                        <p:strVal val="visible"/>
                                      </p:to>
                                    </p:set>
                                    <p:animEffect filter="wipe(left)" transition="in">
                                      <p:cBhvr>
                                        <p:cTn dur="500" id="55"/>
                                        <p:tgtEl>
                                          <p:spTgt spid="34829"/>
                                        </p:tgtEl>
                                      </p:cBhvr>
                                    </p:animEffect>
                                  </p:childTnLst>
                                </p:cTn>
                              </p:par>
                              <p:par>
                                <p:cTn fill="hold" grpId="0" id="56" nodeType="withEffect" presetClass="entr" presetID="22" presetSubtype="8">
                                  <p:stCondLst>
                                    <p:cond delay="400"/>
                                  </p:stCondLst>
                                  <p:childTnLst>
                                    <p:set>
                                      <p:cBhvr>
                                        <p:cTn dur="1" fill="hold" id="57">
                                          <p:stCondLst>
                                            <p:cond delay="0"/>
                                          </p:stCondLst>
                                        </p:cTn>
                                        <p:tgtEl>
                                          <p:spTgt spid="34830"/>
                                        </p:tgtEl>
                                        <p:attrNameLst>
                                          <p:attrName>style.visibility</p:attrName>
                                        </p:attrNameLst>
                                      </p:cBhvr>
                                      <p:to>
                                        <p:strVal val="visible"/>
                                      </p:to>
                                    </p:set>
                                    <p:animEffect filter="wipe(left)" transition="in">
                                      <p:cBhvr>
                                        <p:cTn dur="500" id="58"/>
                                        <p:tgtEl>
                                          <p:spTgt spid="34830"/>
                                        </p:tgtEl>
                                      </p:cBhvr>
                                    </p:animEffect>
                                  </p:childTnLst>
                                </p:cTn>
                              </p:par>
                            </p:childTnLst>
                          </p:cTn>
                        </p:par>
                        <p:par>
                          <p:cTn fill="hold" id="59" nodeType="afterGroup">
                            <p:stCondLst>
                              <p:cond delay="3100"/>
                            </p:stCondLst>
                            <p:childTnLst>
                              <p:par>
                                <p:cTn fill="hold" grpId="0" id="60" nodeType="afterEffect" presetClass="entr" presetID="1" presetSubtype="0">
                                  <p:stCondLst>
                                    <p:cond delay="0"/>
                                  </p:stCondLst>
                                  <p:childTnLst>
                                    <p:set>
                                      <p:cBhvr>
                                        <p:cTn dur="1" fill="hold" id="61">
                                          <p:stCondLst>
                                            <p:cond delay="0"/>
                                          </p:stCondLst>
                                        </p:cTn>
                                        <p:tgtEl>
                                          <p:spTgt spid="34833"/>
                                        </p:tgtEl>
                                        <p:attrNameLst>
                                          <p:attrName>style.visibility</p:attrName>
                                        </p:attrNameLst>
                                      </p:cBhvr>
                                      <p:to>
                                        <p:strVal val="visible"/>
                                      </p:to>
                                    </p:set>
                                  </p:childTnLst>
                                </p:cTn>
                              </p:par>
                              <p:par>
                                <p:cTn accel="50000" decel="50000" fill="hold" grpId="1" id="62" nodeType="withEffect" presetClass="path" presetID="35" presetSubtype="0">
                                  <p:stCondLst>
                                    <p:cond delay="0"/>
                                  </p:stCondLst>
                                  <p:childTnLst>
                                    <p:animMotion origin="layout" path="M 1.94444E-06 4.07031E-07 L 0.39132 0.09806" pathEditMode="relative" ptsTypes="AA" rAng="0">
                                      <p:cBhvr>
                                        <p:cTn dur="500" fill="hold" id="63" spd="-99900"/>
                                        <p:tgtEl>
                                          <p:spTgt spid="34833"/>
                                        </p:tgtEl>
                                        <p:attrNameLst>
                                          <p:attrName>ppt_x,ppt_y</p:attrName>
                                        </p:attrNameLst>
                                      </p:cBhvr>
                                      <p:rCtr x="19600" y="4900"/>
                                    </p:animMotion>
                                  </p:childTnLst>
                                </p:cTn>
                              </p:par>
                              <p:par>
                                <p:cTn fill="hold" grpId="0" id="64" nodeType="withEffect" presetClass="entr" presetID="1" presetSubtype="0">
                                  <p:stCondLst>
                                    <p:cond delay="0"/>
                                  </p:stCondLst>
                                  <p:childTnLst>
                                    <p:set>
                                      <p:cBhvr>
                                        <p:cTn dur="1" fill="hold" id="65">
                                          <p:stCondLst>
                                            <p:cond delay="0"/>
                                          </p:stCondLst>
                                        </p:cTn>
                                        <p:tgtEl>
                                          <p:spTgt spid="34834"/>
                                        </p:tgtEl>
                                        <p:attrNameLst>
                                          <p:attrName>style.visibility</p:attrName>
                                        </p:attrNameLst>
                                      </p:cBhvr>
                                      <p:to>
                                        <p:strVal val="visible"/>
                                      </p:to>
                                    </p:set>
                                  </p:childTnLst>
                                </p:cTn>
                              </p:par>
                              <p:par>
                                <p:cTn accel="50000" decel="50000" fill="hold" grpId="1" id="66" nodeType="withEffect" presetClass="path" presetID="35" presetSubtype="0">
                                  <p:stCondLst>
                                    <p:cond delay="0"/>
                                  </p:stCondLst>
                                  <p:childTnLst>
                                    <p:animMotion origin="layout" path="M -1.94444E-06 -2.22222E-06 L -0.38194 -0.11227" pathEditMode="relative" ptsTypes="AA" rAng="0">
                                      <p:cBhvr>
                                        <p:cTn dur="500" fill="hold" id="67" spd="-99900"/>
                                        <p:tgtEl>
                                          <p:spTgt spid="34834"/>
                                        </p:tgtEl>
                                        <p:attrNameLst>
                                          <p:attrName>ppt_x,ppt_y</p:attrName>
                                        </p:attrNameLst>
                                      </p:cBhvr>
                                      <p:rCtr x="-19000" y="-5500"/>
                                    </p:animMotion>
                                  </p:childTnLst>
                                </p:cTn>
                              </p:par>
                              <p:par>
                                <p:cTn fill="hold" grpId="0" id="68" nodeType="withEffect" presetClass="entr" presetID="10" presetSubtype="0">
                                  <p:stCondLst>
                                    <p:cond delay="0"/>
                                  </p:stCondLst>
                                  <p:childTnLst>
                                    <p:set>
                                      <p:cBhvr>
                                        <p:cTn dur="1" fill="hold" id="69">
                                          <p:stCondLst>
                                            <p:cond delay="0"/>
                                          </p:stCondLst>
                                        </p:cTn>
                                        <p:tgtEl>
                                          <p:spTgt spid="34831"/>
                                        </p:tgtEl>
                                        <p:attrNameLst>
                                          <p:attrName>style.visibility</p:attrName>
                                        </p:attrNameLst>
                                      </p:cBhvr>
                                      <p:to>
                                        <p:strVal val="visible"/>
                                      </p:to>
                                    </p:set>
                                    <p:anim calcmode="lin" valueType="num">
                                      <p:cBhvr>
                                        <p:cTn dur="500" fill="hold" id="70"/>
                                        <p:tgtEl>
                                          <p:spTgt spid="34831"/>
                                        </p:tgtEl>
                                        <p:attrNameLst>
                                          <p:attrName>ppt_w</p:attrName>
                                        </p:attrNameLst>
                                      </p:cBhvr>
                                      <p:tavLst>
                                        <p:tav tm="0">
                                          <p:val>
                                            <p:fltVal val="0"/>
                                          </p:val>
                                        </p:tav>
                                        <p:tav tm="100000">
                                          <p:val>
                                            <p:strVal val="#ppt_w"/>
                                          </p:val>
                                        </p:tav>
                                      </p:tavLst>
                                    </p:anim>
                                    <p:anim calcmode="lin" valueType="num">
                                      <p:cBhvr>
                                        <p:cTn dur="500" fill="hold" id="71"/>
                                        <p:tgtEl>
                                          <p:spTgt spid="34831"/>
                                        </p:tgtEl>
                                        <p:attrNameLst>
                                          <p:attrName>ppt_h</p:attrName>
                                        </p:attrNameLst>
                                      </p:cBhvr>
                                      <p:tavLst>
                                        <p:tav tm="0">
                                          <p:val>
                                            <p:fltVal val="0"/>
                                          </p:val>
                                        </p:tav>
                                        <p:tav tm="100000">
                                          <p:val>
                                            <p:strVal val="#ppt_h"/>
                                          </p:val>
                                        </p:tav>
                                      </p:tavLst>
                                    </p:anim>
                                    <p:animEffect filter="fade" transition="in">
                                      <p:cBhvr>
                                        <p:cTn dur="500" id="72"/>
                                        <p:tgtEl>
                                          <p:spTgt spid="34831"/>
                                        </p:tgtEl>
                                      </p:cBhvr>
                                    </p:animEffect>
                                  </p:childTnLst>
                                </p:cTn>
                              </p:par>
                            </p:childTnLst>
                          </p:cTn>
                        </p:par>
                        <p:par>
                          <p:cTn fill="hold" id="73" nodeType="afterGroup">
                            <p:stCondLst>
                              <p:cond delay="3600"/>
                            </p:stCondLst>
                            <p:childTnLst>
                              <p:par>
                                <p:cTn fill="hold" grpId="0" id="74" nodeType="afterEffect" presetClass="entr" presetID="31" presetSubtype="0">
                                  <p:stCondLst>
                                    <p:cond delay="400"/>
                                  </p:stCondLst>
                                  <p:childTnLst>
                                    <p:set>
                                      <p:cBhvr>
                                        <p:cTn dur="1" fill="hold" id="75">
                                          <p:stCondLst>
                                            <p:cond delay="0"/>
                                          </p:stCondLst>
                                        </p:cTn>
                                        <p:tgtEl>
                                          <p:spTgt spid="34835"/>
                                        </p:tgtEl>
                                        <p:attrNameLst>
                                          <p:attrName>style.visibility</p:attrName>
                                        </p:attrNameLst>
                                      </p:cBhvr>
                                      <p:to>
                                        <p:strVal val="visible"/>
                                      </p:to>
                                    </p:set>
                                    <p:anim calcmode="lin" valueType="num">
                                      <p:cBhvr>
                                        <p:cTn dur="300" fill="hold" id="76"/>
                                        <p:tgtEl>
                                          <p:spTgt spid="34835"/>
                                        </p:tgtEl>
                                        <p:attrNameLst>
                                          <p:attrName>ppt_w</p:attrName>
                                        </p:attrNameLst>
                                      </p:cBhvr>
                                      <p:tavLst>
                                        <p:tav tm="0">
                                          <p:val>
                                            <p:fltVal val="0"/>
                                          </p:val>
                                        </p:tav>
                                        <p:tav tm="100000">
                                          <p:val>
                                            <p:strVal val="#ppt_w"/>
                                          </p:val>
                                        </p:tav>
                                      </p:tavLst>
                                    </p:anim>
                                    <p:anim calcmode="lin" valueType="num">
                                      <p:cBhvr>
                                        <p:cTn dur="300" fill="hold" id="77"/>
                                        <p:tgtEl>
                                          <p:spTgt spid="34835"/>
                                        </p:tgtEl>
                                        <p:attrNameLst>
                                          <p:attrName>ppt_h</p:attrName>
                                        </p:attrNameLst>
                                      </p:cBhvr>
                                      <p:tavLst>
                                        <p:tav tm="0">
                                          <p:val>
                                            <p:fltVal val="0"/>
                                          </p:val>
                                        </p:tav>
                                        <p:tav tm="100000">
                                          <p:val>
                                            <p:strVal val="#ppt_h"/>
                                          </p:val>
                                        </p:tav>
                                      </p:tavLst>
                                    </p:anim>
                                    <p:anim calcmode="lin" valueType="num">
                                      <p:cBhvr>
                                        <p:cTn dur="300" fill="hold" id="78"/>
                                        <p:tgtEl>
                                          <p:spTgt spid="34835"/>
                                        </p:tgtEl>
                                        <p:attrNameLst>
                                          <p:attrName>style.rotation</p:attrName>
                                        </p:attrNameLst>
                                      </p:cBhvr>
                                      <p:tavLst>
                                        <p:tav tm="0">
                                          <p:val>
                                            <p:fltVal val="90"/>
                                          </p:val>
                                        </p:tav>
                                        <p:tav tm="100000">
                                          <p:val>
                                            <p:fltVal val="0"/>
                                          </p:val>
                                        </p:tav>
                                      </p:tavLst>
                                    </p:anim>
                                    <p:animEffect filter="fade" transition="in">
                                      <p:cBhvr>
                                        <p:cTn dur="300" id="79"/>
                                        <p:tgtEl>
                                          <p:spTgt spid="34835"/>
                                        </p:tgtEl>
                                      </p:cBhvr>
                                    </p:animEffect>
                                  </p:childTnLst>
                                </p:cTn>
                              </p:par>
                            </p:childTnLst>
                          </p:cTn>
                        </p:par>
                        <p:par>
                          <p:cTn fill="hold" id="80" nodeType="afterGroup">
                            <p:stCondLst>
                              <p:cond delay="4300"/>
                            </p:stCondLst>
                            <p:childTnLst>
                              <p:par>
                                <p:cTn fill="hold" id="81" nodeType="afterEffect" presetClass="entr" presetID="22" presetSubtype="1">
                                  <p:stCondLst>
                                    <p:cond delay="0"/>
                                  </p:stCondLst>
                                  <p:childTnLst>
                                    <p:set>
                                      <p:cBhvr>
                                        <p:cTn dur="1" fill="hold" id="82">
                                          <p:stCondLst>
                                            <p:cond delay="0"/>
                                          </p:stCondLst>
                                        </p:cTn>
                                        <p:tgtEl>
                                          <p:spTgt spid="34832">
                                            <p:txEl>
                                              <p:pRg end="0" st="0"/>
                                            </p:txEl>
                                          </p:spTgt>
                                        </p:tgtEl>
                                        <p:attrNameLst>
                                          <p:attrName>style.visibility</p:attrName>
                                        </p:attrNameLst>
                                      </p:cBhvr>
                                      <p:to>
                                        <p:strVal val="visible"/>
                                      </p:to>
                                    </p:set>
                                    <p:animEffect filter="wipe(up)" transition="in">
                                      <p:cBhvr>
                                        <p:cTn dur="500" id="83"/>
                                        <p:tgtEl>
                                          <p:spTgt spid="34832">
                                            <p:txEl>
                                              <p:pRg end="0" st="0"/>
                                            </p:txEl>
                                          </p:spTgt>
                                        </p:tgtEl>
                                      </p:cBhvr>
                                    </p:animEffect>
                                  </p:childTnLst>
                                </p:cTn>
                              </p:par>
                            </p:childTnLst>
                          </p:cTn>
                        </p:par>
                        <p:par>
                          <p:cTn fill="hold" id="84" nodeType="afterGroup">
                            <p:stCondLst>
                              <p:cond delay="4800"/>
                            </p:stCondLst>
                            <p:childTnLst>
                              <p:par>
                                <p:cTn fill="hold" id="85" nodeType="afterEffect" presetClass="entr" presetID="22" presetSubtype="1">
                                  <p:stCondLst>
                                    <p:cond delay="0"/>
                                  </p:stCondLst>
                                  <p:childTnLst>
                                    <p:set>
                                      <p:cBhvr>
                                        <p:cTn dur="1" fill="hold" id="86">
                                          <p:stCondLst>
                                            <p:cond delay="0"/>
                                          </p:stCondLst>
                                        </p:cTn>
                                        <p:tgtEl>
                                          <p:spTgt spid="34832">
                                            <p:txEl>
                                              <p:pRg end="1" st="1"/>
                                            </p:txEl>
                                          </p:spTgt>
                                        </p:tgtEl>
                                        <p:attrNameLst>
                                          <p:attrName>style.visibility</p:attrName>
                                        </p:attrNameLst>
                                      </p:cBhvr>
                                      <p:to>
                                        <p:strVal val="visible"/>
                                      </p:to>
                                    </p:set>
                                    <p:animEffect filter="wipe(up)" transition="in">
                                      <p:cBhvr>
                                        <p:cTn dur="500" id="87"/>
                                        <p:tgtEl>
                                          <p:spTgt spid="34832">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818"/>
      <p:bldP grpId="0" spid="34819"/>
      <p:bldP grpId="0" spid="34820"/>
      <p:bldP grpId="0" spid="34821"/>
      <p:bldP grpId="0" spid="34822"/>
      <p:bldP grpId="0" spid="34823"/>
      <p:bldP grpId="0" spid="34824"/>
      <p:bldP grpId="0" spid="34825"/>
      <p:bldP grpId="0" spid="34826"/>
      <p:bldP grpId="0" spid="34827"/>
      <p:bldP grpId="0" spid="34828"/>
      <p:bldP grpId="0" spid="34829"/>
      <p:bldP grpId="0" spid="34830"/>
      <p:bldP grpId="0" spid="34831"/>
      <p:bldP grpId="0" spid="34833"/>
      <p:bldP grpId="1" spid="34833"/>
      <p:bldP grpId="0" spid="34834"/>
      <p:bldP grpId="1" spid="34834"/>
      <p:bldP grpId="0" spid="3483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842" name="TextBox 27"/>
          <p:cNvSpPr txBox="1">
            <a:spLocks noChangeArrowheads="1"/>
          </p:cNvSpPr>
          <p:nvPr/>
        </p:nvSpPr>
        <p:spPr bwMode="auto">
          <a:xfrm>
            <a:off x="1012825" y="176213"/>
            <a:ext cx="2780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5.5 亮点与不足</a:t>
            </a:r>
          </a:p>
        </p:txBody>
      </p:sp>
      <p:sp>
        <p:nvSpPr>
          <p:cNvPr id="35843"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4" name="Freeform 10"/>
          <p:cNvSpPr/>
          <p:nvPr/>
        </p:nvSpPr>
        <p:spPr bwMode="auto">
          <a:xfrm>
            <a:off x="1227138" y="1060450"/>
            <a:ext cx="4154487" cy="5043488"/>
          </a:xfrm>
          <a:custGeom>
            <a:gdLst>
              <a:gd fmla="*/ 2147483646 w 5228" name="T0"/>
              <a:gd fmla="*/ 0 h 6450" name="T1"/>
              <a:gd fmla="*/ 2147483646 w 5228" name="T2"/>
              <a:gd fmla="*/ 0 h 6450" name="T3"/>
              <a:gd fmla="*/ 2147483646 w 5228" name="T4"/>
              <a:gd fmla="*/ 2147483646 h 6450" name="T5"/>
              <a:gd fmla="*/ 2147483646 w 5228" name="T6"/>
              <a:gd fmla="*/ 2147483646 h 6450" name="T7"/>
              <a:gd fmla="*/ 2147483646 w 5228" name="T8"/>
              <a:gd fmla="*/ 2147483646 h 6450" name="T9"/>
              <a:gd fmla="*/ 2147483646 w 5228" name="T10"/>
              <a:gd fmla="*/ 2147483646 h 6450" name="T11"/>
              <a:gd fmla="*/ 0 w 5228" name="T12"/>
              <a:gd fmla="*/ 2147483646 h 6450" name="T13"/>
              <a:gd fmla="*/ 0 w 5228" name="T14"/>
              <a:gd fmla="*/ 2147483646 h 6450" name="T15"/>
              <a:gd fmla="*/ 2147483646 w 5228" name="T16"/>
              <a:gd fmla="*/ 0 h 64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450" w="5228">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chemeClr val="tx2"/>
          </a:solidFill>
          <a:ln cmpd="sng" w="9525">
            <a:solidFill>
              <a:schemeClr val="bg2"/>
            </a:solidFill>
            <a:round/>
          </a:ln>
        </p:spPr>
        <p:txBody>
          <a:bodyPr/>
          <a:lstStyle/>
          <a:p>
            <a:endParaRPr altLang="en-US" lang="zh-CN"/>
          </a:p>
        </p:txBody>
      </p:sp>
      <p:sp>
        <p:nvSpPr>
          <p:cNvPr id="35845" name="Freeform 11"/>
          <p:cNvSpPr/>
          <p:nvPr/>
        </p:nvSpPr>
        <p:spPr bwMode="auto">
          <a:xfrm>
            <a:off x="1112838" y="1204913"/>
            <a:ext cx="107950" cy="630237"/>
          </a:xfrm>
          <a:custGeom>
            <a:gdLst>
              <a:gd fmla="*/ 2147483646 w 139" name="T0"/>
              <a:gd fmla="*/ 0 h 806" name="T1"/>
              <a:gd fmla="*/ 0 w 139" name="T2"/>
              <a:gd fmla="*/ 2147483646 h 806" name="T3"/>
              <a:gd fmla="*/ 0 w 139" name="T4"/>
              <a:gd fmla="*/ 2147483646 h 806" name="T5"/>
              <a:gd fmla="*/ 2147483646 w 139" name="T6"/>
              <a:gd fmla="*/ 2147483646 h 806" name="T7"/>
              <a:gd fmla="*/ 2147483646 w 139" name="T8"/>
              <a:gd fmla="*/ 0 h 80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05" w="139">
                <a:moveTo>
                  <a:pt x="139" y="0"/>
                </a:moveTo>
                <a:lnTo>
                  <a:pt x="0" y="110"/>
                </a:lnTo>
                <a:lnTo>
                  <a:pt x="0" y="806"/>
                </a:lnTo>
                <a:lnTo>
                  <a:pt x="139" y="696"/>
                </a:lnTo>
                <a:lnTo>
                  <a:pt x="139"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6" name="Freeform 12"/>
          <p:cNvSpPr/>
          <p:nvPr/>
        </p:nvSpPr>
        <p:spPr bwMode="auto">
          <a:xfrm>
            <a:off x="1112838" y="1290638"/>
            <a:ext cx="2794000" cy="544512"/>
          </a:xfrm>
          <a:custGeom>
            <a:gdLst>
              <a:gd fmla="*/ 2147483646 w 3591" name="T0"/>
              <a:gd fmla="*/ 0 h 696" name="T1"/>
              <a:gd fmla="*/ 0 w 3591" name="T2"/>
              <a:gd fmla="*/ 0 h 696" name="T3"/>
              <a:gd fmla="*/ 0 w 3591" name="T4"/>
              <a:gd fmla="*/ 2147483646 h 696" name="T5"/>
              <a:gd fmla="*/ 2147483646 w 3591" name="T6"/>
              <a:gd fmla="*/ 2147483646 h 696" name="T7"/>
              <a:gd fmla="*/ 2147483646 w 3591" name="T8"/>
              <a:gd fmla="*/ 2147483646 h 696" name="T9"/>
              <a:gd fmla="*/ 2147483646 w 3591" name="T10"/>
              <a:gd fmla="*/ 0 h 69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7" name="TextBox 6"/>
          <p:cNvSpPr txBox="1">
            <a:spLocks noChangeArrowheads="1"/>
          </p:cNvSpPr>
          <p:nvPr/>
        </p:nvSpPr>
        <p:spPr bwMode="auto">
          <a:xfrm>
            <a:off x="1366838" y="1309688"/>
            <a:ext cx="2220912"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600">
                <a:solidFill>
                  <a:schemeClr val="accent2"/>
                </a:solidFill>
                <a:latin charset="-122" panose="020b0503020204020204" pitchFamily="34" typeface="微软雅黑"/>
              </a:rPr>
              <a:t>收获的成绩</a:t>
            </a:r>
          </a:p>
        </p:txBody>
      </p:sp>
      <p:sp>
        <p:nvSpPr>
          <p:cNvPr id="35848" name="TextBox 7"/>
          <p:cNvSpPr txBox="1">
            <a:spLocks noChangeArrowheads="1"/>
          </p:cNvSpPr>
          <p:nvPr/>
        </p:nvSpPr>
        <p:spPr bwMode="auto">
          <a:xfrm>
            <a:off x="1412875" y="1997075"/>
            <a:ext cx="3433763" cy="39319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b="1" lang="zh-CN" sz="1800">
                <a:latin charset="-122" panose="020b0503020204020204" pitchFamily="34" typeface="微软雅黑"/>
              </a:rPr>
              <a:t>成绩一：这里输入您的成绩这里输入您的成绩这里输入您的成绩这里输入您的成绩这里输入您的成绩</a:t>
            </a:r>
          </a:p>
          <a:p>
            <a:pPr algn="just" eaLnBrk="1" hangingPunct="1">
              <a:spcBef>
                <a:spcPct val="0"/>
              </a:spcBef>
              <a:buFontTx/>
              <a:buNone/>
            </a:pPr>
            <a:endParaRPr altLang="en-US" b="1" lang="zh-CN" sz="1800">
              <a:latin charset="-122" panose="020b0503020204020204" pitchFamily="34" typeface="微软雅黑"/>
            </a:endParaRPr>
          </a:p>
          <a:p>
            <a:pPr algn="just" eaLnBrk="1" hangingPunct="1">
              <a:spcBef>
                <a:spcPct val="0"/>
              </a:spcBef>
              <a:buFontTx/>
              <a:buNone/>
            </a:pPr>
            <a:r>
              <a:rPr altLang="en-US" b="1" lang="zh-CN" sz="1800">
                <a:latin charset="-122" panose="020b0503020204020204" pitchFamily="34" typeface="微软雅黑"/>
              </a:rPr>
              <a:t>成绩二：这里输入您的成绩这里输入您的成绩这里输入您的成绩这里输入您的成绩这里输入您的成绩</a:t>
            </a:r>
          </a:p>
          <a:p>
            <a:pPr algn="just" eaLnBrk="1" hangingPunct="1">
              <a:spcBef>
                <a:spcPct val="0"/>
              </a:spcBef>
              <a:buFontTx/>
              <a:buNone/>
            </a:pPr>
            <a:endParaRPr altLang="en-US" b="1" lang="zh-CN" sz="1800">
              <a:latin charset="-122" panose="020b0503020204020204" pitchFamily="34" typeface="微软雅黑"/>
            </a:endParaRPr>
          </a:p>
          <a:p>
            <a:pPr algn="just" eaLnBrk="1" hangingPunct="1">
              <a:spcBef>
                <a:spcPct val="0"/>
              </a:spcBef>
              <a:buFontTx/>
              <a:buNone/>
            </a:pPr>
            <a:r>
              <a:rPr altLang="en-US" b="1" lang="zh-CN" sz="1800">
                <a:latin charset="-122" panose="020b0503020204020204" pitchFamily="34" typeface="微软雅黑"/>
              </a:rPr>
              <a:t>成绩三：这里输入您的成绩这里输入您的成绩这里输入您的成绩这里输入您的成绩这里输入您的成绩</a:t>
            </a:r>
          </a:p>
        </p:txBody>
      </p:sp>
      <p:sp>
        <p:nvSpPr>
          <p:cNvPr id="35849" name="Freeform 10"/>
          <p:cNvSpPr/>
          <p:nvPr/>
        </p:nvSpPr>
        <p:spPr bwMode="auto">
          <a:xfrm>
            <a:off x="6045200" y="1060450"/>
            <a:ext cx="4154488" cy="5043488"/>
          </a:xfrm>
          <a:custGeom>
            <a:gdLst>
              <a:gd fmla="*/ 2147483646 w 5228" name="T0"/>
              <a:gd fmla="*/ 0 h 6450" name="T1"/>
              <a:gd fmla="*/ 2147483646 w 5228" name="T2"/>
              <a:gd fmla="*/ 0 h 6450" name="T3"/>
              <a:gd fmla="*/ 2147483646 w 5228" name="T4"/>
              <a:gd fmla="*/ 2147483646 h 6450" name="T5"/>
              <a:gd fmla="*/ 2147483646 w 5228" name="T6"/>
              <a:gd fmla="*/ 2147483646 h 6450" name="T7"/>
              <a:gd fmla="*/ 2147483646 w 5228" name="T8"/>
              <a:gd fmla="*/ 2147483646 h 6450" name="T9"/>
              <a:gd fmla="*/ 2147483646 w 5228" name="T10"/>
              <a:gd fmla="*/ 2147483646 h 6450" name="T11"/>
              <a:gd fmla="*/ 0 w 5228" name="T12"/>
              <a:gd fmla="*/ 2147483646 h 6450" name="T13"/>
              <a:gd fmla="*/ 0 w 5228" name="T14"/>
              <a:gd fmla="*/ 2147483646 h 6450" name="T15"/>
              <a:gd fmla="*/ 2147483646 w 5228" name="T16"/>
              <a:gd fmla="*/ 0 h 64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450" w="5228">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chemeClr val="tx2"/>
          </a:solidFill>
          <a:ln cmpd="sng" w="9525">
            <a:solidFill>
              <a:schemeClr val="bg2"/>
            </a:solidFill>
            <a:round/>
          </a:ln>
        </p:spPr>
        <p:txBody>
          <a:bodyPr/>
          <a:lstStyle/>
          <a:p>
            <a:endParaRPr altLang="en-US" lang="zh-CN"/>
          </a:p>
        </p:txBody>
      </p:sp>
      <p:sp>
        <p:nvSpPr>
          <p:cNvPr id="35850" name="Freeform 11"/>
          <p:cNvSpPr/>
          <p:nvPr/>
        </p:nvSpPr>
        <p:spPr bwMode="auto">
          <a:xfrm>
            <a:off x="5930900" y="1204913"/>
            <a:ext cx="107950" cy="630237"/>
          </a:xfrm>
          <a:custGeom>
            <a:gdLst>
              <a:gd fmla="*/ 2147483646 w 139" name="T0"/>
              <a:gd fmla="*/ 0 h 806" name="T1"/>
              <a:gd fmla="*/ 0 w 139" name="T2"/>
              <a:gd fmla="*/ 2147483646 h 806" name="T3"/>
              <a:gd fmla="*/ 0 w 139" name="T4"/>
              <a:gd fmla="*/ 2147483646 h 806" name="T5"/>
              <a:gd fmla="*/ 2147483646 w 139" name="T6"/>
              <a:gd fmla="*/ 2147483646 h 806" name="T7"/>
              <a:gd fmla="*/ 2147483646 w 139" name="T8"/>
              <a:gd fmla="*/ 0 h 80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05" w="139">
                <a:moveTo>
                  <a:pt x="139" y="0"/>
                </a:moveTo>
                <a:lnTo>
                  <a:pt x="0" y="110"/>
                </a:lnTo>
                <a:lnTo>
                  <a:pt x="0" y="806"/>
                </a:lnTo>
                <a:lnTo>
                  <a:pt x="139" y="696"/>
                </a:lnTo>
                <a:lnTo>
                  <a:pt x="139"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51" name="Freeform 12"/>
          <p:cNvSpPr/>
          <p:nvPr/>
        </p:nvSpPr>
        <p:spPr bwMode="auto">
          <a:xfrm>
            <a:off x="5930900" y="1290638"/>
            <a:ext cx="2794000" cy="544512"/>
          </a:xfrm>
          <a:custGeom>
            <a:gdLst>
              <a:gd fmla="*/ 2147483646 w 3591" name="T0"/>
              <a:gd fmla="*/ 0 h 696" name="T1"/>
              <a:gd fmla="*/ 0 w 3591" name="T2"/>
              <a:gd fmla="*/ 0 h 696" name="T3"/>
              <a:gd fmla="*/ 0 w 3591" name="T4"/>
              <a:gd fmla="*/ 2147483646 h 696" name="T5"/>
              <a:gd fmla="*/ 2147483646 w 3591" name="T6"/>
              <a:gd fmla="*/ 2147483646 h 696" name="T7"/>
              <a:gd fmla="*/ 2147483646 w 3591" name="T8"/>
              <a:gd fmla="*/ 2147483646 h 696" name="T9"/>
              <a:gd fmla="*/ 2147483646 w 3591" name="T10"/>
              <a:gd fmla="*/ 0 h 69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696" w="3591">
                <a:moveTo>
                  <a:pt x="3591" y="0"/>
                </a:moveTo>
                <a:lnTo>
                  <a:pt x="0" y="0"/>
                </a:lnTo>
                <a:lnTo>
                  <a:pt x="0" y="696"/>
                </a:lnTo>
                <a:lnTo>
                  <a:pt x="3591" y="696"/>
                </a:lnTo>
                <a:lnTo>
                  <a:pt x="3383" y="353"/>
                </a:lnTo>
                <a:lnTo>
                  <a:pt x="3591" y="0"/>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52" name="TextBox 11"/>
          <p:cNvSpPr txBox="1">
            <a:spLocks noChangeArrowheads="1"/>
          </p:cNvSpPr>
          <p:nvPr/>
        </p:nvSpPr>
        <p:spPr bwMode="auto">
          <a:xfrm>
            <a:off x="6184900" y="1309688"/>
            <a:ext cx="2220913"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600">
                <a:solidFill>
                  <a:schemeClr val="accent2"/>
                </a:solidFill>
                <a:latin charset="-122" panose="020b0503020204020204" pitchFamily="34" typeface="微软雅黑"/>
              </a:rPr>
              <a:t>存在的不足</a:t>
            </a:r>
          </a:p>
        </p:txBody>
      </p:sp>
      <p:sp>
        <p:nvSpPr>
          <p:cNvPr id="35853" name="TextBox 13"/>
          <p:cNvSpPr txBox="1">
            <a:spLocks noChangeArrowheads="1"/>
          </p:cNvSpPr>
          <p:nvPr/>
        </p:nvSpPr>
        <p:spPr bwMode="auto">
          <a:xfrm>
            <a:off x="6196012" y="1997075"/>
            <a:ext cx="3432175" cy="39319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b="1" lang="zh-CN" sz="1800">
                <a:latin charset="-122" panose="020b0503020204020204" pitchFamily="34" typeface="微软雅黑"/>
              </a:rPr>
              <a:t>不足一：这里输入您的成绩这里输入您的成绩这里输入您的成绩这里输入您的成绩这里输入您的成绩</a:t>
            </a:r>
          </a:p>
          <a:p>
            <a:pPr algn="just" eaLnBrk="1" hangingPunct="1">
              <a:spcBef>
                <a:spcPct val="0"/>
              </a:spcBef>
              <a:buFontTx/>
              <a:buNone/>
            </a:pPr>
            <a:endParaRPr altLang="en-US" b="1" lang="zh-CN" sz="1800">
              <a:latin charset="-122" panose="020b0503020204020204" pitchFamily="34" typeface="微软雅黑"/>
            </a:endParaRPr>
          </a:p>
          <a:p>
            <a:pPr algn="just" eaLnBrk="1" hangingPunct="1">
              <a:spcBef>
                <a:spcPct val="0"/>
              </a:spcBef>
              <a:buFontTx/>
              <a:buNone/>
            </a:pPr>
            <a:r>
              <a:rPr altLang="en-US" b="1" lang="zh-CN" sz="1800">
                <a:latin charset="-122" panose="020b0503020204020204" pitchFamily="34" typeface="微软雅黑"/>
              </a:rPr>
              <a:t>不足二：这里输入您的成绩这里输入您的成绩这里输入您的成绩这里输入您的成绩这里输入您的成绩</a:t>
            </a:r>
          </a:p>
          <a:p>
            <a:pPr algn="just" eaLnBrk="1" hangingPunct="1">
              <a:spcBef>
                <a:spcPct val="0"/>
              </a:spcBef>
              <a:buFontTx/>
              <a:buNone/>
            </a:pPr>
            <a:endParaRPr altLang="en-US" b="1" lang="zh-CN" sz="1800">
              <a:latin charset="-122" panose="020b0503020204020204" pitchFamily="34" typeface="微软雅黑"/>
            </a:endParaRPr>
          </a:p>
          <a:p>
            <a:pPr algn="just" eaLnBrk="1" hangingPunct="1">
              <a:spcBef>
                <a:spcPct val="0"/>
              </a:spcBef>
              <a:buFontTx/>
              <a:buNone/>
            </a:pPr>
            <a:r>
              <a:rPr altLang="en-US" b="1" lang="zh-CN" sz="1800">
                <a:latin charset="-122" panose="020b0503020204020204" pitchFamily="34" typeface="微软雅黑"/>
              </a:rPr>
              <a:t>不足三：这里输入您的成绩这里输入您的成绩这里输入您的成绩这里输入您的成绩这里输入您的成绩</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5843"/>
                                        </p:tgtEl>
                                        <p:attrNameLst>
                                          <p:attrName>style.visibility</p:attrName>
                                        </p:attrNameLst>
                                      </p:cBhvr>
                                      <p:to>
                                        <p:strVal val="visible"/>
                                      </p:to>
                                    </p:set>
                                    <p:anim calcmode="lin" valueType="num">
                                      <p:cBhvr>
                                        <p:cTn dur="300" fill="hold" id="7"/>
                                        <p:tgtEl>
                                          <p:spTgt spid="35843"/>
                                        </p:tgtEl>
                                        <p:attrNameLst>
                                          <p:attrName>ppt_w</p:attrName>
                                        </p:attrNameLst>
                                      </p:cBhvr>
                                      <p:tavLst>
                                        <p:tav tm="0">
                                          <p:val>
                                            <p:fltVal val="0"/>
                                          </p:val>
                                        </p:tav>
                                        <p:tav tm="100000">
                                          <p:val>
                                            <p:strVal val="#ppt_w"/>
                                          </p:val>
                                        </p:tav>
                                      </p:tavLst>
                                    </p:anim>
                                    <p:anim calcmode="lin" valueType="num">
                                      <p:cBhvr>
                                        <p:cTn dur="300" fill="hold" id="8"/>
                                        <p:tgtEl>
                                          <p:spTgt spid="35843"/>
                                        </p:tgtEl>
                                        <p:attrNameLst>
                                          <p:attrName>ppt_h</p:attrName>
                                        </p:attrNameLst>
                                      </p:cBhvr>
                                      <p:tavLst>
                                        <p:tav tm="0">
                                          <p:val>
                                            <p:fltVal val="0"/>
                                          </p:val>
                                        </p:tav>
                                        <p:tav tm="100000">
                                          <p:val>
                                            <p:strVal val="#ppt_h"/>
                                          </p:val>
                                        </p:tav>
                                      </p:tavLst>
                                    </p:anim>
                                    <p:anim calcmode="lin" valueType="num">
                                      <p:cBhvr>
                                        <p:cTn dur="300" fill="hold" id="9"/>
                                        <p:tgtEl>
                                          <p:spTgt spid="35843"/>
                                        </p:tgtEl>
                                        <p:attrNameLst>
                                          <p:attrName>style.rotation</p:attrName>
                                        </p:attrNameLst>
                                      </p:cBhvr>
                                      <p:tavLst>
                                        <p:tav tm="0">
                                          <p:val>
                                            <p:fltVal val="90"/>
                                          </p:val>
                                        </p:tav>
                                        <p:tav tm="100000">
                                          <p:val>
                                            <p:fltVal val="0"/>
                                          </p:val>
                                        </p:tav>
                                      </p:tavLst>
                                    </p:anim>
                                    <p:animEffect filter="fade" transition="in">
                                      <p:cBhvr>
                                        <p:cTn dur="300" id="10"/>
                                        <p:tgtEl>
                                          <p:spTgt spid="35843"/>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35842"/>
                                        </p:tgtEl>
                                        <p:attrNameLst>
                                          <p:attrName>style.visibility</p:attrName>
                                        </p:attrNameLst>
                                      </p:cBhvr>
                                      <p:to>
                                        <p:strVal val="visible"/>
                                      </p:to>
                                    </p:set>
                                    <p:anim calcmode="lin" valueType="num">
                                      <p:cBhvr>
                                        <p:cTn dur="400" fill="hold" id="14"/>
                                        <p:tgtEl>
                                          <p:spTgt spid="3584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35842"/>
                                        </p:tgtEl>
                                        <p:attrNameLst>
                                          <p:attrName>ppt_y</p:attrName>
                                        </p:attrNameLst>
                                      </p:cBhvr>
                                      <p:tavLst>
                                        <p:tav tm="0">
                                          <p:val>
                                            <p:strVal val="#ppt_y"/>
                                          </p:val>
                                        </p:tav>
                                        <p:tav tm="100000">
                                          <p:val>
                                            <p:strVal val="#ppt_y"/>
                                          </p:val>
                                        </p:tav>
                                      </p:tavLst>
                                    </p:anim>
                                    <p:anim calcmode="lin" valueType="num">
                                      <p:cBhvr>
                                        <p:cTn dur="400" fill="hold" id="16"/>
                                        <p:tgtEl>
                                          <p:spTgt spid="3584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3584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35842"/>
                                        </p:tgtEl>
                                      </p:cBhvr>
                                    </p:animEffect>
                                  </p:childTnLst>
                                </p:cTn>
                              </p:par>
                            </p:childTnLst>
                          </p:cTn>
                        </p:par>
                        <p:par>
                          <p:cTn fill="hold" id="19" nodeType="afterGroup">
                            <p:stCondLst>
                              <p:cond delay="700"/>
                            </p:stCondLst>
                            <p:childTnLst>
                              <p:par>
                                <p:cTn fill="hold" grpId="0" id="20" nodeType="afterEffect" presetClass="entr" presetID="22" presetSubtype="4">
                                  <p:stCondLst>
                                    <p:cond delay="0"/>
                                  </p:stCondLst>
                                  <p:childTnLst>
                                    <p:set>
                                      <p:cBhvr>
                                        <p:cTn dur="1" fill="hold" id="21">
                                          <p:stCondLst>
                                            <p:cond delay="0"/>
                                          </p:stCondLst>
                                        </p:cTn>
                                        <p:tgtEl>
                                          <p:spTgt spid="35844"/>
                                        </p:tgtEl>
                                        <p:attrNameLst>
                                          <p:attrName>style.visibility</p:attrName>
                                        </p:attrNameLst>
                                      </p:cBhvr>
                                      <p:to>
                                        <p:strVal val="visible"/>
                                      </p:to>
                                    </p:set>
                                    <p:animEffect filter="wipe(down)" transition="in">
                                      <p:cBhvr>
                                        <p:cTn dur="500" id="22"/>
                                        <p:tgtEl>
                                          <p:spTgt spid="35844"/>
                                        </p:tgtEl>
                                      </p:cBhvr>
                                    </p:animEffect>
                                  </p:childTnLst>
                                </p:cTn>
                              </p:par>
                            </p:childTnLst>
                          </p:cTn>
                        </p:par>
                        <p:par>
                          <p:cTn fill="hold" id="23" nodeType="afterGroup">
                            <p:stCondLst>
                              <p:cond delay="1200"/>
                            </p:stCondLst>
                            <p:childTnLst>
                              <p:par>
                                <p:cTn fill="hold" grpId="0" id="24" nodeType="afterEffect" presetClass="entr" presetID="22" presetSubtype="2">
                                  <p:stCondLst>
                                    <p:cond delay="0"/>
                                  </p:stCondLst>
                                  <p:childTnLst>
                                    <p:set>
                                      <p:cBhvr>
                                        <p:cTn dur="1" fill="hold" id="25">
                                          <p:stCondLst>
                                            <p:cond delay="0"/>
                                          </p:stCondLst>
                                        </p:cTn>
                                        <p:tgtEl>
                                          <p:spTgt spid="35845"/>
                                        </p:tgtEl>
                                        <p:attrNameLst>
                                          <p:attrName>style.visibility</p:attrName>
                                        </p:attrNameLst>
                                      </p:cBhvr>
                                      <p:to>
                                        <p:strVal val="visible"/>
                                      </p:to>
                                    </p:set>
                                    <p:animEffect filter="wipe(right)" transition="in">
                                      <p:cBhvr>
                                        <p:cTn dur="300" id="26"/>
                                        <p:tgtEl>
                                          <p:spTgt spid="35845"/>
                                        </p:tgtEl>
                                      </p:cBhvr>
                                    </p:animEffect>
                                  </p:childTnLst>
                                </p:cTn>
                              </p:par>
                            </p:childTnLst>
                          </p:cTn>
                        </p:par>
                        <p:par>
                          <p:cTn fill="hold" id="27" nodeType="afterGroup">
                            <p:stCondLst>
                              <p:cond delay="1500"/>
                            </p:stCondLst>
                            <p:childTnLst>
                              <p:par>
                                <p:cTn fill="hold" grpId="0" id="28" nodeType="afterEffect" presetClass="entr" presetID="22" presetSubtype="8">
                                  <p:stCondLst>
                                    <p:cond delay="0"/>
                                  </p:stCondLst>
                                  <p:childTnLst>
                                    <p:set>
                                      <p:cBhvr>
                                        <p:cTn dur="1" fill="hold" id="29">
                                          <p:stCondLst>
                                            <p:cond delay="0"/>
                                          </p:stCondLst>
                                        </p:cTn>
                                        <p:tgtEl>
                                          <p:spTgt spid="35846"/>
                                        </p:tgtEl>
                                        <p:attrNameLst>
                                          <p:attrName>style.visibility</p:attrName>
                                        </p:attrNameLst>
                                      </p:cBhvr>
                                      <p:to>
                                        <p:strVal val="visible"/>
                                      </p:to>
                                    </p:set>
                                    <p:animEffect filter="wipe(left)" transition="in">
                                      <p:cBhvr>
                                        <p:cTn dur="500" id="30"/>
                                        <p:tgtEl>
                                          <p:spTgt spid="35846"/>
                                        </p:tgtEl>
                                      </p:cBhvr>
                                    </p:animEffect>
                                  </p:childTnLst>
                                </p:cTn>
                              </p:par>
                            </p:childTnLst>
                          </p:cTn>
                        </p:par>
                        <p:par>
                          <p:cTn fill="hold" id="31" nodeType="afterGroup">
                            <p:stCondLst>
                              <p:cond delay="2000"/>
                            </p:stCondLst>
                            <p:childTnLst>
                              <p:par>
                                <p:cTn fill="hold" grpId="0" id="32" nodeType="afterEffect" presetClass="entr" presetID="56" presetSubtype="0">
                                  <p:stCondLst>
                                    <p:cond delay="0"/>
                                  </p:stCondLst>
                                  <p:iterate type="lt">
                                    <p:tmPct val="10000"/>
                                  </p:iterate>
                                  <p:childTnLst>
                                    <p:set>
                                      <p:cBhvr>
                                        <p:cTn dur="1" fill="hold" id="33">
                                          <p:stCondLst>
                                            <p:cond delay="0"/>
                                          </p:stCondLst>
                                        </p:cTn>
                                        <p:tgtEl>
                                          <p:spTgt spid="35847"/>
                                        </p:tgtEl>
                                        <p:attrNameLst>
                                          <p:attrName>style.visibility</p:attrName>
                                        </p:attrNameLst>
                                      </p:cBhvr>
                                      <p:to>
                                        <p:strVal val="visible"/>
                                      </p:to>
                                    </p:set>
                                    <p:anim by="(-#ppt_w*2)" calcmode="lin" valueType="num">
                                      <p:cBhvr rctx="PPT">
                                        <p:cTn autoRev="1" dur="250" fill="hold" id="34">
                                          <p:stCondLst>
                                            <p:cond delay="0"/>
                                          </p:stCondLst>
                                        </p:cTn>
                                        <p:tgtEl>
                                          <p:spTgt spid="35847"/>
                                        </p:tgtEl>
                                        <p:attrNameLst>
                                          <p:attrName>ppt_w</p:attrName>
                                        </p:attrNameLst>
                                      </p:cBhvr>
                                    </p:anim>
                                    <p:anim by="(#ppt_w*0.50)" calcmode="lin" valueType="num">
                                      <p:cBhvr>
                                        <p:cTn autoRev="1" decel="50000" dur="250" fill="hold" id="35">
                                          <p:stCondLst>
                                            <p:cond delay="0"/>
                                          </p:stCondLst>
                                        </p:cTn>
                                        <p:tgtEl>
                                          <p:spTgt spid="35847"/>
                                        </p:tgtEl>
                                        <p:attrNameLst>
                                          <p:attrName>ppt_x</p:attrName>
                                        </p:attrNameLst>
                                      </p:cBhvr>
                                    </p:anim>
                                    <p:anim calcmode="lin" from="(-#ppt_h/2)" to="(#ppt_y)" valueType="num">
                                      <p:cBhvr>
                                        <p:cTn dur="500" fill="hold" id="36">
                                          <p:stCondLst>
                                            <p:cond delay="0"/>
                                          </p:stCondLst>
                                        </p:cTn>
                                        <p:tgtEl>
                                          <p:spTgt spid="35847"/>
                                        </p:tgtEl>
                                        <p:attrNameLst>
                                          <p:attrName>ppt_y</p:attrName>
                                        </p:attrNameLst>
                                      </p:cBhvr>
                                    </p:anim>
                                    <p:animRot by="21600000">
                                      <p:cBhvr>
                                        <p:cTn dur="500" fill="hold" id="37">
                                          <p:stCondLst>
                                            <p:cond delay="0"/>
                                          </p:stCondLst>
                                        </p:cTn>
                                        <p:tgtEl>
                                          <p:spTgt spid="35847"/>
                                        </p:tgtEl>
                                        <p:attrNameLst>
                                          <p:attrName>r</p:attrName>
                                        </p:attrNameLst>
                                      </p:cBhvr>
                                    </p:animRot>
                                  </p:childTnLst>
                                </p:cTn>
                              </p:par>
                            </p:childTnLst>
                          </p:cTn>
                        </p:par>
                        <p:par>
                          <p:cTn fill="hold" id="38" nodeType="afterGroup">
                            <p:stCondLst>
                              <p:cond delay="2500"/>
                            </p:stCondLst>
                            <p:childTnLst>
                              <p:par>
                                <p:cTn fill="hold" grpId="0" id="39" nodeType="afterEffect" presetClass="entr" presetID="22" presetSubtype="1">
                                  <p:stCondLst>
                                    <p:cond delay="0"/>
                                  </p:stCondLst>
                                  <p:childTnLst>
                                    <p:set>
                                      <p:cBhvr>
                                        <p:cTn dur="1" fill="hold" id="40">
                                          <p:stCondLst>
                                            <p:cond delay="0"/>
                                          </p:stCondLst>
                                        </p:cTn>
                                        <p:tgtEl>
                                          <p:spTgt spid="35848"/>
                                        </p:tgtEl>
                                        <p:attrNameLst>
                                          <p:attrName>style.visibility</p:attrName>
                                        </p:attrNameLst>
                                      </p:cBhvr>
                                      <p:to>
                                        <p:strVal val="visible"/>
                                      </p:to>
                                    </p:set>
                                    <p:animEffect filter="wipe(up)" transition="in">
                                      <p:cBhvr>
                                        <p:cTn dur="500" id="41"/>
                                        <p:tgtEl>
                                          <p:spTgt spid="35848"/>
                                        </p:tgtEl>
                                      </p:cBhvr>
                                    </p:animEffect>
                                  </p:childTnLst>
                                </p:cTn>
                              </p:par>
                            </p:childTnLst>
                          </p:cTn>
                        </p:par>
                        <p:par>
                          <p:cTn fill="hold" id="42" nodeType="afterGroup">
                            <p:stCondLst>
                              <p:cond delay="3000"/>
                            </p:stCondLst>
                            <p:childTnLst>
                              <p:par>
                                <p:cTn fill="hold" grpId="0" id="43" nodeType="afterEffect" presetClass="entr" presetID="22" presetSubtype="4">
                                  <p:stCondLst>
                                    <p:cond delay="0"/>
                                  </p:stCondLst>
                                  <p:childTnLst>
                                    <p:set>
                                      <p:cBhvr>
                                        <p:cTn dur="1" fill="hold" id="44">
                                          <p:stCondLst>
                                            <p:cond delay="0"/>
                                          </p:stCondLst>
                                        </p:cTn>
                                        <p:tgtEl>
                                          <p:spTgt spid="35849"/>
                                        </p:tgtEl>
                                        <p:attrNameLst>
                                          <p:attrName>style.visibility</p:attrName>
                                        </p:attrNameLst>
                                      </p:cBhvr>
                                      <p:to>
                                        <p:strVal val="visible"/>
                                      </p:to>
                                    </p:set>
                                    <p:animEffect filter="wipe(down)" transition="in">
                                      <p:cBhvr>
                                        <p:cTn dur="500" id="45"/>
                                        <p:tgtEl>
                                          <p:spTgt spid="35849"/>
                                        </p:tgtEl>
                                      </p:cBhvr>
                                    </p:animEffect>
                                  </p:childTnLst>
                                </p:cTn>
                              </p:par>
                            </p:childTnLst>
                          </p:cTn>
                        </p:par>
                        <p:par>
                          <p:cTn fill="hold" id="46" nodeType="afterGroup">
                            <p:stCondLst>
                              <p:cond delay="3500"/>
                            </p:stCondLst>
                            <p:childTnLst>
                              <p:par>
                                <p:cTn fill="hold" grpId="0" id="47" nodeType="afterEffect" presetClass="entr" presetID="22" presetSubtype="2">
                                  <p:stCondLst>
                                    <p:cond delay="0"/>
                                  </p:stCondLst>
                                  <p:childTnLst>
                                    <p:set>
                                      <p:cBhvr>
                                        <p:cTn dur="1" fill="hold" id="48">
                                          <p:stCondLst>
                                            <p:cond delay="0"/>
                                          </p:stCondLst>
                                        </p:cTn>
                                        <p:tgtEl>
                                          <p:spTgt spid="35850"/>
                                        </p:tgtEl>
                                        <p:attrNameLst>
                                          <p:attrName>style.visibility</p:attrName>
                                        </p:attrNameLst>
                                      </p:cBhvr>
                                      <p:to>
                                        <p:strVal val="visible"/>
                                      </p:to>
                                    </p:set>
                                    <p:animEffect filter="wipe(right)" transition="in">
                                      <p:cBhvr>
                                        <p:cTn dur="300" id="49"/>
                                        <p:tgtEl>
                                          <p:spTgt spid="35850"/>
                                        </p:tgtEl>
                                      </p:cBhvr>
                                    </p:animEffect>
                                  </p:childTnLst>
                                </p:cTn>
                              </p:par>
                            </p:childTnLst>
                          </p:cTn>
                        </p:par>
                        <p:par>
                          <p:cTn fill="hold" id="50" nodeType="afterGroup">
                            <p:stCondLst>
                              <p:cond delay="3800"/>
                            </p:stCondLst>
                            <p:childTnLst>
                              <p:par>
                                <p:cTn fill="hold" grpId="0" id="51" nodeType="afterEffect" presetClass="entr" presetID="22" presetSubtype="8">
                                  <p:stCondLst>
                                    <p:cond delay="0"/>
                                  </p:stCondLst>
                                  <p:childTnLst>
                                    <p:set>
                                      <p:cBhvr>
                                        <p:cTn dur="1" fill="hold" id="52">
                                          <p:stCondLst>
                                            <p:cond delay="0"/>
                                          </p:stCondLst>
                                        </p:cTn>
                                        <p:tgtEl>
                                          <p:spTgt spid="35851"/>
                                        </p:tgtEl>
                                        <p:attrNameLst>
                                          <p:attrName>style.visibility</p:attrName>
                                        </p:attrNameLst>
                                      </p:cBhvr>
                                      <p:to>
                                        <p:strVal val="visible"/>
                                      </p:to>
                                    </p:set>
                                    <p:animEffect filter="wipe(left)" transition="in">
                                      <p:cBhvr>
                                        <p:cTn dur="500" id="53"/>
                                        <p:tgtEl>
                                          <p:spTgt spid="35851"/>
                                        </p:tgtEl>
                                      </p:cBhvr>
                                    </p:animEffect>
                                  </p:childTnLst>
                                </p:cTn>
                              </p:par>
                            </p:childTnLst>
                          </p:cTn>
                        </p:par>
                        <p:par>
                          <p:cTn fill="hold" id="54" nodeType="afterGroup">
                            <p:stCondLst>
                              <p:cond delay="4300"/>
                            </p:stCondLst>
                            <p:childTnLst>
                              <p:par>
                                <p:cTn fill="hold" grpId="0" id="55" nodeType="afterEffect" presetClass="entr" presetID="56" presetSubtype="0">
                                  <p:stCondLst>
                                    <p:cond delay="0"/>
                                  </p:stCondLst>
                                  <p:iterate type="lt">
                                    <p:tmPct val="10000"/>
                                  </p:iterate>
                                  <p:childTnLst>
                                    <p:set>
                                      <p:cBhvr>
                                        <p:cTn dur="1" fill="hold" id="56">
                                          <p:stCondLst>
                                            <p:cond delay="0"/>
                                          </p:stCondLst>
                                        </p:cTn>
                                        <p:tgtEl>
                                          <p:spTgt spid="35852"/>
                                        </p:tgtEl>
                                        <p:attrNameLst>
                                          <p:attrName>style.visibility</p:attrName>
                                        </p:attrNameLst>
                                      </p:cBhvr>
                                      <p:to>
                                        <p:strVal val="visible"/>
                                      </p:to>
                                    </p:set>
                                    <p:anim by="(-#ppt_w*2)" calcmode="lin" valueType="num">
                                      <p:cBhvr rctx="PPT">
                                        <p:cTn autoRev="1" dur="250" fill="hold" id="57">
                                          <p:stCondLst>
                                            <p:cond delay="0"/>
                                          </p:stCondLst>
                                        </p:cTn>
                                        <p:tgtEl>
                                          <p:spTgt spid="35852"/>
                                        </p:tgtEl>
                                        <p:attrNameLst>
                                          <p:attrName>ppt_w</p:attrName>
                                        </p:attrNameLst>
                                      </p:cBhvr>
                                    </p:anim>
                                    <p:anim by="(#ppt_w*0.50)" calcmode="lin" valueType="num">
                                      <p:cBhvr>
                                        <p:cTn autoRev="1" decel="50000" dur="250" fill="hold" id="58">
                                          <p:stCondLst>
                                            <p:cond delay="0"/>
                                          </p:stCondLst>
                                        </p:cTn>
                                        <p:tgtEl>
                                          <p:spTgt spid="35852"/>
                                        </p:tgtEl>
                                        <p:attrNameLst>
                                          <p:attrName>ppt_x</p:attrName>
                                        </p:attrNameLst>
                                      </p:cBhvr>
                                    </p:anim>
                                    <p:anim calcmode="lin" from="(-#ppt_h/2)" to="(#ppt_y)" valueType="num">
                                      <p:cBhvr>
                                        <p:cTn dur="500" fill="hold" id="59">
                                          <p:stCondLst>
                                            <p:cond delay="0"/>
                                          </p:stCondLst>
                                        </p:cTn>
                                        <p:tgtEl>
                                          <p:spTgt spid="35852"/>
                                        </p:tgtEl>
                                        <p:attrNameLst>
                                          <p:attrName>ppt_y</p:attrName>
                                        </p:attrNameLst>
                                      </p:cBhvr>
                                    </p:anim>
                                    <p:animRot by="21600000">
                                      <p:cBhvr>
                                        <p:cTn dur="500" fill="hold" id="60">
                                          <p:stCondLst>
                                            <p:cond delay="0"/>
                                          </p:stCondLst>
                                        </p:cTn>
                                        <p:tgtEl>
                                          <p:spTgt spid="35852"/>
                                        </p:tgtEl>
                                        <p:attrNameLst>
                                          <p:attrName>r</p:attrName>
                                        </p:attrNameLst>
                                      </p:cBhvr>
                                    </p:animRot>
                                  </p:childTnLst>
                                </p:cTn>
                              </p:par>
                            </p:childTnLst>
                          </p:cTn>
                        </p:par>
                        <p:par>
                          <p:cTn fill="hold" id="61" nodeType="afterGroup">
                            <p:stCondLst>
                              <p:cond delay="4800"/>
                            </p:stCondLst>
                            <p:childTnLst>
                              <p:par>
                                <p:cTn fill="hold" grpId="0" id="62" nodeType="afterEffect" presetClass="entr" presetID="22" presetSubtype="1">
                                  <p:stCondLst>
                                    <p:cond delay="0"/>
                                  </p:stCondLst>
                                  <p:childTnLst>
                                    <p:set>
                                      <p:cBhvr>
                                        <p:cTn dur="1" fill="hold" id="63">
                                          <p:stCondLst>
                                            <p:cond delay="0"/>
                                          </p:stCondLst>
                                        </p:cTn>
                                        <p:tgtEl>
                                          <p:spTgt spid="35853"/>
                                        </p:tgtEl>
                                        <p:attrNameLst>
                                          <p:attrName>style.visibility</p:attrName>
                                        </p:attrNameLst>
                                      </p:cBhvr>
                                      <p:to>
                                        <p:strVal val="visible"/>
                                      </p:to>
                                    </p:set>
                                    <p:animEffect filter="wipe(up)" transition="in">
                                      <p:cBhvr>
                                        <p:cTn dur="500" id="64"/>
                                        <p:tgtEl>
                                          <p:spTgt spid="358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842"/>
      <p:bldP grpId="0" spid="35843"/>
      <p:bldP grpId="0" spid="35844"/>
      <p:bldP grpId="0" spid="35845"/>
      <p:bldP grpId="0" spid="35846"/>
      <p:bldP grpId="0" spid="35847"/>
      <p:bldP grpId="0" spid="35848"/>
      <p:bldP grpId="0" spid="35849"/>
      <p:bldP grpId="0" spid="35850"/>
      <p:bldP grpId="0" spid="35851"/>
      <p:bldP grpId="0" spid="35852"/>
      <p:bldP grpId="0" spid="35853"/>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866" name="TextBox 4"/>
          <p:cNvSpPr txBox="1">
            <a:spLocks noChangeArrowheads="1"/>
          </p:cNvSpPr>
          <p:nvPr/>
        </p:nvSpPr>
        <p:spPr bwMode="auto">
          <a:xfrm>
            <a:off x="5108575" y="1557338"/>
            <a:ext cx="17640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4800">
                <a:solidFill>
                  <a:schemeClr val="tx1"/>
                </a:solidFill>
                <a:latin charset="-122" panose="020b0503020204020204" pitchFamily="34" typeface="微软雅黑"/>
              </a:rPr>
              <a:t>致  谢</a:t>
            </a:r>
          </a:p>
        </p:txBody>
      </p:sp>
      <p:sp>
        <p:nvSpPr>
          <p:cNvPr id="36867" name="TextBox 5"/>
          <p:cNvSpPr txBox="1">
            <a:spLocks noChangeArrowheads="1"/>
          </p:cNvSpPr>
          <p:nvPr/>
        </p:nvSpPr>
        <p:spPr bwMode="auto">
          <a:xfrm>
            <a:off x="1457325" y="2636838"/>
            <a:ext cx="9083675" cy="2651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spcBef>
                <a:spcPct val="0"/>
              </a:spcBef>
              <a:buFontTx/>
              <a:buNone/>
            </a:pPr>
            <a:r>
              <a:rPr altLang="en-US" lang="zh-CN" sz="2800">
                <a:latin charset="-122" panose="020b0503020204020204" pitchFamily="34" typeface="微软雅黑"/>
              </a:rPr>
              <a:t>感谢母校提供的学习与实践的机会；</a:t>
            </a:r>
          </a:p>
          <a:p>
            <a:pPr algn="ctr" eaLnBrk="1" hangingPunct="1">
              <a:lnSpc>
                <a:spcPct val="150000"/>
              </a:lnSpc>
              <a:spcBef>
                <a:spcPct val="0"/>
              </a:spcBef>
              <a:buFontTx/>
              <a:buNone/>
            </a:pPr>
            <a:r>
              <a:rPr altLang="en-US" lang="zh-CN" sz="2800">
                <a:latin charset="-122" panose="020b0503020204020204" pitchFamily="34" typeface="微软雅黑"/>
              </a:rPr>
              <a:t>感谢导师团队，特别感谢某某教授给予的耐心指导；</a:t>
            </a:r>
          </a:p>
          <a:p>
            <a:pPr algn="ctr" eaLnBrk="1" hangingPunct="1">
              <a:lnSpc>
                <a:spcPct val="150000"/>
              </a:lnSpc>
              <a:spcBef>
                <a:spcPct val="0"/>
              </a:spcBef>
              <a:buFontTx/>
              <a:buNone/>
            </a:pPr>
            <a:r>
              <a:rPr altLang="en-US" lang="zh-CN" sz="2800">
                <a:latin charset="-122" panose="020b0503020204020204" pitchFamily="34" typeface="微软雅黑"/>
              </a:rPr>
              <a:t>感谢同学及舍友的帮助；</a:t>
            </a:r>
          </a:p>
          <a:p>
            <a:pPr algn="ctr" eaLnBrk="1" hangingPunct="1">
              <a:lnSpc>
                <a:spcPct val="150000"/>
              </a:lnSpc>
              <a:spcBef>
                <a:spcPct val="0"/>
              </a:spcBef>
              <a:buFontTx/>
              <a:buNone/>
            </a:pPr>
            <a:r>
              <a:rPr altLang="en-US" lang="zh-CN" sz="2800">
                <a:latin charset="-122" panose="020b0503020204020204" pitchFamily="34" typeface="微软雅黑"/>
              </a:rPr>
              <a:t>感谢答辩评审！</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36866"/>
                                        </p:tgtEl>
                                        <p:attrNameLst>
                                          <p:attrName>style.visibility</p:attrName>
                                        </p:attrNameLst>
                                      </p:cBhvr>
                                      <p:to>
                                        <p:strVal val="visible"/>
                                      </p:to>
                                    </p:set>
                                    <p:anim by="(-#ppt_w*2)" calcmode="lin" valueType="num">
                                      <p:cBhvr rctx="PPT">
                                        <p:cTn autoRev="1" dur="500" fill="hold" id="7">
                                          <p:stCondLst>
                                            <p:cond delay="0"/>
                                          </p:stCondLst>
                                        </p:cTn>
                                        <p:tgtEl>
                                          <p:spTgt spid="36866"/>
                                        </p:tgtEl>
                                        <p:attrNameLst>
                                          <p:attrName>ppt_w</p:attrName>
                                        </p:attrNameLst>
                                      </p:cBhvr>
                                    </p:anim>
                                    <p:anim by="(#ppt_w*0.50)" calcmode="lin" valueType="num">
                                      <p:cBhvr>
                                        <p:cTn autoRev="1" decel="50000" dur="500" fill="hold" id="8">
                                          <p:stCondLst>
                                            <p:cond delay="0"/>
                                          </p:stCondLst>
                                        </p:cTn>
                                        <p:tgtEl>
                                          <p:spTgt spid="36866"/>
                                        </p:tgtEl>
                                        <p:attrNameLst>
                                          <p:attrName>ppt_x</p:attrName>
                                        </p:attrNameLst>
                                      </p:cBhvr>
                                    </p:anim>
                                    <p:anim calcmode="lin" from="(-#ppt_h/2)" to="(#ppt_y)" valueType="num">
                                      <p:cBhvr>
                                        <p:cTn dur="1000" fill="hold" id="9">
                                          <p:stCondLst>
                                            <p:cond delay="0"/>
                                          </p:stCondLst>
                                        </p:cTn>
                                        <p:tgtEl>
                                          <p:spTgt spid="36866"/>
                                        </p:tgtEl>
                                        <p:attrNameLst>
                                          <p:attrName>ppt_y</p:attrName>
                                        </p:attrNameLst>
                                      </p:cBhvr>
                                    </p:anim>
                                    <p:animRot by="21600000">
                                      <p:cBhvr>
                                        <p:cTn dur="1000" fill="hold" id="10">
                                          <p:stCondLst>
                                            <p:cond delay="0"/>
                                          </p:stCondLst>
                                        </p:cTn>
                                        <p:tgtEl>
                                          <p:spTgt spid="36866"/>
                                        </p:tgtEl>
                                        <p:attrNameLst>
                                          <p:attrName>r</p:attrName>
                                        </p:attrNameLst>
                                      </p:cBhvr>
                                    </p:animRot>
                                  </p:childTnLst>
                                </p:cTn>
                              </p:par>
                            </p:childTnLst>
                          </p:cTn>
                        </p:par>
                        <p:par>
                          <p:cTn fill="hold" id="11" nodeType="afterGroup">
                            <p:stCondLst>
                              <p:cond delay="1000"/>
                            </p:stCondLst>
                            <p:childTnLst>
                              <p:par>
                                <p:cTn fill="hold" grpId="0" id="12" nodeType="afterEffect" presetClass="entr" presetID="56" presetSubtype="0">
                                  <p:stCondLst>
                                    <p:cond delay="0"/>
                                  </p:stCondLst>
                                  <p:iterate type="lt">
                                    <p:tmPct val="10000"/>
                                  </p:iterate>
                                  <p:childTnLst>
                                    <p:set>
                                      <p:cBhvr>
                                        <p:cTn dur="1" fill="hold" id="13">
                                          <p:stCondLst>
                                            <p:cond delay="0"/>
                                          </p:stCondLst>
                                        </p:cTn>
                                        <p:tgtEl>
                                          <p:spTgt spid="36867"/>
                                        </p:tgtEl>
                                        <p:attrNameLst>
                                          <p:attrName>style.visibility</p:attrName>
                                        </p:attrNameLst>
                                      </p:cBhvr>
                                      <p:to>
                                        <p:strVal val="visible"/>
                                      </p:to>
                                    </p:set>
                                    <p:anim by="(-#ppt_w*2)" calcmode="lin" valueType="num">
                                      <p:cBhvr rctx="PPT">
                                        <p:cTn autoRev="1" dur="500" fill="hold" id="14">
                                          <p:stCondLst>
                                            <p:cond delay="0"/>
                                          </p:stCondLst>
                                        </p:cTn>
                                        <p:tgtEl>
                                          <p:spTgt spid="36867"/>
                                        </p:tgtEl>
                                        <p:attrNameLst>
                                          <p:attrName>ppt_w</p:attrName>
                                        </p:attrNameLst>
                                      </p:cBhvr>
                                    </p:anim>
                                    <p:anim by="(#ppt_w*0.50)" calcmode="lin" valueType="num">
                                      <p:cBhvr>
                                        <p:cTn autoRev="1" decel="50000" dur="500" fill="hold" id="15">
                                          <p:stCondLst>
                                            <p:cond delay="0"/>
                                          </p:stCondLst>
                                        </p:cTn>
                                        <p:tgtEl>
                                          <p:spTgt spid="36867"/>
                                        </p:tgtEl>
                                        <p:attrNameLst>
                                          <p:attrName>ppt_x</p:attrName>
                                        </p:attrNameLst>
                                      </p:cBhvr>
                                    </p:anim>
                                    <p:anim calcmode="lin" from="(-#ppt_h/2)" to="(#ppt_y)" valueType="num">
                                      <p:cBhvr>
                                        <p:cTn dur="1000" fill="hold" id="16">
                                          <p:stCondLst>
                                            <p:cond delay="0"/>
                                          </p:stCondLst>
                                        </p:cTn>
                                        <p:tgtEl>
                                          <p:spTgt spid="36867"/>
                                        </p:tgtEl>
                                        <p:attrNameLst>
                                          <p:attrName>ppt_y</p:attrName>
                                        </p:attrNameLst>
                                      </p:cBhvr>
                                    </p:anim>
                                    <p:animRot by="21600000">
                                      <p:cBhvr>
                                        <p:cTn dur="1000" fill="hold" id="17">
                                          <p:stCondLst>
                                            <p:cond delay="0"/>
                                          </p:stCondLst>
                                        </p:cTn>
                                        <p:tgtEl>
                                          <p:spTgt spid="36867"/>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866"/>
      <p:bldP grpId="0" spid="36867"/>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1" name="Rectangle 3"/>
          <p:cNvSpPr txBox="1">
            <a:spLocks noChangeArrowheads="1"/>
          </p:cNvSpPr>
          <p:nvPr/>
        </p:nvSpPr>
        <p:spPr bwMode="auto">
          <a:xfrm>
            <a:off x="769938" y="1779588"/>
            <a:ext cx="10728325" cy="8175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8000">
                <a:solidFill>
                  <a:schemeClr val="accent2"/>
                </a:solidFill>
                <a:latin charset="-122" panose="020b0503020204020204" pitchFamily="34" typeface="微软雅黑"/>
              </a:rPr>
              <a:t>感谢您的批评指正</a:t>
            </a:r>
          </a:p>
        </p:txBody>
      </p:sp>
      <p:sp>
        <p:nvSpPr>
          <p:cNvPr id="7173" name="TextBox 34"/>
          <p:cNvSpPr txBox="1">
            <a:spLocks noChangeArrowheads="1"/>
          </p:cNvSpPr>
          <p:nvPr/>
        </p:nvSpPr>
        <p:spPr bwMode="auto">
          <a:xfrm>
            <a:off x="5795962" y="3922713"/>
            <a:ext cx="44005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en-US" lang="zh-CN" sz="2400">
                <a:solidFill>
                  <a:schemeClr val="accent2"/>
                </a:solidFill>
                <a:latin charset="-122" panose="020b0503020204020204" pitchFamily="34" typeface="微软雅黑"/>
              </a:rPr>
              <a:t>电子信息科学与技术203班</a:t>
            </a:r>
          </a:p>
        </p:txBody>
      </p:sp>
      <p:sp>
        <p:nvSpPr>
          <p:cNvPr id="7174" name="TextBox 35"/>
          <p:cNvSpPr txBox="1">
            <a:spLocks noChangeArrowheads="1"/>
          </p:cNvSpPr>
          <p:nvPr/>
        </p:nvSpPr>
        <p:spPr bwMode="auto">
          <a:xfrm>
            <a:off x="2754314" y="3922713"/>
            <a:ext cx="28717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en-US" lang="zh-CN" sz="2400">
                <a:solidFill>
                  <a:schemeClr val="accent2"/>
                </a:solidFill>
                <a:latin charset="-122" panose="020b0503020204020204" pitchFamily="34" typeface="微软雅黑"/>
              </a:rPr>
              <a:t>某某学院</a:t>
            </a:r>
          </a:p>
        </p:txBody>
      </p:sp>
      <p:sp>
        <p:nvSpPr>
          <p:cNvPr id="7175" name="圆角矩形 42"/>
          <p:cNvSpPr>
            <a:spLocks noChangeArrowheads="1"/>
          </p:cNvSpPr>
          <p:nvPr/>
        </p:nvSpPr>
        <p:spPr bwMode="auto">
          <a:xfrm>
            <a:off x="6224588" y="4929188"/>
            <a:ext cx="1617662" cy="452437"/>
          </a:xfrm>
          <a:prstGeom prst="roundRect">
            <a:avLst>
              <a:gd fmla="val 16667" name="adj"/>
            </a:avLst>
          </a:prstGeom>
          <a:solidFill>
            <a:srgbClr val="0070C0"/>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2400">
              <a:solidFill>
                <a:schemeClr val="accent2"/>
              </a:solidFill>
              <a:ea charset="-122" panose="02010600030101010101" pitchFamily="2" typeface="宋体"/>
            </a:endParaRPr>
          </a:p>
        </p:txBody>
      </p:sp>
      <p:sp>
        <p:nvSpPr>
          <p:cNvPr id="7176" name="TextBox 43"/>
          <p:cNvSpPr txBox="1">
            <a:spLocks noChangeArrowheads="1"/>
          </p:cNvSpPr>
          <p:nvPr/>
        </p:nvSpPr>
        <p:spPr bwMode="auto">
          <a:xfrm>
            <a:off x="4611688" y="4824413"/>
            <a:ext cx="11588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en-US" lang="zh-CN" sz="2400">
                <a:solidFill>
                  <a:schemeClr val="accent2"/>
                </a:solidFill>
                <a:latin charset="-122" panose="020b0503020204020204" pitchFamily="34" typeface="微软雅黑"/>
              </a:rPr>
              <a:t>彭同学</a:t>
            </a:r>
          </a:p>
        </p:txBody>
      </p:sp>
      <p:sp>
        <p:nvSpPr>
          <p:cNvPr id="7177" name="TextBox 44"/>
          <p:cNvSpPr txBox="1">
            <a:spLocks noChangeArrowheads="1"/>
          </p:cNvSpPr>
          <p:nvPr/>
        </p:nvSpPr>
        <p:spPr bwMode="auto">
          <a:xfrm>
            <a:off x="8007349" y="4824413"/>
            <a:ext cx="134143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en-US" lang="zh-CN" sz="2400">
                <a:solidFill>
                  <a:schemeClr val="accent2"/>
                </a:solidFill>
                <a:latin charset="-122" panose="020b0503020204020204" pitchFamily="34" typeface="微软雅黑"/>
              </a:rPr>
              <a:t>张</a:t>
            </a:r>
          </a:p>
        </p:txBody>
      </p:sp>
      <p:sp>
        <p:nvSpPr>
          <p:cNvPr id="7178" name="TextBox 45"/>
          <p:cNvSpPr txBox="1">
            <a:spLocks noChangeArrowheads="1"/>
          </p:cNvSpPr>
          <p:nvPr/>
        </p:nvSpPr>
        <p:spPr bwMode="auto">
          <a:xfrm>
            <a:off x="6272212" y="4791075"/>
            <a:ext cx="15081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dist" eaLnBrk="1" hangingPunct="1">
              <a:lnSpc>
                <a:spcPct val="150000"/>
              </a:lnSpc>
              <a:spcBef>
                <a:spcPct val="0"/>
              </a:spcBef>
              <a:buFontTx/>
              <a:buNone/>
            </a:pPr>
            <a:r>
              <a:rPr altLang="en-US" b="1" lang="zh-CN" sz="2400">
                <a:solidFill>
                  <a:schemeClr val="accent2"/>
                </a:solidFill>
                <a:latin charset="-122" panose="020b0503020204020204" pitchFamily="34" typeface="微软雅黑"/>
              </a:rPr>
              <a:t>指导老师</a:t>
            </a:r>
          </a:p>
        </p:txBody>
      </p:sp>
      <p:sp>
        <p:nvSpPr>
          <p:cNvPr id="7179" name="圆角矩形 46"/>
          <p:cNvSpPr>
            <a:spLocks noChangeArrowheads="1"/>
          </p:cNvSpPr>
          <p:nvPr/>
        </p:nvSpPr>
        <p:spPr bwMode="auto">
          <a:xfrm>
            <a:off x="3181350" y="4929188"/>
            <a:ext cx="1354138" cy="452437"/>
          </a:xfrm>
          <a:prstGeom prst="roundRect">
            <a:avLst>
              <a:gd fmla="val 16667" name="adj"/>
            </a:avLst>
          </a:prstGeom>
          <a:solidFill>
            <a:srgbClr val="0070C0"/>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2400">
              <a:solidFill>
                <a:schemeClr val="accent2"/>
              </a:solidFill>
              <a:ea charset="-122" panose="02010600030101010101" pitchFamily="2" typeface="宋体"/>
            </a:endParaRPr>
          </a:p>
        </p:txBody>
      </p:sp>
      <p:sp>
        <p:nvSpPr>
          <p:cNvPr id="7180" name="TextBox 47"/>
          <p:cNvSpPr txBox="1">
            <a:spLocks noChangeArrowheads="1"/>
          </p:cNvSpPr>
          <p:nvPr/>
        </p:nvSpPr>
        <p:spPr bwMode="auto">
          <a:xfrm>
            <a:off x="3228975" y="4791075"/>
            <a:ext cx="13065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dist" eaLnBrk="1" hangingPunct="1">
              <a:lnSpc>
                <a:spcPct val="150000"/>
              </a:lnSpc>
              <a:spcBef>
                <a:spcPct val="0"/>
              </a:spcBef>
              <a:buFontTx/>
              <a:buNone/>
            </a:pPr>
            <a:r>
              <a:rPr altLang="en-US" b="1" lang="zh-CN" sz="2400">
                <a:solidFill>
                  <a:schemeClr val="accent2"/>
                </a:solidFill>
                <a:latin charset="-122" panose="020b0503020204020204" pitchFamily="34" typeface="微软雅黑"/>
              </a:rPr>
              <a:t>答辩人</a:t>
            </a:r>
          </a:p>
        </p:txBody>
      </p:sp>
      <p:sp>
        <p:nvSpPr>
          <p:cNvPr id="7181" name="Rectangle 5"/>
          <p:cNvSpPr>
            <a:spLocks noChangeArrowheads="1"/>
          </p:cNvSpPr>
          <p:nvPr/>
        </p:nvSpPr>
        <p:spPr bwMode="auto">
          <a:xfrm>
            <a:off x="34925" y="6745288"/>
            <a:ext cx="12196763" cy="412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7182" name="Oval 6"/>
          <p:cNvSpPr>
            <a:spLocks noChangeArrowheads="1"/>
          </p:cNvSpPr>
          <p:nvPr/>
        </p:nvSpPr>
        <p:spPr bwMode="auto">
          <a:xfrm>
            <a:off x="5837238" y="5876925"/>
            <a:ext cx="522287" cy="5445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7183" name="Freeform 7"/>
          <p:cNvSpPr>
            <a:spLocks noEditPoints="1"/>
          </p:cNvSpPr>
          <p:nvPr/>
        </p:nvSpPr>
        <p:spPr bwMode="auto">
          <a:xfrm>
            <a:off x="5972175" y="5926138"/>
            <a:ext cx="261938" cy="441325"/>
          </a:xfrm>
          <a:custGeom>
            <a:gdLst>
              <a:gd fmla="*/ 2147483646 w 346" name="T0"/>
              <a:gd fmla="*/ 2147483646 h 555" name="T1"/>
              <a:gd fmla="*/ 2147483646 w 346" name="T2"/>
              <a:gd fmla="*/ 2147483646 h 555" name="T3"/>
              <a:gd fmla="*/ 2147483646 w 346" name="T4"/>
              <a:gd fmla="*/ 2147483646 h 555" name="T5"/>
              <a:gd fmla="*/ 2147483646 w 346" name="T6"/>
              <a:gd fmla="*/ 2147483646 h 555" name="T7"/>
              <a:gd fmla="*/ 2147483646 w 346" name="T8"/>
              <a:gd fmla="*/ 2147483646 h 555" name="T9"/>
              <a:gd fmla="*/ 2147483646 w 346" name="T10"/>
              <a:gd fmla="*/ 2147483646 h 555" name="T11"/>
              <a:gd fmla="*/ 2147483646 w 346" name="T12"/>
              <a:gd fmla="*/ 2147483646 h 555" name="T13"/>
              <a:gd fmla="*/ 2147483646 w 346" name="T14"/>
              <a:gd fmla="*/ 2147483646 h 555" name="T15"/>
              <a:gd fmla="*/ 2147483646 w 346" name="T16"/>
              <a:gd fmla="*/ 2147483646 h 555" name="T17"/>
              <a:gd fmla="*/ 2147483646 w 346" name="T18"/>
              <a:gd fmla="*/ 2147483646 h 555" name="T19"/>
              <a:gd fmla="*/ 2147483646 w 346" name="T20"/>
              <a:gd fmla="*/ 2147483646 h 555" name="T21"/>
              <a:gd fmla="*/ 0 w 346" name="T22"/>
              <a:gd fmla="*/ 2147483646 h 555" name="T23"/>
              <a:gd fmla="*/ 0 w 346" name="T24"/>
              <a:gd fmla="*/ 2147483646 h 555" name="T25"/>
              <a:gd fmla="*/ 2147483646 w 346" name="T26"/>
              <a:gd fmla="*/ 2147483646 h 555" name="T27"/>
              <a:gd fmla="*/ 2147483646 w 346" name="T28"/>
              <a:gd fmla="*/ 2147483646 h 555" name="T29"/>
              <a:gd fmla="*/ 2147483646 w 346" name="T30"/>
              <a:gd fmla="*/ 2147483646 h 555" name="T31"/>
              <a:gd fmla="*/ 2147483646 w 346" name="T32"/>
              <a:gd fmla="*/ 2147483646 h 555" name="T33"/>
              <a:gd fmla="*/ 2147483646 w 346" name="T34"/>
              <a:gd fmla="*/ 2147483646 h 555" name="T35"/>
              <a:gd fmla="*/ 2147483646 w 346" name="T36"/>
              <a:gd fmla="*/ 2147483646 h 555" name="T37"/>
              <a:gd fmla="*/ 2147483646 w 346" name="T38"/>
              <a:gd fmla="*/ 2147483646 h 555" name="T39"/>
              <a:gd fmla="*/ 2147483646 w 346" name="T40"/>
              <a:gd fmla="*/ 2147483646 h 555" name="T41"/>
              <a:gd fmla="*/ 2147483646 w 346" name="T42"/>
              <a:gd fmla="*/ 2147483646 h 555" name="T43"/>
              <a:gd fmla="*/ 2147483646 w 346" name="T44"/>
              <a:gd fmla="*/ 2147483646 h 555" name="T45"/>
              <a:gd fmla="*/ 2147483646 w 346" name="T46"/>
              <a:gd fmla="*/ 2147483646 h 555" name="T47"/>
              <a:gd fmla="*/ 2147483646 w 346" name="T48"/>
              <a:gd fmla="*/ 2147483646 h 555" name="T49"/>
              <a:gd fmla="*/ 2147483646 w 346" name="T50"/>
              <a:gd fmla="*/ 0 h 555" name="T51"/>
              <a:gd fmla="*/ 2147483646 w 346" name="T52"/>
              <a:gd fmla="*/ 0 h 555" name="T53"/>
              <a:gd fmla="*/ 2147483646 w 346" name="T54"/>
              <a:gd fmla="*/ 0 h 555" name="T55"/>
              <a:gd fmla="*/ 2147483646 w 346" name="T56"/>
              <a:gd fmla="*/ 2147483646 h 555" name="T57"/>
              <a:gd fmla="*/ 2147483646 w 346" name="T58"/>
              <a:gd fmla="*/ 2147483646 h 555" name="T59"/>
              <a:gd fmla="*/ 2147483646 w 346" name="T60"/>
              <a:gd fmla="*/ 2147483646 h 555"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555" w="346">
                <a:moveTo>
                  <a:pt x="346" y="284"/>
                </a:moveTo>
                <a:lnTo>
                  <a:pt x="346" y="183"/>
                </a:lnTo>
                <a:cubicBezTo>
                  <a:pt x="346" y="154"/>
                  <a:pt x="300" y="154"/>
                  <a:pt x="300" y="183"/>
                </a:cubicBezTo>
                <a:lnTo>
                  <a:pt x="300" y="284"/>
                </a:lnTo>
                <a:cubicBezTo>
                  <a:pt x="300" y="352"/>
                  <a:pt x="244" y="408"/>
                  <a:pt x="176" y="408"/>
                </a:cubicBezTo>
                <a:cubicBezTo>
                  <a:pt x="175" y="408"/>
                  <a:pt x="174" y="408"/>
                  <a:pt x="173" y="408"/>
                </a:cubicBezTo>
                <a:lnTo>
                  <a:pt x="172" y="408"/>
                </a:lnTo>
                <a:cubicBezTo>
                  <a:pt x="171" y="408"/>
                  <a:pt x="171" y="408"/>
                  <a:pt x="170" y="408"/>
                </a:cubicBezTo>
                <a:cubicBezTo>
                  <a:pt x="101" y="408"/>
                  <a:pt x="46" y="352"/>
                  <a:pt x="46" y="284"/>
                </a:cubicBezTo>
                <a:lnTo>
                  <a:pt x="46" y="183"/>
                </a:lnTo>
                <a:cubicBezTo>
                  <a:pt x="46" y="154"/>
                  <a:pt x="0" y="154"/>
                  <a:pt x="0" y="183"/>
                </a:cubicBezTo>
                <a:cubicBezTo>
                  <a:pt x="0" y="197"/>
                  <a:pt x="0" y="284"/>
                  <a:pt x="0" y="284"/>
                </a:cubicBezTo>
                <a:cubicBezTo>
                  <a:pt x="0" y="370"/>
                  <a:pt x="63" y="441"/>
                  <a:pt x="146" y="452"/>
                </a:cubicBezTo>
                <a:lnTo>
                  <a:pt x="146" y="526"/>
                </a:lnTo>
                <a:lnTo>
                  <a:pt x="42" y="555"/>
                </a:lnTo>
                <a:lnTo>
                  <a:pt x="304" y="555"/>
                </a:lnTo>
                <a:lnTo>
                  <a:pt x="200" y="525"/>
                </a:lnTo>
                <a:lnTo>
                  <a:pt x="200" y="453"/>
                </a:lnTo>
                <a:cubicBezTo>
                  <a:pt x="282" y="441"/>
                  <a:pt x="346" y="370"/>
                  <a:pt x="346" y="284"/>
                </a:cubicBezTo>
                <a:close/>
                <a:moveTo>
                  <a:pt x="171" y="365"/>
                </a:moveTo>
                <a:cubicBezTo>
                  <a:pt x="172" y="365"/>
                  <a:pt x="172" y="365"/>
                  <a:pt x="173" y="365"/>
                </a:cubicBezTo>
                <a:cubicBezTo>
                  <a:pt x="173" y="365"/>
                  <a:pt x="174" y="365"/>
                  <a:pt x="174" y="365"/>
                </a:cubicBezTo>
                <a:cubicBezTo>
                  <a:pt x="220" y="365"/>
                  <a:pt x="257" y="328"/>
                  <a:pt x="257" y="282"/>
                </a:cubicBezTo>
                <a:lnTo>
                  <a:pt x="257" y="83"/>
                </a:lnTo>
                <a:cubicBezTo>
                  <a:pt x="257" y="37"/>
                  <a:pt x="220" y="0"/>
                  <a:pt x="174" y="0"/>
                </a:cubicBezTo>
                <a:cubicBezTo>
                  <a:pt x="174" y="0"/>
                  <a:pt x="173" y="0"/>
                  <a:pt x="173" y="0"/>
                </a:cubicBezTo>
                <a:cubicBezTo>
                  <a:pt x="172" y="0"/>
                  <a:pt x="172" y="0"/>
                  <a:pt x="171" y="0"/>
                </a:cubicBezTo>
                <a:cubicBezTo>
                  <a:pt x="126" y="0"/>
                  <a:pt x="89" y="37"/>
                  <a:pt x="89" y="83"/>
                </a:cubicBezTo>
                <a:lnTo>
                  <a:pt x="89" y="282"/>
                </a:lnTo>
                <a:cubicBezTo>
                  <a:pt x="89" y="328"/>
                  <a:pt x="126" y="365"/>
                  <a:pt x="171" y="365"/>
                </a:cubicBezTo>
                <a:close/>
              </a:path>
            </a:pathLst>
          </a:custGeom>
          <a:solidFill>
            <a:srgbClr val="0070C0"/>
          </a:solidFill>
          <a:ln>
            <a:noFill/>
          </a:ln>
          <a:extLst>
            <a:ext uri="{91240B29-F687-4F45-9708-019B960494DF}">
              <a14:hiddenLine w="9525">
                <a:solidFill>
                  <a:srgbClr val="000000"/>
                </a:solidFill>
                <a:round/>
                <a:headEnd/>
                <a:tailEnd/>
              </a14:hiddenLine>
            </a:ext>
          </a:extLst>
        </p:spPr>
        <p:txBody>
          <a:bodyPr/>
          <a:lstStyle/>
          <a:p>
            <a:endParaRPr altLang="en-US" lang="zh-CN"/>
          </a:p>
        </p:txBody>
      </p:sp>
      <p:cxnSp>
        <p:nvCxnSpPr>
          <p:cNvPr id="34830" name="直接连接符 2"/>
          <p:cNvCxnSpPr>
            <a:cxnSpLocks noChangeShapeType="1"/>
          </p:cNvCxnSpPr>
          <p:nvPr/>
        </p:nvCxnSpPr>
        <p:spPr bwMode="auto">
          <a:xfrm>
            <a:off x="1201738" y="1627188"/>
            <a:ext cx="9864725" cy="0"/>
          </a:xfrm>
          <a:prstGeom prst="line">
            <a:avLst/>
          </a:prstGeom>
          <a:noFill/>
          <a:ln algn="ctr" w="9525">
            <a:solidFill>
              <a:schemeClr val="accent2"/>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34831" name="直接连接符 17"/>
          <p:cNvCxnSpPr>
            <a:cxnSpLocks noChangeShapeType="1"/>
          </p:cNvCxnSpPr>
          <p:nvPr/>
        </p:nvCxnSpPr>
        <p:spPr bwMode="auto">
          <a:xfrm>
            <a:off x="1201738" y="2752725"/>
            <a:ext cx="9864725" cy="0"/>
          </a:xfrm>
          <a:prstGeom prst="line">
            <a:avLst/>
          </a:prstGeom>
          <a:noFill/>
          <a:ln algn="ctr" w="9525">
            <a:solidFill>
              <a:schemeClr val="accent2"/>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
        <p:nvSpPr>
          <p:cNvPr id="19" name="Rectangle 3"/>
          <p:cNvSpPr txBox="1">
            <a:spLocks noChangeArrowheads="1"/>
          </p:cNvSpPr>
          <p:nvPr/>
        </p:nvSpPr>
        <p:spPr bwMode="auto">
          <a:xfrm>
            <a:off x="769938" y="2935288"/>
            <a:ext cx="10728325" cy="322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sz="2400">
                <a:solidFill>
                  <a:schemeClr val="accent2"/>
                </a:solidFill>
                <a:latin charset="-122" panose="020b0503020204020204" pitchFamily="34" typeface="微软雅黑"/>
              </a:rPr>
              <a:t>框架完整的论文答辩动态模板</a:t>
            </a:r>
          </a:p>
        </p:txBody>
      </p:sp>
    </p:spTree>
  </p:cSld>
  <p:clrMapOvr>
    <a:masterClrMapping/>
  </p:clrMapOvr>
  <p:transition advTm="7871" spd="slow">
    <p:blinds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7171"/>
                                        </p:tgtEl>
                                        <p:attrNameLst>
                                          <p:attrName>style.visibility</p:attrName>
                                        </p:attrNameLst>
                                      </p:cBhvr>
                                      <p:to>
                                        <p:strVal val="visible"/>
                                      </p:to>
                                    </p:set>
                                    <p:anim by="(-#ppt_w*2)" calcmode="lin" valueType="num">
                                      <p:cBhvr rctx="PPT">
                                        <p:cTn autoRev="1" dur="500" fill="hold" id="7">
                                          <p:stCondLst>
                                            <p:cond delay="0"/>
                                          </p:stCondLst>
                                        </p:cTn>
                                        <p:tgtEl>
                                          <p:spTgt spid="7171"/>
                                        </p:tgtEl>
                                        <p:attrNameLst>
                                          <p:attrName>ppt_w</p:attrName>
                                        </p:attrNameLst>
                                      </p:cBhvr>
                                    </p:anim>
                                    <p:anim by="(#ppt_w*0.50)" calcmode="lin" valueType="num">
                                      <p:cBhvr>
                                        <p:cTn autoRev="1" decel="50000" dur="500" fill="hold" id="8">
                                          <p:stCondLst>
                                            <p:cond delay="0"/>
                                          </p:stCondLst>
                                        </p:cTn>
                                        <p:tgtEl>
                                          <p:spTgt spid="7171"/>
                                        </p:tgtEl>
                                        <p:attrNameLst>
                                          <p:attrName>ppt_x</p:attrName>
                                        </p:attrNameLst>
                                      </p:cBhvr>
                                    </p:anim>
                                    <p:anim calcmode="lin" from="(-#ppt_h/2)" to="(#ppt_y)" valueType="num">
                                      <p:cBhvr>
                                        <p:cTn dur="1000" fill="hold" id="9">
                                          <p:stCondLst>
                                            <p:cond delay="0"/>
                                          </p:stCondLst>
                                        </p:cTn>
                                        <p:tgtEl>
                                          <p:spTgt spid="7171"/>
                                        </p:tgtEl>
                                        <p:attrNameLst>
                                          <p:attrName>ppt_y</p:attrName>
                                        </p:attrNameLst>
                                      </p:cBhvr>
                                    </p:anim>
                                    <p:animRot by="21600000">
                                      <p:cBhvr>
                                        <p:cTn dur="1000" fill="hold" id="10">
                                          <p:stCondLst>
                                            <p:cond delay="0"/>
                                          </p:stCondLst>
                                        </p:cTn>
                                        <p:tgtEl>
                                          <p:spTgt spid="7171"/>
                                        </p:tgtEl>
                                        <p:attrNameLst>
                                          <p:attrName>r</p:attrName>
                                        </p:attrNameLst>
                                      </p:cBhvr>
                                    </p:animRot>
                                  </p:childTnLst>
                                </p:cTn>
                              </p:par>
                            </p:childTnLst>
                          </p:cTn>
                        </p:par>
                        <p:par>
                          <p:cTn fill="hold" id="11" nodeType="afterGroup">
                            <p:stCondLst>
                              <p:cond delay="1000"/>
                            </p:stCondLst>
                            <p:childTnLst>
                              <p:par>
                                <p:cTn fill="hold" grpId="0" id="12" nodeType="afterEffect" presetClass="entr" presetID="31" presetSubtype="0">
                                  <p:stCondLst>
                                    <p:cond delay="0"/>
                                  </p:stCondLst>
                                  <p:childTnLst>
                                    <p:set>
                                      <p:cBhvr>
                                        <p:cTn dur="1" fill="hold" id="13">
                                          <p:stCondLst>
                                            <p:cond delay="0"/>
                                          </p:stCondLst>
                                        </p:cTn>
                                        <p:tgtEl>
                                          <p:spTgt spid="7173"/>
                                        </p:tgtEl>
                                        <p:attrNameLst>
                                          <p:attrName>style.visibility</p:attrName>
                                        </p:attrNameLst>
                                      </p:cBhvr>
                                      <p:to>
                                        <p:strVal val="visible"/>
                                      </p:to>
                                    </p:set>
                                    <p:anim calcmode="lin" valueType="num">
                                      <p:cBhvr>
                                        <p:cTn dur="500" fill="hold" id="14"/>
                                        <p:tgtEl>
                                          <p:spTgt spid="7173"/>
                                        </p:tgtEl>
                                        <p:attrNameLst>
                                          <p:attrName>ppt_w</p:attrName>
                                        </p:attrNameLst>
                                      </p:cBhvr>
                                      <p:tavLst>
                                        <p:tav tm="0">
                                          <p:val>
                                            <p:fltVal val="0"/>
                                          </p:val>
                                        </p:tav>
                                        <p:tav tm="100000">
                                          <p:val>
                                            <p:strVal val="#ppt_w"/>
                                          </p:val>
                                        </p:tav>
                                      </p:tavLst>
                                    </p:anim>
                                    <p:anim calcmode="lin" valueType="num">
                                      <p:cBhvr>
                                        <p:cTn dur="500" fill="hold" id="15"/>
                                        <p:tgtEl>
                                          <p:spTgt spid="7173"/>
                                        </p:tgtEl>
                                        <p:attrNameLst>
                                          <p:attrName>ppt_h</p:attrName>
                                        </p:attrNameLst>
                                      </p:cBhvr>
                                      <p:tavLst>
                                        <p:tav tm="0">
                                          <p:val>
                                            <p:fltVal val="0"/>
                                          </p:val>
                                        </p:tav>
                                        <p:tav tm="100000">
                                          <p:val>
                                            <p:strVal val="#ppt_h"/>
                                          </p:val>
                                        </p:tav>
                                      </p:tavLst>
                                    </p:anim>
                                    <p:anim calcmode="lin" valueType="num">
                                      <p:cBhvr>
                                        <p:cTn dur="500" fill="hold" id="16"/>
                                        <p:tgtEl>
                                          <p:spTgt spid="7173"/>
                                        </p:tgtEl>
                                        <p:attrNameLst>
                                          <p:attrName>style.rotation</p:attrName>
                                        </p:attrNameLst>
                                      </p:cBhvr>
                                      <p:tavLst>
                                        <p:tav tm="0">
                                          <p:val>
                                            <p:fltVal val="90"/>
                                          </p:val>
                                        </p:tav>
                                        <p:tav tm="100000">
                                          <p:val>
                                            <p:fltVal val="0"/>
                                          </p:val>
                                        </p:tav>
                                      </p:tavLst>
                                    </p:anim>
                                    <p:animEffect filter="fade" transition="in">
                                      <p:cBhvr>
                                        <p:cTn dur="500" id="17"/>
                                        <p:tgtEl>
                                          <p:spTgt spid="7173"/>
                                        </p:tgtEl>
                                      </p:cBhvr>
                                    </p:animEffect>
                                  </p:childTnLst>
                                </p:cTn>
                              </p:par>
                              <p:par>
                                <p:cTn fill="hold" grpId="0" id="18" nodeType="withEffect" presetClass="entr" presetID="31" presetSubtype="0">
                                  <p:stCondLst>
                                    <p:cond delay="0"/>
                                  </p:stCondLst>
                                  <p:childTnLst>
                                    <p:set>
                                      <p:cBhvr>
                                        <p:cTn dur="1" fill="hold" id="19">
                                          <p:stCondLst>
                                            <p:cond delay="0"/>
                                          </p:stCondLst>
                                        </p:cTn>
                                        <p:tgtEl>
                                          <p:spTgt spid="7174"/>
                                        </p:tgtEl>
                                        <p:attrNameLst>
                                          <p:attrName>style.visibility</p:attrName>
                                        </p:attrNameLst>
                                      </p:cBhvr>
                                      <p:to>
                                        <p:strVal val="visible"/>
                                      </p:to>
                                    </p:set>
                                    <p:anim calcmode="lin" valueType="num">
                                      <p:cBhvr>
                                        <p:cTn dur="500" fill="hold" id="20"/>
                                        <p:tgtEl>
                                          <p:spTgt spid="7174"/>
                                        </p:tgtEl>
                                        <p:attrNameLst>
                                          <p:attrName>ppt_w</p:attrName>
                                        </p:attrNameLst>
                                      </p:cBhvr>
                                      <p:tavLst>
                                        <p:tav tm="0">
                                          <p:val>
                                            <p:fltVal val="0"/>
                                          </p:val>
                                        </p:tav>
                                        <p:tav tm="100000">
                                          <p:val>
                                            <p:strVal val="#ppt_w"/>
                                          </p:val>
                                        </p:tav>
                                      </p:tavLst>
                                    </p:anim>
                                    <p:anim calcmode="lin" valueType="num">
                                      <p:cBhvr>
                                        <p:cTn dur="500" fill="hold" id="21"/>
                                        <p:tgtEl>
                                          <p:spTgt spid="7174"/>
                                        </p:tgtEl>
                                        <p:attrNameLst>
                                          <p:attrName>ppt_h</p:attrName>
                                        </p:attrNameLst>
                                      </p:cBhvr>
                                      <p:tavLst>
                                        <p:tav tm="0">
                                          <p:val>
                                            <p:fltVal val="0"/>
                                          </p:val>
                                        </p:tav>
                                        <p:tav tm="100000">
                                          <p:val>
                                            <p:strVal val="#ppt_h"/>
                                          </p:val>
                                        </p:tav>
                                      </p:tavLst>
                                    </p:anim>
                                    <p:anim calcmode="lin" valueType="num">
                                      <p:cBhvr>
                                        <p:cTn dur="500" fill="hold" id="22"/>
                                        <p:tgtEl>
                                          <p:spTgt spid="7174"/>
                                        </p:tgtEl>
                                        <p:attrNameLst>
                                          <p:attrName>style.rotation</p:attrName>
                                        </p:attrNameLst>
                                      </p:cBhvr>
                                      <p:tavLst>
                                        <p:tav tm="0">
                                          <p:val>
                                            <p:fltVal val="90"/>
                                          </p:val>
                                        </p:tav>
                                        <p:tav tm="100000">
                                          <p:val>
                                            <p:fltVal val="0"/>
                                          </p:val>
                                        </p:tav>
                                      </p:tavLst>
                                    </p:anim>
                                    <p:animEffect filter="fade" transition="in">
                                      <p:cBhvr>
                                        <p:cTn dur="500" id="23"/>
                                        <p:tgtEl>
                                          <p:spTgt spid="7174"/>
                                        </p:tgtEl>
                                      </p:cBhvr>
                                    </p:animEffect>
                                  </p:childTnLst>
                                </p:cTn>
                              </p:par>
                            </p:childTnLst>
                          </p:cTn>
                        </p:par>
                        <p:par>
                          <p:cTn fill="hold" id="24" nodeType="afterGroup">
                            <p:stCondLst>
                              <p:cond delay="1500"/>
                            </p:stCondLst>
                            <p:childTnLst>
                              <p:par>
                                <p:cTn fill="hold" grpId="0" id="25" nodeType="afterEffect" presetClass="entr" presetID="16" presetSubtype="21">
                                  <p:stCondLst>
                                    <p:cond delay="0"/>
                                  </p:stCondLst>
                                  <p:childTnLst>
                                    <p:set>
                                      <p:cBhvr>
                                        <p:cTn dur="1" fill="hold" id="26">
                                          <p:stCondLst>
                                            <p:cond delay="0"/>
                                          </p:stCondLst>
                                        </p:cTn>
                                        <p:tgtEl>
                                          <p:spTgt spid="7181"/>
                                        </p:tgtEl>
                                        <p:attrNameLst>
                                          <p:attrName>style.visibility</p:attrName>
                                        </p:attrNameLst>
                                      </p:cBhvr>
                                      <p:to>
                                        <p:strVal val="visible"/>
                                      </p:to>
                                    </p:set>
                                    <p:animEffect filter="barn(inVertical)" transition="in">
                                      <p:cBhvr>
                                        <p:cTn dur="500" id="27"/>
                                        <p:tgtEl>
                                          <p:spTgt spid="7181"/>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7182"/>
                                        </p:tgtEl>
                                        <p:attrNameLst>
                                          <p:attrName>style.visibility</p:attrName>
                                        </p:attrNameLst>
                                      </p:cBhvr>
                                      <p:to>
                                        <p:strVal val="visible"/>
                                      </p:to>
                                    </p:set>
                                    <p:anim calcmode="lin" valueType="num">
                                      <p:cBhvr>
                                        <p:cTn dur="500" fill="hold" id="31"/>
                                        <p:tgtEl>
                                          <p:spTgt spid="7182"/>
                                        </p:tgtEl>
                                        <p:attrNameLst>
                                          <p:attrName>ppt_w</p:attrName>
                                        </p:attrNameLst>
                                      </p:cBhvr>
                                      <p:tavLst>
                                        <p:tav tm="0">
                                          <p:val>
                                            <p:fltVal val="0"/>
                                          </p:val>
                                        </p:tav>
                                        <p:tav tm="100000">
                                          <p:val>
                                            <p:strVal val="#ppt_w"/>
                                          </p:val>
                                        </p:tav>
                                      </p:tavLst>
                                    </p:anim>
                                    <p:anim calcmode="lin" valueType="num">
                                      <p:cBhvr>
                                        <p:cTn dur="500" fill="hold" id="32"/>
                                        <p:tgtEl>
                                          <p:spTgt spid="7182"/>
                                        </p:tgtEl>
                                        <p:attrNameLst>
                                          <p:attrName>ppt_h</p:attrName>
                                        </p:attrNameLst>
                                      </p:cBhvr>
                                      <p:tavLst>
                                        <p:tav tm="0">
                                          <p:val>
                                            <p:fltVal val="0"/>
                                          </p:val>
                                        </p:tav>
                                        <p:tav tm="100000">
                                          <p:val>
                                            <p:strVal val="#ppt_h"/>
                                          </p:val>
                                        </p:tav>
                                      </p:tavLst>
                                    </p:anim>
                                    <p:animEffect filter="fade" transition="in">
                                      <p:cBhvr>
                                        <p:cTn dur="500" id="33"/>
                                        <p:tgtEl>
                                          <p:spTgt spid="7182"/>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7183"/>
                                        </p:tgtEl>
                                        <p:attrNameLst>
                                          <p:attrName>style.visibility</p:attrName>
                                        </p:attrNameLst>
                                      </p:cBhvr>
                                      <p:to>
                                        <p:strVal val="visible"/>
                                      </p:to>
                                    </p:set>
                                    <p:anim calcmode="lin" valueType="num">
                                      <p:cBhvr>
                                        <p:cTn dur="500" fill="hold" id="36"/>
                                        <p:tgtEl>
                                          <p:spTgt spid="7183"/>
                                        </p:tgtEl>
                                        <p:attrNameLst>
                                          <p:attrName>ppt_w</p:attrName>
                                        </p:attrNameLst>
                                      </p:cBhvr>
                                      <p:tavLst>
                                        <p:tav tm="0">
                                          <p:val>
                                            <p:fltVal val="0"/>
                                          </p:val>
                                        </p:tav>
                                        <p:tav tm="100000">
                                          <p:val>
                                            <p:strVal val="#ppt_w"/>
                                          </p:val>
                                        </p:tav>
                                      </p:tavLst>
                                    </p:anim>
                                    <p:anim calcmode="lin" valueType="num">
                                      <p:cBhvr>
                                        <p:cTn dur="500" fill="hold" id="37"/>
                                        <p:tgtEl>
                                          <p:spTgt spid="7183"/>
                                        </p:tgtEl>
                                        <p:attrNameLst>
                                          <p:attrName>ppt_h</p:attrName>
                                        </p:attrNameLst>
                                      </p:cBhvr>
                                      <p:tavLst>
                                        <p:tav tm="0">
                                          <p:val>
                                            <p:fltVal val="0"/>
                                          </p:val>
                                        </p:tav>
                                        <p:tav tm="100000">
                                          <p:val>
                                            <p:strVal val="#ppt_h"/>
                                          </p:val>
                                        </p:tav>
                                      </p:tavLst>
                                    </p:anim>
                                    <p:animEffect filter="fade" transition="in">
                                      <p:cBhvr>
                                        <p:cTn dur="500" id="38"/>
                                        <p:tgtEl>
                                          <p:spTgt spid="7183"/>
                                        </p:tgtEl>
                                      </p:cBhvr>
                                    </p:animEffect>
                                  </p:childTnLst>
                                </p:cTn>
                              </p:par>
                            </p:childTnLst>
                          </p:cTn>
                        </p:par>
                        <p:par>
                          <p:cTn fill="hold" id="39" nodeType="afterGroup">
                            <p:stCondLst>
                              <p:cond delay="2500"/>
                            </p:stCondLst>
                            <p:childTnLst>
                              <p:par>
                                <p:cTn fill="hold" grpId="0" id="40" nodeType="afterEffect" presetClass="entr" presetID="31" presetSubtype="0">
                                  <p:stCondLst>
                                    <p:cond delay="0"/>
                                  </p:stCondLst>
                                  <p:childTnLst>
                                    <p:set>
                                      <p:cBhvr>
                                        <p:cTn dur="1" fill="hold" id="41">
                                          <p:stCondLst>
                                            <p:cond delay="0"/>
                                          </p:stCondLst>
                                        </p:cTn>
                                        <p:tgtEl>
                                          <p:spTgt spid="7179"/>
                                        </p:tgtEl>
                                        <p:attrNameLst>
                                          <p:attrName>style.visibility</p:attrName>
                                        </p:attrNameLst>
                                      </p:cBhvr>
                                      <p:to>
                                        <p:strVal val="visible"/>
                                      </p:to>
                                    </p:set>
                                    <p:anim calcmode="lin" valueType="num">
                                      <p:cBhvr>
                                        <p:cTn dur="500" fill="hold" id="42"/>
                                        <p:tgtEl>
                                          <p:spTgt spid="7179"/>
                                        </p:tgtEl>
                                        <p:attrNameLst>
                                          <p:attrName>ppt_w</p:attrName>
                                        </p:attrNameLst>
                                      </p:cBhvr>
                                      <p:tavLst>
                                        <p:tav tm="0">
                                          <p:val>
                                            <p:fltVal val="0"/>
                                          </p:val>
                                        </p:tav>
                                        <p:tav tm="100000">
                                          <p:val>
                                            <p:strVal val="#ppt_w"/>
                                          </p:val>
                                        </p:tav>
                                      </p:tavLst>
                                    </p:anim>
                                    <p:anim calcmode="lin" valueType="num">
                                      <p:cBhvr>
                                        <p:cTn dur="500" fill="hold" id="43"/>
                                        <p:tgtEl>
                                          <p:spTgt spid="7179"/>
                                        </p:tgtEl>
                                        <p:attrNameLst>
                                          <p:attrName>ppt_h</p:attrName>
                                        </p:attrNameLst>
                                      </p:cBhvr>
                                      <p:tavLst>
                                        <p:tav tm="0">
                                          <p:val>
                                            <p:fltVal val="0"/>
                                          </p:val>
                                        </p:tav>
                                        <p:tav tm="100000">
                                          <p:val>
                                            <p:strVal val="#ppt_h"/>
                                          </p:val>
                                        </p:tav>
                                      </p:tavLst>
                                    </p:anim>
                                    <p:anim calcmode="lin" valueType="num">
                                      <p:cBhvr>
                                        <p:cTn dur="500" fill="hold" id="44"/>
                                        <p:tgtEl>
                                          <p:spTgt spid="7179"/>
                                        </p:tgtEl>
                                        <p:attrNameLst>
                                          <p:attrName>style.rotation</p:attrName>
                                        </p:attrNameLst>
                                      </p:cBhvr>
                                      <p:tavLst>
                                        <p:tav tm="0">
                                          <p:val>
                                            <p:fltVal val="90"/>
                                          </p:val>
                                        </p:tav>
                                        <p:tav tm="100000">
                                          <p:val>
                                            <p:fltVal val="0"/>
                                          </p:val>
                                        </p:tav>
                                      </p:tavLst>
                                    </p:anim>
                                    <p:animEffect filter="fade" transition="in">
                                      <p:cBhvr>
                                        <p:cTn dur="500" id="45"/>
                                        <p:tgtEl>
                                          <p:spTgt spid="7179"/>
                                        </p:tgtEl>
                                      </p:cBhvr>
                                    </p:animEffect>
                                  </p:childTnLst>
                                </p:cTn>
                              </p:par>
                              <p:par>
                                <p:cTn fill="hold" grpId="0" id="46" nodeType="withEffect" presetClass="entr" presetID="31" presetSubtype="0">
                                  <p:stCondLst>
                                    <p:cond delay="0"/>
                                  </p:stCondLst>
                                  <p:childTnLst>
                                    <p:set>
                                      <p:cBhvr>
                                        <p:cTn dur="1" fill="hold" id="47">
                                          <p:stCondLst>
                                            <p:cond delay="0"/>
                                          </p:stCondLst>
                                        </p:cTn>
                                        <p:tgtEl>
                                          <p:spTgt spid="7180"/>
                                        </p:tgtEl>
                                        <p:attrNameLst>
                                          <p:attrName>style.visibility</p:attrName>
                                        </p:attrNameLst>
                                      </p:cBhvr>
                                      <p:to>
                                        <p:strVal val="visible"/>
                                      </p:to>
                                    </p:set>
                                    <p:anim calcmode="lin" valueType="num">
                                      <p:cBhvr>
                                        <p:cTn dur="500" fill="hold" id="48"/>
                                        <p:tgtEl>
                                          <p:spTgt spid="7180"/>
                                        </p:tgtEl>
                                        <p:attrNameLst>
                                          <p:attrName>ppt_w</p:attrName>
                                        </p:attrNameLst>
                                      </p:cBhvr>
                                      <p:tavLst>
                                        <p:tav tm="0">
                                          <p:val>
                                            <p:fltVal val="0"/>
                                          </p:val>
                                        </p:tav>
                                        <p:tav tm="100000">
                                          <p:val>
                                            <p:strVal val="#ppt_w"/>
                                          </p:val>
                                        </p:tav>
                                      </p:tavLst>
                                    </p:anim>
                                    <p:anim calcmode="lin" valueType="num">
                                      <p:cBhvr>
                                        <p:cTn dur="500" fill="hold" id="49"/>
                                        <p:tgtEl>
                                          <p:spTgt spid="7180"/>
                                        </p:tgtEl>
                                        <p:attrNameLst>
                                          <p:attrName>ppt_h</p:attrName>
                                        </p:attrNameLst>
                                      </p:cBhvr>
                                      <p:tavLst>
                                        <p:tav tm="0">
                                          <p:val>
                                            <p:fltVal val="0"/>
                                          </p:val>
                                        </p:tav>
                                        <p:tav tm="100000">
                                          <p:val>
                                            <p:strVal val="#ppt_h"/>
                                          </p:val>
                                        </p:tav>
                                      </p:tavLst>
                                    </p:anim>
                                    <p:anim calcmode="lin" valueType="num">
                                      <p:cBhvr>
                                        <p:cTn dur="500" fill="hold" id="50"/>
                                        <p:tgtEl>
                                          <p:spTgt spid="7180"/>
                                        </p:tgtEl>
                                        <p:attrNameLst>
                                          <p:attrName>style.rotation</p:attrName>
                                        </p:attrNameLst>
                                      </p:cBhvr>
                                      <p:tavLst>
                                        <p:tav tm="0">
                                          <p:val>
                                            <p:fltVal val="90"/>
                                          </p:val>
                                        </p:tav>
                                        <p:tav tm="100000">
                                          <p:val>
                                            <p:fltVal val="0"/>
                                          </p:val>
                                        </p:tav>
                                      </p:tavLst>
                                    </p:anim>
                                    <p:animEffect filter="fade" transition="in">
                                      <p:cBhvr>
                                        <p:cTn dur="500" id="51"/>
                                        <p:tgtEl>
                                          <p:spTgt spid="7180"/>
                                        </p:tgtEl>
                                      </p:cBhvr>
                                    </p:animEffect>
                                  </p:childTnLst>
                                </p:cTn>
                              </p:par>
                              <p:par>
                                <p:cTn fill="hold" grpId="0" id="52" nodeType="withEffect" presetClass="entr" presetID="31" presetSubtype="0">
                                  <p:stCondLst>
                                    <p:cond delay="0"/>
                                  </p:stCondLst>
                                  <p:childTnLst>
                                    <p:set>
                                      <p:cBhvr>
                                        <p:cTn dur="1" fill="hold" id="53">
                                          <p:stCondLst>
                                            <p:cond delay="0"/>
                                          </p:stCondLst>
                                        </p:cTn>
                                        <p:tgtEl>
                                          <p:spTgt spid="7175"/>
                                        </p:tgtEl>
                                        <p:attrNameLst>
                                          <p:attrName>style.visibility</p:attrName>
                                        </p:attrNameLst>
                                      </p:cBhvr>
                                      <p:to>
                                        <p:strVal val="visible"/>
                                      </p:to>
                                    </p:set>
                                    <p:anim calcmode="lin" valueType="num">
                                      <p:cBhvr>
                                        <p:cTn dur="500" fill="hold" id="54"/>
                                        <p:tgtEl>
                                          <p:spTgt spid="7175"/>
                                        </p:tgtEl>
                                        <p:attrNameLst>
                                          <p:attrName>ppt_w</p:attrName>
                                        </p:attrNameLst>
                                      </p:cBhvr>
                                      <p:tavLst>
                                        <p:tav tm="0">
                                          <p:val>
                                            <p:fltVal val="0"/>
                                          </p:val>
                                        </p:tav>
                                        <p:tav tm="100000">
                                          <p:val>
                                            <p:strVal val="#ppt_w"/>
                                          </p:val>
                                        </p:tav>
                                      </p:tavLst>
                                    </p:anim>
                                    <p:anim calcmode="lin" valueType="num">
                                      <p:cBhvr>
                                        <p:cTn dur="500" fill="hold" id="55"/>
                                        <p:tgtEl>
                                          <p:spTgt spid="7175"/>
                                        </p:tgtEl>
                                        <p:attrNameLst>
                                          <p:attrName>ppt_h</p:attrName>
                                        </p:attrNameLst>
                                      </p:cBhvr>
                                      <p:tavLst>
                                        <p:tav tm="0">
                                          <p:val>
                                            <p:fltVal val="0"/>
                                          </p:val>
                                        </p:tav>
                                        <p:tav tm="100000">
                                          <p:val>
                                            <p:strVal val="#ppt_h"/>
                                          </p:val>
                                        </p:tav>
                                      </p:tavLst>
                                    </p:anim>
                                    <p:anim calcmode="lin" valueType="num">
                                      <p:cBhvr>
                                        <p:cTn dur="500" fill="hold" id="56"/>
                                        <p:tgtEl>
                                          <p:spTgt spid="7175"/>
                                        </p:tgtEl>
                                        <p:attrNameLst>
                                          <p:attrName>style.rotation</p:attrName>
                                        </p:attrNameLst>
                                      </p:cBhvr>
                                      <p:tavLst>
                                        <p:tav tm="0">
                                          <p:val>
                                            <p:fltVal val="90"/>
                                          </p:val>
                                        </p:tav>
                                        <p:tav tm="100000">
                                          <p:val>
                                            <p:fltVal val="0"/>
                                          </p:val>
                                        </p:tav>
                                      </p:tavLst>
                                    </p:anim>
                                    <p:animEffect filter="fade" transition="in">
                                      <p:cBhvr>
                                        <p:cTn dur="500" id="57"/>
                                        <p:tgtEl>
                                          <p:spTgt spid="7175"/>
                                        </p:tgtEl>
                                      </p:cBhvr>
                                    </p:animEffect>
                                  </p:childTnLst>
                                </p:cTn>
                              </p:par>
                              <p:par>
                                <p:cTn fill="hold" grpId="0" id="58" nodeType="withEffect" presetClass="entr" presetID="31" presetSubtype="0">
                                  <p:stCondLst>
                                    <p:cond delay="0"/>
                                  </p:stCondLst>
                                  <p:childTnLst>
                                    <p:set>
                                      <p:cBhvr>
                                        <p:cTn dur="1" fill="hold" id="59">
                                          <p:stCondLst>
                                            <p:cond delay="0"/>
                                          </p:stCondLst>
                                        </p:cTn>
                                        <p:tgtEl>
                                          <p:spTgt spid="7178"/>
                                        </p:tgtEl>
                                        <p:attrNameLst>
                                          <p:attrName>style.visibility</p:attrName>
                                        </p:attrNameLst>
                                      </p:cBhvr>
                                      <p:to>
                                        <p:strVal val="visible"/>
                                      </p:to>
                                    </p:set>
                                    <p:anim calcmode="lin" valueType="num">
                                      <p:cBhvr>
                                        <p:cTn dur="500" fill="hold" id="60"/>
                                        <p:tgtEl>
                                          <p:spTgt spid="7178"/>
                                        </p:tgtEl>
                                        <p:attrNameLst>
                                          <p:attrName>ppt_w</p:attrName>
                                        </p:attrNameLst>
                                      </p:cBhvr>
                                      <p:tavLst>
                                        <p:tav tm="0">
                                          <p:val>
                                            <p:fltVal val="0"/>
                                          </p:val>
                                        </p:tav>
                                        <p:tav tm="100000">
                                          <p:val>
                                            <p:strVal val="#ppt_w"/>
                                          </p:val>
                                        </p:tav>
                                      </p:tavLst>
                                    </p:anim>
                                    <p:anim calcmode="lin" valueType="num">
                                      <p:cBhvr>
                                        <p:cTn dur="500" fill="hold" id="61"/>
                                        <p:tgtEl>
                                          <p:spTgt spid="7178"/>
                                        </p:tgtEl>
                                        <p:attrNameLst>
                                          <p:attrName>ppt_h</p:attrName>
                                        </p:attrNameLst>
                                      </p:cBhvr>
                                      <p:tavLst>
                                        <p:tav tm="0">
                                          <p:val>
                                            <p:fltVal val="0"/>
                                          </p:val>
                                        </p:tav>
                                        <p:tav tm="100000">
                                          <p:val>
                                            <p:strVal val="#ppt_h"/>
                                          </p:val>
                                        </p:tav>
                                      </p:tavLst>
                                    </p:anim>
                                    <p:anim calcmode="lin" valueType="num">
                                      <p:cBhvr>
                                        <p:cTn dur="500" fill="hold" id="62"/>
                                        <p:tgtEl>
                                          <p:spTgt spid="7178"/>
                                        </p:tgtEl>
                                        <p:attrNameLst>
                                          <p:attrName>style.rotation</p:attrName>
                                        </p:attrNameLst>
                                      </p:cBhvr>
                                      <p:tavLst>
                                        <p:tav tm="0">
                                          <p:val>
                                            <p:fltVal val="90"/>
                                          </p:val>
                                        </p:tav>
                                        <p:tav tm="100000">
                                          <p:val>
                                            <p:fltVal val="0"/>
                                          </p:val>
                                        </p:tav>
                                      </p:tavLst>
                                    </p:anim>
                                    <p:animEffect filter="fade" transition="in">
                                      <p:cBhvr>
                                        <p:cTn dur="500" id="63"/>
                                        <p:tgtEl>
                                          <p:spTgt spid="7178"/>
                                        </p:tgtEl>
                                      </p:cBhvr>
                                    </p:animEffect>
                                  </p:childTnLst>
                                </p:cTn>
                              </p:par>
                            </p:childTnLst>
                          </p:cTn>
                        </p:par>
                        <p:par>
                          <p:cTn fill="hold" id="64" nodeType="afterGroup">
                            <p:stCondLst>
                              <p:cond delay="3000"/>
                            </p:stCondLst>
                            <p:childTnLst>
                              <p:par>
                                <p:cTn fill="hold" grpId="0" id="65" nodeType="afterEffect" presetClass="entr" presetID="22" presetSubtype="8">
                                  <p:stCondLst>
                                    <p:cond delay="0"/>
                                  </p:stCondLst>
                                  <p:childTnLst>
                                    <p:set>
                                      <p:cBhvr>
                                        <p:cTn dur="1" fill="hold" id="66">
                                          <p:stCondLst>
                                            <p:cond delay="0"/>
                                          </p:stCondLst>
                                        </p:cTn>
                                        <p:tgtEl>
                                          <p:spTgt spid="7176"/>
                                        </p:tgtEl>
                                        <p:attrNameLst>
                                          <p:attrName>style.visibility</p:attrName>
                                        </p:attrNameLst>
                                      </p:cBhvr>
                                      <p:to>
                                        <p:strVal val="visible"/>
                                      </p:to>
                                    </p:set>
                                    <p:animEffect filter="wipe(left)" transition="in">
                                      <p:cBhvr>
                                        <p:cTn dur="500" id="67"/>
                                        <p:tgtEl>
                                          <p:spTgt spid="7176"/>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7177"/>
                                        </p:tgtEl>
                                        <p:attrNameLst>
                                          <p:attrName>style.visibility</p:attrName>
                                        </p:attrNameLst>
                                      </p:cBhvr>
                                      <p:to>
                                        <p:strVal val="visible"/>
                                      </p:to>
                                    </p:set>
                                    <p:animEffect filter="wipe(left)" transition="in">
                                      <p:cBhvr>
                                        <p:cTn dur="500" id="70"/>
                                        <p:tgtEl>
                                          <p:spTgt spid="7177"/>
                                        </p:tgtEl>
                                      </p:cBhvr>
                                    </p:animEffect>
                                  </p:childTnLst>
                                </p:cTn>
                              </p:par>
                            </p:childTnLst>
                          </p:cTn>
                        </p:par>
                        <p:par>
                          <p:cTn fill="hold" id="71" nodeType="afterGroup">
                            <p:stCondLst>
                              <p:cond delay="3500"/>
                            </p:stCondLst>
                            <p:childTnLst>
                              <p:par>
                                <p:cTn fill="hold" grpId="0" id="72" nodeType="afterEffect" presetClass="entr" presetID="56" presetSubtype="0">
                                  <p:stCondLst>
                                    <p:cond delay="0"/>
                                  </p:stCondLst>
                                  <p:iterate type="lt">
                                    <p:tmPct val="10000"/>
                                  </p:iterate>
                                  <p:childTnLst>
                                    <p:set>
                                      <p:cBhvr>
                                        <p:cTn dur="1" fill="hold" id="73">
                                          <p:stCondLst>
                                            <p:cond delay="0"/>
                                          </p:stCondLst>
                                        </p:cTn>
                                        <p:tgtEl>
                                          <p:spTgt spid="19"/>
                                        </p:tgtEl>
                                        <p:attrNameLst>
                                          <p:attrName>style.visibility</p:attrName>
                                        </p:attrNameLst>
                                      </p:cBhvr>
                                      <p:to>
                                        <p:strVal val="visible"/>
                                      </p:to>
                                    </p:set>
                                    <p:anim by="(-#ppt_w*2)" calcmode="lin" valueType="num">
                                      <p:cBhvr rctx="PPT">
                                        <p:cTn autoRev="1" dur="500" fill="hold" id="74">
                                          <p:stCondLst>
                                            <p:cond delay="0"/>
                                          </p:stCondLst>
                                        </p:cTn>
                                        <p:tgtEl>
                                          <p:spTgt spid="19"/>
                                        </p:tgtEl>
                                        <p:attrNameLst>
                                          <p:attrName>ppt_w</p:attrName>
                                        </p:attrNameLst>
                                      </p:cBhvr>
                                    </p:anim>
                                    <p:anim by="(#ppt_w*0.50)" calcmode="lin" valueType="num">
                                      <p:cBhvr>
                                        <p:cTn autoRev="1" decel="50000" dur="500" fill="hold" id="75">
                                          <p:stCondLst>
                                            <p:cond delay="0"/>
                                          </p:stCondLst>
                                        </p:cTn>
                                        <p:tgtEl>
                                          <p:spTgt spid="19"/>
                                        </p:tgtEl>
                                        <p:attrNameLst>
                                          <p:attrName>ppt_x</p:attrName>
                                        </p:attrNameLst>
                                      </p:cBhvr>
                                    </p:anim>
                                    <p:anim calcmode="lin" from="(-#ppt_h/2)" to="(#ppt_y)" valueType="num">
                                      <p:cBhvr>
                                        <p:cTn dur="1000" fill="hold" id="76">
                                          <p:stCondLst>
                                            <p:cond delay="0"/>
                                          </p:stCondLst>
                                        </p:cTn>
                                        <p:tgtEl>
                                          <p:spTgt spid="19"/>
                                        </p:tgtEl>
                                        <p:attrNameLst>
                                          <p:attrName>ppt_y</p:attrName>
                                        </p:attrNameLst>
                                      </p:cBhvr>
                                    </p:anim>
                                    <p:animRot by="21600000">
                                      <p:cBhvr>
                                        <p:cTn dur="1000" fill="hold" id="77">
                                          <p:stCondLst>
                                            <p:cond delay="0"/>
                                          </p:stCondLst>
                                        </p:cTn>
                                        <p:tgtEl>
                                          <p:spTgt spid="19"/>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1"/>
      <p:bldP grpId="0" spid="7173"/>
      <p:bldP grpId="0" spid="7174"/>
      <p:bldP grpId="0" spid="7175"/>
      <p:bldP grpId="0" spid="7176"/>
      <p:bldP grpId="0" spid="7177"/>
      <p:bldP grpId="0" spid="7178"/>
      <p:bldP grpId="0" spid="7179"/>
      <p:bldP grpId="0" spid="7180"/>
      <p:bldP grpId="0" spid="7181"/>
      <p:bldP grpId="0" spid="7182"/>
      <p:bldP grpId="0" spid="7183"/>
      <p:bldP grpId="0" spid="1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10242"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0243" name="Freeform 11"/>
          <p:cNvSpPr>
            <a:spLocks noEditPoints="1"/>
          </p:cNvSpPr>
          <p:nvPr/>
        </p:nvSpPr>
        <p:spPr bwMode="auto">
          <a:xfrm>
            <a:off x="5595938" y="936625"/>
            <a:ext cx="1152525" cy="1217613"/>
          </a:xfrm>
          <a:custGeom>
            <a:gdLst>
              <a:gd fmla="*/ 2147483646 w 1404" name="T0"/>
              <a:gd fmla="*/ 0 h 1483" name="T1"/>
              <a:gd fmla="*/ 2147483646 w 1404" name="T2"/>
              <a:gd fmla="*/ 2147483646 h 1483" name="T3"/>
              <a:gd fmla="*/ 2147483646 w 1404" name="T4"/>
              <a:gd fmla="*/ 2147483646 h 1483" name="T5"/>
              <a:gd fmla="*/ 2147483646 w 1404" name="T6"/>
              <a:gd fmla="*/ 2147483646 h 1483" name="T7"/>
              <a:gd fmla="*/ 2147483646 w 1404" name="T8"/>
              <a:gd fmla="*/ 2147483646 h 1483" name="T9"/>
              <a:gd fmla="*/ 2147483646 w 1404" name="T10"/>
              <a:gd fmla="*/ 2147483646 h 1483" name="T11"/>
              <a:gd fmla="*/ 2147483646 w 1404" name="T12"/>
              <a:gd fmla="*/ 2147483646 h 1483" name="T13"/>
              <a:gd fmla="*/ 2147483646 w 1404" name="T14"/>
              <a:gd fmla="*/ 2147483646 h 1483" name="T15"/>
              <a:gd fmla="*/ 0 w 1404" name="T16"/>
              <a:gd fmla="*/ 2147483646 h 1483" name="T17"/>
              <a:gd fmla="*/ 2147483646 w 1404" name="T18"/>
              <a:gd fmla="*/ 2147483646 h 1483" name="T19"/>
              <a:gd fmla="*/ 2147483646 w 1404" name="T20"/>
              <a:gd fmla="*/ 2147483646 h 1483" name="T21"/>
              <a:gd fmla="*/ 2147483646 w 1404" name="T22"/>
              <a:gd fmla="*/ 2147483646 h 1483" name="T23"/>
              <a:gd fmla="*/ 2147483646 w 1404" name="T24"/>
              <a:gd fmla="*/ 2147483646 h 1483" name="T25"/>
              <a:gd fmla="*/ 2147483646 w 1404" name="T26"/>
              <a:gd fmla="*/ 2147483646 h 1483" name="T27"/>
              <a:gd fmla="*/ 2147483646 w 1404" name="T28"/>
              <a:gd fmla="*/ 2147483646 h 1483" name="T29"/>
              <a:gd fmla="*/ 2147483646 w 1404" name="T30"/>
              <a:gd fmla="*/ 2147483646 h 1483" name="T31"/>
              <a:gd fmla="*/ 2147483646 w 1404" name="T32"/>
              <a:gd fmla="*/ 2147483646 h 1483" name="T33"/>
              <a:gd fmla="*/ 2147483646 w 1404" name="T34"/>
              <a:gd fmla="*/ 2147483646 h 1483" name="T35"/>
              <a:gd fmla="*/ 2147483646 w 1404" name="T36"/>
              <a:gd fmla="*/ 2147483646 h 1483" name="T37"/>
              <a:gd fmla="*/ 2147483646 w 1404" name="T38"/>
              <a:gd fmla="*/ 2147483646 h 1483" name="T39"/>
              <a:gd fmla="*/ 2147483646 w 1404" name="T40"/>
              <a:gd fmla="*/ 2147483646 h 1483" name="T41"/>
              <a:gd fmla="*/ 2147483646 w 1404" name="T42"/>
              <a:gd fmla="*/ 2147483646 h 1483" name="T43"/>
              <a:gd fmla="*/ 2147483646 w 1404" name="T44"/>
              <a:gd fmla="*/ 2147483646 h 1483" name="T45"/>
              <a:gd fmla="*/ 2147483646 w 1404" name="T46"/>
              <a:gd fmla="*/ 2147483646 h 1483" name="T47"/>
              <a:gd fmla="*/ 2147483646 w 1404" name="T48"/>
              <a:gd fmla="*/ 2147483646 h 1483" name="T49"/>
              <a:gd fmla="*/ 2147483646 w 1404" name="T50"/>
              <a:gd fmla="*/ 2147483646 h 1483" name="T51"/>
              <a:gd fmla="*/ 2147483646 w 1404" name="T52"/>
              <a:gd fmla="*/ 2147483646 h 1483" name="T53"/>
              <a:gd fmla="*/ 2147483646 w 1404" name="T54"/>
              <a:gd fmla="*/ 2147483646 h 1483" name="T55"/>
              <a:gd fmla="*/ 2147483646 w 1404" name="T56"/>
              <a:gd fmla="*/ 2147483646 h 1483" name="T57"/>
              <a:gd fmla="*/ 2147483646 w 1404" name="T58"/>
              <a:gd fmla="*/ 2147483646 h 1483" name="T59"/>
              <a:gd fmla="*/ 2147483646 w 1404" name="T60"/>
              <a:gd fmla="*/ 2147483646 h 1483" name="T61"/>
              <a:gd fmla="*/ 2147483646 w 1404" name="T62"/>
              <a:gd fmla="*/ 2147483646 h 1483" name="T63"/>
              <a:gd fmla="*/ 2147483646 w 1404" name="T64"/>
              <a:gd fmla="*/ 2147483646 h 1483" name="T65"/>
              <a:gd fmla="*/ 2147483646 w 1404" name="T66"/>
              <a:gd fmla="*/ 2147483646 h 1483" name="T67"/>
              <a:gd fmla="*/ 2147483646 w 1404" name="T68"/>
              <a:gd fmla="*/ 2147483646 h 148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483" w="1404">
                <a:moveTo>
                  <a:pt x="308" y="0"/>
                </a:moveTo>
                <a:lnTo>
                  <a:pt x="877" y="0"/>
                </a:lnTo>
                <a:cubicBezTo>
                  <a:pt x="984" y="0"/>
                  <a:pt x="1072" y="88"/>
                  <a:pt x="1072" y="195"/>
                </a:cubicBezTo>
                <a:lnTo>
                  <a:pt x="1072" y="456"/>
                </a:lnTo>
                <a:cubicBezTo>
                  <a:pt x="1010" y="504"/>
                  <a:pt x="973" y="550"/>
                  <a:pt x="924" y="616"/>
                </a:cubicBezTo>
                <a:lnTo>
                  <a:pt x="924" y="195"/>
                </a:lnTo>
                <a:cubicBezTo>
                  <a:pt x="924" y="169"/>
                  <a:pt x="903" y="147"/>
                  <a:pt x="877" y="147"/>
                </a:cubicBezTo>
                <a:lnTo>
                  <a:pt x="426" y="147"/>
                </a:lnTo>
                <a:lnTo>
                  <a:pt x="426" y="354"/>
                </a:lnTo>
                <a:cubicBezTo>
                  <a:pt x="426" y="374"/>
                  <a:pt x="409" y="391"/>
                  <a:pt x="389" y="391"/>
                </a:cubicBezTo>
                <a:lnTo>
                  <a:pt x="148" y="391"/>
                </a:lnTo>
                <a:lnTo>
                  <a:pt x="148" y="1111"/>
                </a:lnTo>
                <a:cubicBezTo>
                  <a:pt x="148" y="1138"/>
                  <a:pt x="169" y="1159"/>
                  <a:pt x="196" y="1159"/>
                </a:cubicBezTo>
                <a:lnTo>
                  <a:pt x="647" y="1159"/>
                </a:lnTo>
                <a:cubicBezTo>
                  <a:pt x="632" y="1208"/>
                  <a:pt x="619" y="1257"/>
                  <a:pt x="610" y="1307"/>
                </a:cubicBezTo>
                <a:lnTo>
                  <a:pt x="196" y="1307"/>
                </a:lnTo>
                <a:cubicBezTo>
                  <a:pt x="88" y="1307"/>
                  <a:pt x="0" y="1219"/>
                  <a:pt x="0" y="1111"/>
                </a:cubicBezTo>
                <a:lnTo>
                  <a:pt x="0" y="308"/>
                </a:lnTo>
                <a:lnTo>
                  <a:pt x="308" y="0"/>
                </a:lnTo>
                <a:close/>
                <a:moveTo>
                  <a:pt x="1246" y="478"/>
                </a:moveTo>
                <a:cubicBezTo>
                  <a:pt x="1266" y="490"/>
                  <a:pt x="1279" y="509"/>
                  <a:pt x="1284" y="536"/>
                </a:cubicBezTo>
                <a:cubicBezTo>
                  <a:pt x="1322" y="546"/>
                  <a:pt x="1359" y="571"/>
                  <a:pt x="1386" y="619"/>
                </a:cubicBezTo>
                <a:cubicBezTo>
                  <a:pt x="1404" y="661"/>
                  <a:pt x="1397" y="720"/>
                  <a:pt x="1372" y="765"/>
                </a:cubicBezTo>
                <a:cubicBezTo>
                  <a:pt x="1330" y="843"/>
                  <a:pt x="1273" y="938"/>
                  <a:pt x="1222" y="1016"/>
                </a:cubicBezTo>
                <a:cubicBezTo>
                  <a:pt x="1190" y="1029"/>
                  <a:pt x="1196" y="961"/>
                  <a:pt x="1208" y="944"/>
                </a:cubicBezTo>
                <a:cubicBezTo>
                  <a:pt x="1249" y="882"/>
                  <a:pt x="1284" y="824"/>
                  <a:pt x="1317" y="713"/>
                </a:cubicBezTo>
                <a:cubicBezTo>
                  <a:pt x="1324" y="661"/>
                  <a:pt x="1300" y="637"/>
                  <a:pt x="1284" y="614"/>
                </a:cubicBezTo>
                <a:cubicBezTo>
                  <a:pt x="1283" y="618"/>
                  <a:pt x="1282" y="623"/>
                  <a:pt x="1281" y="628"/>
                </a:cubicBezTo>
                <a:cubicBezTo>
                  <a:pt x="1250" y="614"/>
                  <a:pt x="1220" y="599"/>
                  <a:pt x="1189" y="582"/>
                </a:cubicBezTo>
                <a:cubicBezTo>
                  <a:pt x="1158" y="565"/>
                  <a:pt x="1129" y="543"/>
                  <a:pt x="1099" y="523"/>
                </a:cubicBezTo>
                <a:cubicBezTo>
                  <a:pt x="1157" y="473"/>
                  <a:pt x="1207" y="456"/>
                  <a:pt x="1246" y="478"/>
                </a:cubicBezTo>
                <a:close/>
                <a:moveTo>
                  <a:pt x="1268" y="683"/>
                </a:moveTo>
                <a:cubicBezTo>
                  <a:pt x="1242" y="770"/>
                  <a:pt x="1192" y="879"/>
                  <a:pt x="1121" y="1002"/>
                </a:cubicBezTo>
                <a:cubicBezTo>
                  <a:pt x="1086" y="1064"/>
                  <a:pt x="1045" y="1123"/>
                  <a:pt x="1003" y="1178"/>
                </a:cubicBezTo>
                <a:cubicBezTo>
                  <a:pt x="964" y="1159"/>
                  <a:pt x="925" y="1138"/>
                  <a:pt x="885" y="1116"/>
                </a:cubicBezTo>
                <a:cubicBezTo>
                  <a:pt x="843" y="1094"/>
                  <a:pt x="804" y="1066"/>
                  <a:pt x="764" y="1039"/>
                </a:cubicBezTo>
                <a:cubicBezTo>
                  <a:pt x="790" y="976"/>
                  <a:pt x="821" y="911"/>
                  <a:pt x="857" y="849"/>
                </a:cubicBezTo>
                <a:cubicBezTo>
                  <a:pt x="927" y="727"/>
                  <a:pt x="996" y="628"/>
                  <a:pt x="1058" y="562"/>
                </a:cubicBezTo>
                <a:cubicBezTo>
                  <a:pt x="1091" y="584"/>
                  <a:pt x="1124" y="608"/>
                  <a:pt x="1159" y="628"/>
                </a:cubicBezTo>
                <a:cubicBezTo>
                  <a:pt x="1195" y="649"/>
                  <a:pt x="1232" y="664"/>
                  <a:pt x="1268" y="683"/>
                </a:cubicBezTo>
                <a:close/>
                <a:moveTo>
                  <a:pt x="968" y="1222"/>
                </a:moveTo>
                <a:cubicBezTo>
                  <a:pt x="839" y="1379"/>
                  <a:pt x="708" y="1483"/>
                  <a:pt x="678" y="1466"/>
                </a:cubicBezTo>
                <a:cubicBezTo>
                  <a:pt x="648" y="1448"/>
                  <a:pt x="672" y="1283"/>
                  <a:pt x="743" y="1092"/>
                </a:cubicBezTo>
                <a:cubicBezTo>
                  <a:pt x="779" y="1116"/>
                  <a:pt x="816" y="1140"/>
                  <a:pt x="854" y="1162"/>
                </a:cubicBezTo>
                <a:cubicBezTo>
                  <a:pt x="892" y="1184"/>
                  <a:pt x="930" y="1202"/>
                  <a:pt x="968" y="1222"/>
                </a:cubicBezTo>
                <a:close/>
                <a:moveTo>
                  <a:pt x="508" y="258"/>
                </a:moveTo>
                <a:lnTo>
                  <a:pt x="833" y="258"/>
                </a:lnTo>
                <a:lnTo>
                  <a:pt x="833" y="333"/>
                </a:lnTo>
                <a:lnTo>
                  <a:pt x="508" y="333"/>
                </a:lnTo>
                <a:lnTo>
                  <a:pt x="508" y="258"/>
                </a:lnTo>
                <a:close/>
                <a:moveTo>
                  <a:pt x="256" y="756"/>
                </a:moveTo>
                <a:lnTo>
                  <a:pt x="446" y="756"/>
                </a:lnTo>
                <a:lnTo>
                  <a:pt x="446" y="831"/>
                </a:lnTo>
                <a:lnTo>
                  <a:pt x="256" y="831"/>
                </a:lnTo>
                <a:lnTo>
                  <a:pt x="256" y="756"/>
                </a:lnTo>
                <a:close/>
                <a:moveTo>
                  <a:pt x="256" y="583"/>
                </a:moveTo>
                <a:lnTo>
                  <a:pt x="833" y="583"/>
                </a:lnTo>
                <a:lnTo>
                  <a:pt x="833" y="658"/>
                </a:lnTo>
                <a:lnTo>
                  <a:pt x="256" y="658"/>
                </a:lnTo>
                <a:lnTo>
                  <a:pt x="256" y="583"/>
                </a:lnTo>
                <a:close/>
                <a:moveTo>
                  <a:pt x="256" y="423"/>
                </a:moveTo>
                <a:lnTo>
                  <a:pt x="833" y="423"/>
                </a:lnTo>
                <a:lnTo>
                  <a:pt x="833" y="498"/>
                </a:lnTo>
                <a:lnTo>
                  <a:pt x="256" y="498"/>
                </a:lnTo>
                <a:lnTo>
                  <a:pt x="256" y="423"/>
                </a:lnTo>
                <a:close/>
                <a:moveTo>
                  <a:pt x="192" y="323"/>
                </a:moveTo>
                <a:lnTo>
                  <a:pt x="334" y="323"/>
                </a:lnTo>
                <a:cubicBezTo>
                  <a:pt x="347" y="323"/>
                  <a:pt x="359" y="312"/>
                  <a:pt x="359" y="299"/>
                </a:cubicBezTo>
                <a:lnTo>
                  <a:pt x="359" y="157"/>
                </a:lnTo>
                <a:lnTo>
                  <a:pt x="192" y="323"/>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44"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a:noFill/>
              </a14:hiddenFill>
            </a:ext>
          </a:extLst>
        </p:spPr>
        <p:txBody>
          <a:bodyPr/>
          <a:lstStyle/>
          <a:p>
            <a:endParaRPr altLang="en-US" lang="zh-CN"/>
          </a:p>
        </p:txBody>
      </p:sp>
      <p:sp>
        <p:nvSpPr>
          <p:cNvPr id="10245" name="TextBox 77"/>
          <p:cNvSpPr txBox="1">
            <a:spLocks noChangeArrowheads="1"/>
          </p:cNvSpPr>
          <p:nvPr/>
        </p:nvSpPr>
        <p:spPr bwMode="auto">
          <a:xfrm>
            <a:off x="4548188" y="3068638"/>
            <a:ext cx="316865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4400">
                <a:solidFill>
                  <a:srgbClr val="363636"/>
                </a:solidFill>
                <a:latin charset="-122" panose="020b0503020204020204" pitchFamily="34" typeface="微软雅黑"/>
              </a:rPr>
              <a:t>绪    论</a:t>
            </a:r>
          </a:p>
        </p:txBody>
      </p:sp>
      <p:sp>
        <p:nvSpPr>
          <p:cNvPr id="10246" name="Rectangle 14"/>
          <p:cNvSpPr>
            <a:spLocks noChangeArrowheads="1"/>
          </p:cNvSpPr>
          <p:nvPr/>
        </p:nvSpPr>
        <p:spPr bwMode="auto">
          <a:xfrm>
            <a:off x="5634038" y="2255838"/>
            <a:ext cx="9239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600">
                <a:solidFill>
                  <a:srgbClr val="363636"/>
                </a:solidFill>
                <a:latin charset="-122" panose="020b0503020204020204" pitchFamily="34" typeface="微软雅黑"/>
              </a:rPr>
              <a:t>Part 1</a:t>
            </a:r>
          </a:p>
        </p:txBody>
      </p:sp>
      <p:sp>
        <p:nvSpPr>
          <p:cNvPr id="10247" name="Oval 39"/>
          <p:cNvSpPr>
            <a:spLocks noChangeArrowheads="1" noChangeAspect="1"/>
          </p:cNvSpPr>
          <p:nvPr/>
        </p:nvSpPr>
        <p:spPr bwMode="auto">
          <a:xfrm>
            <a:off x="3252788" y="5392738"/>
            <a:ext cx="173037" cy="158750"/>
          </a:xfrm>
          <a:prstGeom prst="ellipse">
            <a:avLst/>
          </a:prstGeom>
          <a:solidFill>
            <a:srgbClr val="113E6A"/>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0248" name="Oval 40"/>
          <p:cNvSpPr>
            <a:spLocks noChangeArrowheads="1" noChangeAspect="1"/>
          </p:cNvSpPr>
          <p:nvPr/>
        </p:nvSpPr>
        <p:spPr bwMode="auto">
          <a:xfrm>
            <a:off x="3252788" y="5829300"/>
            <a:ext cx="173037" cy="158750"/>
          </a:xfrm>
          <a:prstGeom prst="ellipse">
            <a:avLst/>
          </a:prstGeom>
          <a:solidFill>
            <a:srgbClr val="113E6A"/>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0249" name="Oval 41"/>
          <p:cNvSpPr>
            <a:spLocks noChangeArrowheads="1" noChangeAspect="1"/>
          </p:cNvSpPr>
          <p:nvPr/>
        </p:nvSpPr>
        <p:spPr bwMode="auto">
          <a:xfrm>
            <a:off x="3252788" y="6288088"/>
            <a:ext cx="173037" cy="157162"/>
          </a:xfrm>
          <a:prstGeom prst="ellipse">
            <a:avLst/>
          </a:prstGeom>
          <a:solidFill>
            <a:srgbClr val="113E6A"/>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0250" name="Oval 42"/>
          <p:cNvSpPr>
            <a:spLocks noChangeArrowheads="1" noChangeAspect="1"/>
          </p:cNvSpPr>
          <p:nvPr/>
        </p:nvSpPr>
        <p:spPr bwMode="auto">
          <a:xfrm>
            <a:off x="7029450" y="5392738"/>
            <a:ext cx="158750" cy="158750"/>
          </a:xfrm>
          <a:prstGeom prst="ellipse">
            <a:avLst/>
          </a:prstGeom>
          <a:solidFill>
            <a:srgbClr val="113E6A"/>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0251" name="TextBox 83"/>
          <p:cNvSpPr txBox="1">
            <a:spLocks noChangeArrowheads="1"/>
          </p:cNvSpPr>
          <p:nvPr/>
        </p:nvSpPr>
        <p:spPr bwMode="auto">
          <a:xfrm>
            <a:off x="3402013" y="5240338"/>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选题背景</a:t>
            </a:r>
          </a:p>
        </p:txBody>
      </p:sp>
      <p:sp>
        <p:nvSpPr>
          <p:cNvPr id="10252" name="TextBox 84"/>
          <p:cNvSpPr txBox="1">
            <a:spLocks noChangeArrowheads="1"/>
          </p:cNvSpPr>
          <p:nvPr/>
        </p:nvSpPr>
        <p:spPr bwMode="auto">
          <a:xfrm>
            <a:off x="3402013" y="5676900"/>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国外相关研究状况</a:t>
            </a:r>
          </a:p>
        </p:txBody>
      </p:sp>
      <p:sp>
        <p:nvSpPr>
          <p:cNvPr id="10253" name="TextBox 85"/>
          <p:cNvSpPr txBox="1">
            <a:spLocks noChangeArrowheads="1"/>
          </p:cNvSpPr>
          <p:nvPr/>
        </p:nvSpPr>
        <p:spPr bwMode="auto">
          <a:xfrm>
            <a:off x="3402013" y="6135688"/>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国内研究状况</a:t>
            </a:r>
          </a:p>
        </p:txBody>
      </p:sp>
      <p:sp>
        <p:nvSpPr>
          <p:cNvPr id="10254" name="TextBox 86"/>
          <p:cNvSpPr txBox="1">
            <a:spLocks noChangeArrowheads="1"/>
          </p:cNvSpPr>
          <p:nvPr/>
        </p:nvSpPr>
        <p:spPr bwMode="auto">
          <a:xfrm>
            <a:off x="7178674" y="6135688"/>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主要贡献与创新</a:t>
            </a:r>
          </a:p>
        </p:txBody>
      </p:sp>
      <p:sp>
        <p:nvSpPr>
          <p:cNvPr id="10255" name="Oval 42"/>
          <p:cNvSpPr>
            <a:spLocks noChangeArrowheads="1" noChangeAspect="1"/>
          </p:cNvSpPr>
          <p:nvPr/>
        </p:nvSpPr>
        <p:spPr bwMode="auto">
          <a:xfrm>
            <a:off x="7029450" y="5829300"/>
            <a:ext cx="158750" cy="158750"/>
          </a:xfrm>
          <a:prstGeom prst="ellipse">
            <a:avLst/>
          </a:prstGeom>
          <a:solidFill>
            <a:srgbClr val="113E6A"/>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0256" name="TextBox 88"/>
          <p:cNvSpPr txBox="1">
            <a:spLocks noChangeArrowheads="1"/>
          </p:cNvSpPr>
          <p:nvPr/>
        </p:nvSpPr>
        <p:spPr bwMode="auto">
          <a:xfrm>
            <a:off x="7178674" y="5240338"/>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研究意义</a:t>
            </a:r>
          </a:p>
        </p:txBody>
      </p:sp>
      <p:sp>
        <p:nvSpPr>
          <p:cNvPr id="10257" name="Oval 42"/>
          <p:cNvSpPr>
            <a:spLocks noChangeArrowheads="1" noChangeAspect="1"/>
          </p:cNvSpPr>
          <p:nvPr/>
        </p:nvSpPr>
        <p:spPr bwMode="auto">
          <a:xfrm>
            <a:off x="7029450" y="6286500"/>
            <a:ext cx="158750" cy="160338"/>
          </a:xfrm>
          <a:prstGeom prst="ellipse">
            <a:avLst/>
          </a:prstGeom>
          <a:solidFill>
            <a:srgbClr val="113E6A"/>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accent2"/>
              </a:solidFill>
              <a:ea charset="-122" panose="02010600030101010101" pitchFamily="2" typeface="宋体"/>
            </a:endParaRPr>
          </a:p>
        </p:txBody>
      </p:sp>
      <p:sp>
        <p:nvSpPr>
          <p:cNvPr id="10258" name="TextBox 90"/>
          <p:cNvSpPr txBox="1">
            <a:spLocks noChangeArrowheads="1"/>
          </p:cNvSpPr>
          <p:nvPr/>
        </p:nvSpPr>
        <p:spPr bwMode="auto">
          <a:xfrm>
            <a:off x="7178674" y="5676900"/>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chemeClr val="accent2"/>
                </a:solidFill>
                <a:latin charset="-122" panose="020b0503020204020204" pitchFamily="34" typeface="微软雅黑"/>
              </a:rPr>
              <a:t>参考文献</a:t>
            </a:r>
          </a:p>
        </p:txBody>
      </p:sp>
    </p:spTree>
  </p:cSld>
  <p:clrMapOvr>
    <a:masterClrMapping/>
  </p:clrMapOvr>
  <p:transition advTm="8561"/>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0242"/>
                                        </p:tgtEl>
                                        <p:attrNameLst>
                                          <p:attrName>style.visibility</p:attrName>
                                        </p:attrNameLst>
                                      </p:cBhvr>
                                      <p:to>
                                        <p:strVal val="visible"/>
                                      </p:to>
                                    </p:set>
                                    <p:animEffect filter="wheel(1)" transition="in">
                                      <p:cBhvr>
                                        <p:cTn dur="2000" id="7"/>
                                        <p:tgtEl>
                                          <p:spTgt spid="10242"/>
                                        </p:tgtEl>
                                      </p:cBhvr>
                                    </p:animEffect>
                                  </p:childTnLst>
                                </p:cTn>
                              </p:par>
                            </p:childTnLst>
                          </p:cTn>
                        </p:par>
                        <p:par>
                          <p:cTn fill="hold" id="8" nodeType="afterGroup">
                            <p:stCondLst>
                              <p:cond delay="2000"/>
                            </p:stCondLst>
                            <p:childTnLst>
                              <p:par>
                                <p:cTn fill="hold" grpId="0" id="9" nodeType="afterEffect" presetClass="entr" presetID="31" presetSubtype="0">
                                  <p:stCondLst>
                                    <p:cond delay="0"/>
                                  </p:stCondLst>
                                  <p:childTnLst>
                                    <p:set>
                                      <p:cBhvr>
                                        <p:cTn dur="1" fill="hold" id="10">
                                          <p:stCondLst>
                                            <p:cond delay="0"/>
                                          </p:stCondLst>
                                        </p:cTn>
                                        <p:tgtEl>
                                          <p:spTgt spid="10243"/>
                                        </p:tgtEl>
                                        <p:attrNameLst>
                                          <p:attrName>style.visibility</p:attrName>
                                        </p:attrNameLst>
                                      </p:cBhvr>
                                      <p:to>
                                        <p:strVal val="visible"/>
                                      </p:to>
                                    </p:set>
                                    <p:anim calcmode="lin" valueType="num">
                                      <p:cBhvr>
                                        <p:cTn dur="400" fill="hold" id="11"/>
                                        <p:tgtEl>
                                          <p:spTgt spid="10243"/>
                                        </p:tgtEl>
                                        <p:attrNameLst>
                                          <p:attrName>ppt_w</p:attrName>
                                        </p:attrNameLst>
                                      </p:cBhvr>
                                      <p:tavLst>
                                        <p:tav tm="0">
                                          <p:val>
                                            <p:fltVal val="0"/>
                                          </p:val>
                                        </p:tav>
                                        <p:tav tm="100000">
                                          <p:val>
                                            <p:strVal val="#ppt_w"/>
                                          </p:val>
                                        </p:tav>
                                      </p:tavLst>
                                    </p:anim>
                                    <p:anim calcmode="lin" valueType="num">
                                      <p:cBhvr>
                                        <p:cTn dur="400" fill="hold" id="12"/>
                                        <p:tgtEl>
                                          <p:spTgt spid="10243"/>
                                        </p:tgtEl>
                                        <p:attrNameLst>
                                          <p:attrName>ppt_h</p:attrName>
                                        </p:attrNameLst>
                                      </p:cBhvr>
                                      <p:tavLst>
                                        <p:tav tm="0">
                                          <p:val>
                                            <p:fltVal val="0"/>
                                          </p:val>
                                        </p:tav>
                                        <p:tav tm="100000">
                                          <p:val>
                                            <p:strVal val="#ppt_h"/>
                                          </p:val>
                                        </p:tav>
                                      </p:tavLst>
                                    </p:anim>
                                    <p:anim calcmode="lin" valueType="num">
                                      <p:cBhvr>
                                        <p:cTn dur="400" fill="hold" id="13"/>
                                        <p:tgtEl>
                                          <p:spTgt spid="10243"/>
                                        </p:tgtEl>
                                        <p:attrNameLst>
                                          <p:attrName>style.rotation</p:attrName>
                                        </p:attrNameLst>
                                      </p:cBhvr>
                                      <p:tavLst>
                                        <p:tav tm="0">
                                          <p:val>
                                            <p:fltVal val="90"/>
                                          </p:val>
                                        </p:tav>
                                        <p:tav tm="100000">
                                          <p:val>
                                            <p:fltVal val="0"/>
                                          </p:val>
                                        </p:tav>
                                      </p:tavLst>
                                    </p:anim>
                                    <p:animEffect filter="fade" transition="in">
                                      <p:cBhvr>
                                        <p:cTn dur="400" id="14"/>
                                        <p:tgtEl>
                                          <p:spTgt spid="10243"/>
                                        </p:tgtEl>
                                      </p:cBhvr>
                                    </p:animEffect>
                                  </p:childTnLst>
                                </p:cTn>
                              </p:par>
                            </p:childTnLst>
                          </p:cTn>
                        </p:par>
                        <p:par>
                          <p:cTn fill="hold" id="15" nodeType="afterGroup">
                            <p:stCondLst>
                              <p:cond delay="2400"/>
                            </p:stCondLst>
                            <p:childTnLst>
                              <p:par>
                                <p:cTn fill="hold" grpId="0" id="16" nodeType="afterEffect" presetClass="entr" presetID="16" presetSubtype="21">
                                  <p:stCondLst>
                                    <p:cond delay="0"/>
                                  </p:stCondLst>
                                  <p:childTnLst>
                                    <p:set>
                                      <p:cBhvr>
                                        <p:cTn dur="1" fill="hold" id="17">
                                          <p:stCondLst>
                                            <p:cond delay="0"/>
                                          </p:stCondLst>
                                        </p:cTn>
                                        <p:tgtEl>
                                          <p:spTgt spid="10244"/>
                                        </p:tgtEl>
                                        <p:attrNameLst>
                                          <p:attrName>style.visibility</p:attrName>
                                        </p:attrNameLst>
                                      </p:cBhvr>
                                      <p:to>
                                        <p:strVal val="visible"/>
                                      </p:to>
                                    </p:set>
                                    <p:animEffect filter="barn(inVertical)" transition="in">
                                      <p:cBhvr>
                                        <p:cTn dur="500" id="18"/>
                                        <p:tgtEl>
                                          <p:spTgt spid="10244"/>
                                        </p:tgtEl>
                                      </p:cBhvr>
                                    </p:animEffect>
                                  </p:childTnLst>
                                </p:cTn>
                              </p:par>
                            </p:childTnLst>
                          </p:cTn>
                        </p:par>
                        <p:par>
                          <p:cTn fill="hold" id="19" nodeType="afterGroup">
                            <p:stCondLst>
                              <p:cond delay="2900"/>
                            </p:stCondLst>
                            <p:childTnLst>
                              <p:par>
                                <p:cTn fill="hold" grpId="0" id="20" nodeType="afterEffect" presetClass="entr" presetID="22" presetSubtype="1">
                                  <p:stCondLst>
                                    <p:cond delay="0"/>
                                  </p:stCondLst>
                                  <p:childTnLst>
                                    <p:set>
                                      <p:cBhvr>
                                        <p:cTn dur="1" fill="hold" id="21">
                                          <p:stCondLst>
                                            <p:cond delay="0"/>
                                          </p:stCondLst>
                                        </p:cTn>
                                        <p:tgtEl>
                                          <p:spTgt spid="10245"/>
                                        </p:tgtEl>
                                        <p:attrNameLst>
                                          <p:attrName>style.visibility</p:attrName>
                                        </p:attrNameLst>
                                      </p:cBhvr>
                                      <p:to>
                                        <p:strVal val="visible"/>
                                      </p:to>
                                    </p:set>
                                    <p:animEffect filter="wipe(up)" transition="in">
                                      <p:cBhvr>
                                        <p:cTn dur="500" id="22"/>
                                        <p:tgtEl>
                                          <p:spTgt spid="10245"/>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10246"/>
                                        </p:tgtEl>
                                        <p:attrNameLst>
                                          <p:attrName>style.visibility</p:attrName>
                                        </p:attrNameLst>
                                      </p:cBhvr>
                                      <p:to>
                                        <p:strVal val="visible"/>
                                      </p:to>
                                    </p:set>
                                    <p:animEffect filter="wipe(down)" transition="in">
                                      <p:cBhvr>
                                        <p:cTn dur="500" id="25"/>
                                        <p:tgtEl>
                                          <p:spTgt spid="10246"/>
                                        </p:tgtEl>
                                      </p:cBhvr>
                                    </p:animEffect>
                                  </p:childTnLst>
                                </p:cTn>
                              </p:par>
                            </p:childTnLst>
                          </p:cTn>
                        </p:par>
                        <p:par>
                          <p:cTn fill="hold" id="26" nodeType="afterGroup">
                            <p:stCondLst>
                              <p:cond delay="3400"/>
                            </p:stCondLst>
                            <p:childTnLst>
                              <p:par>
                                <p:cTn fill="hold" grpId="0" id="27" nodeType="afterEffect" presetClass="entr" presetID="2" presetSubtype="12">
                                  <p:stCondLst>
                                    <p:cond delay="0"/>
                                  </p:stCondLst>
                                  <p:childTnLst>
                                    <p:set>
                                      <p:cBhvr>
                                        <p:cTn dur="1" fill="hold" id="28">
                                          <p:stCondLst>
                                            <p:cond delay="0"/>
                                          </p:stCondLst>
                                        </p:cTn>
                                        <p:tgtEl>
                                          <p:spTgt spid="10247"/>
                                        </p:tgtEl>
                                        <p:attrNameLst>
                                          <p:attrName>style.visibility</p:attrName>
                                        </p:attrNameLst>
                                      </p:cBhvr>
                                      <p:to>
                                        <p:strVal val="visible"/>
                                      </p:to>
                                    </p:set>
                                    <p:anim calcmode="lin" valueType="num">
                                      <p:cBhvr additive="base">
                                        <p:cTn dur="500" fill="hold" id="29"/>
                                        <p:tgtEl>
                                          <p:spTgt spid="10247"/>
                                        </p:tgtEl>
                                        <p:attrNameLst>
                                          <p:attrName>ppt_x</p:attrName>
                                        </p:attrNameLst>
                                      </p:cBhvr>
                                      <p:tavLst>
                                        <p:tav tm="0">
                                          <p:val>
                                            <p:strVal val="0-#ppt_w/2"/>
                                          </p:val>
                                        </p:tav>
                                        <p:tav tm="100000">
                                          <p:val>
                                            <p:strVal val="#ppt_x"/>
                                          </p:val>
                                        </p:tav>
                                      </p:tavLst>
                                    </p:anim>
                                    <p:anim calcmode="lin" valueType="num">
                                      <p:cBhvr additive="base">
                                        <p:cTn dur="500" fill="hold" id="30"/>
                                        <p:tgtEl>
                                          <p:spTgt spid="10247"/>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12">
                                  <p:stCondLst>
                                    <p:cond delay="100"/>
                                  </p:stCondLst>
                                  <p:childTnLst>
                                    <p:set>
                                      <p:cBhvr>
                                        <p:cTn dur="1" fill="hold" id="32">
                                          <p:stCondLst>
                                            <p:cond delay="0"/>
                                          </p:stCondLst>
                                        </p:cTn>
                                        <p:tgtEl>
                                          <p:spTgt spid="10248"/>
                                        </p:tgtEl>
                                        <p:attrNameLst>
                                          <p:attrName>style.visibility</p:attrName>
                                        </p:attrNameLst>
                                      </p:cBhvr>
                                      <p:to>
                                        <p:strVal val="visible"/>
                                      </p:to>
                                    </p:set>
                                    <p:anim calcmode="lin" valueType="num">
                                      <p:cBhvr additive="base">
                                        <p:cTn dur="500" fill="hold" id="33"/>
                                        <p:tgtEl>
                                          <p:spTgt spid="10248"/>
                                        </p:tgtEl>
                                        <p:attrNameLst>
                                          <p:attrName>ppt_x</p:attrName>
                                        </p:attrNameLst>
                                      </p:cBhvr>
                                      <p:tavLst>
                                        <p:tav tm="0">
                                          <p:val>
                                            <p:strVal val="0-#ppt_w/2"/>
                                          </p:val>
                                        </p:tav>
                                        <p:tav tm="100000">
                                          <p:val>
                                            <p:strVal val="#ppt_x"/>
                                          </p:val>
                                        </p:tav>
                                      </p:tavLst>
                                    </p:anim>
                                    <p:anim calcmode="lin" valueType="num">
                                      <p:cBhvr additive="base">
                                        <p:cTn dur="500" fill="hold" id="34"/>
                                        <p:tgtEl>
                                          <p:spTgt spid="10248"/>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12">
                                  <p:stCondLst>
                                    <p:cond delay="200"/>
                                  </p:stCondLst>
                                  <p:childTnLst>
                                    <p:set>
                                      <p:cBhvr>
                                        <p:cTn dur="1" fill="hold" id="36">
                                          <p:stCondLst>
                                            <p:cond delay="0"/>
                                          </p:stCondLst>
                                        </p:cTn>
                                        <p:tgtEl>
                                          <p:spTgt spid="10249"/>
                                        </p:tgtEl>
                                        <p:attrNameLst>
                                          <p:attrName>style.visibility</p:attrName>
                                        </p:attrNameLst>
                                      </p:cBhvr>
                                      <p:to>
                                        <p:strVal val="visible"/>
                                      </p:to>
                                    </p:set>
                                    <p:anim calcmode="lin" valueType="num">
                                      <p:cBhvr additive="base">
                                        <p:cTn dur="500" fill="hold" id="37"/>
                                        <p:tgtEl>
                                          <p:spTgt spid="10249"/>
                                        </p:tgtEl>
                                        <p:attrNameLst>
                                          <p:attrName>ppt_x</p:attrName>
                                        </p:attrNameLst>
                                      </p:cBhvr>
                                      <p:tavLst>
                                        <p:tav tm="0">
                                          <p:val>
                                            <p:strVal val="0-#ppt_w/2"/>
                                          </p:val>
                                        </p:tav>
                                        <p:tav tm="100000">
                                          <p:val>
                                            <p:strVal val="#ppt_x"/>
                                          </p:val>
                                        </p:tav>
                                      </p:tavLst>
                                    </p:anim>
                                    <p:anim calcmode="lin" valueType="num">
                                      <p:cBhvr additive="base">
                                        <p:cTn dur="500" fill="hold" id="38"/>
                                        <p:tgtEl>
                                          <p:spTgt spid="10249"/>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12">
                                  <p:stCondLst>
                                    <p:cond delay="300"/>
                                  </p:stCondLst>
                                  <p:childTnLst>
                                    <p:set>
                                      <p:cBhvr>
                                        <p:cTn dur="1" fill="hold" id="40">
                                          <p:stCondLst>
                                            <p:cond delay="0"/>
                                          </p:stCondLst>
                                        </p:cTn>
                                        <p:tgtEl>
                                          <p:spTgt spid="10250"/>
                                        </p:tgtEl>
                                        <p:attrNameLst>
                                          <p:attrName>style.visibility</p:attrName>
                                        </p:attrNameLst>
                                      </p:cBhvr>
                                      <p:to>
                                        <p:strVal val="visible"/>
                                      </p:to>
                                    </p:set>
                                    <p:anim calcmode="lin" valueType="num">
                                      <p:cBhvr additive="base">
                                        <p:cTn dur="500" fill="hold" id="41"/>
                                        <p:tgtEl>
                                          <p:spTgt spid="10250"/>
                                        </p:tgtEl>
                                        <p:attrNameLst>
                                          <p:attrName>ppt_x</p:attrName>
                                        </p:attrNameLst>
                                      </p:cBhvr>
                                      <p:tavLst>
                                        <p:tav tm="0">
                                          <p:val>
                                            <p:strVal val="0-#ppt_w/2"/>
                                          </p:val>
                                        </p:tav>
                                        <p:tav tm="100000">
                                          <p:val>
                                            <p:strVal val="#ppt_x"/>
                                          </p:val>
                                        </p:tav>
                                      </p:tavLst>
                                    </p:anim>
                                    <p:anim calcmode="lin" valueType="num">
                                      <p:cBhvr additive="base">
                                        <p:cTn dur="500" fill="hold" id="42"/>
                                        <p:tgtEl>
                                          <p:spTgt spid="10250"/>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12">
                                  <p:stCondLst>
                                    <p:cond delay="400"/>
                                  </p:stCondLst>
                                  <p:childTnLst>
                                    <p:set>
                                      <p:cBhvr>
                                        <p:cTn dur="1" fill="hold" id="44">
                                          <p:stCondLst>
                                            <p:cond delay="0"/>
                                          </p:stCondLst>
                                        </p:cTn>
                                        <p:tgtEl>
                                          <p:spTgt spid="10255"/>
                                        </p:tgtEl>
                                        <p:attrNameLst>
                                          <p:attrName>style.visibility</p:attrName>
                                        </p:attrNameLst>
                                      </p:cBhvr>
                                      <p:to>
                                        <p:strVal val="visible"/>
                                      </p:to>
                                    </p:set>
                                    <p:anim calcmode="lin" valueType="num">
                                      <p:cBhvr additive="base">
                                        <p:cTn dur="500" fill="hold" id="45"/>
                                        <p:tgtEl>
                                          <p:spTgt spid="10255"/>
                                        </p:tgtEl>
                                        <p:attrNameLst>
                                          <p:attrName>ppt_x</p:attrName>
                                        </p:attrNameLst>
                                      </p:cBhvr>
                                      <p:tavLst>
                                        <p:tav tm="0">
                                          <p:val>
                                            <p:strVal val="0-#ppt_w/2"/>
                                          </p:val>
                                        </p:tav>
                                        <p:tav tm="100000">
                                          <p:val>
                                            <p:strVal val="#ppt_x"/>
                                          </p:val>
                                        </p:tav>
                                      </p:tavLst>
                                    </p:anim>
                                    <p:anim calcmode="lin" valueType="num">
                                      <p:cBhvr additive="base">
                                        <p:cTn dur="500" fill="hold" id="46"/>
                                        <p:tgtEl>
                                          <p:spTgt spid="10255"/>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12">
                                  <p:stCondLst>
                                    <p:cond delay="500"/>
                                  </p:stCondLst>
                                  <p:childTnLst>
                                    <p:set>
                                      <p:cBhvr>
                                        <p:cTn dur="1" fill="hold" id="48">
                                          <p:stCondLst>
                                            <p:cond delay="0"/>
                                          </p:stCondLst>
                                        </p:cTn>
                                        <p:tgtEl>
                                          <p:spTgt spid="10257"/>
                                        </p:tgtEl>
                                        <p:attrNameLst>
                                          <p:attrName>style.visibility</p:attrName>
                                        </p:attrNameLst>
                                      </p:cBhvr>
                                      <p:to>
                                        <p:strVal val="visible"/>
                                      </p:to>
                                    </p:set>
                                    <p:anim calcmode="lin" valueType="num">
                                      <p:cBhvr additive="base">
                                        <p:cTn dur="500" fill="hold" id="49"/>
                                        <p:tgtEl>
                                          <p:spTgt spid="10257"/>
                                        </p:tgtEl>
                                        <p:attrNameLst>
                                          <p:attrName>ppt_x</p:attrName>
                                        </p:attrNameLst>
                                      </p:cBhvr>
                                      <p:tavLst>
                                        <p:tav tm="0">
                                          <p:val>
                                            <p:strVal val="0-#ppt_w/2"/>
                                          </p:val>
                                        </p:tav>
                                        <p:tav tm="100000">
                                          <p:val>
                                            <p:strVal val="#ppt_x"/>
                                          </p:val>
                                        </p:tav>
                                      </p:tavLst>
                                    </p:anim>
                                    <p:anim calcmode="lin" valueType="num">
                                      <p:cBhvr additive="base">
                                        <p:cTn dur="500" fill="hold" id="50"/>
                                        <p:tgtEl>
                                          <p:spTgt spid="10257"/>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4400"/>
                            </p:stCondLst>
                            <p:childTnLst>
                              <p:par>
                                <p:cTn fill="hold" grpId="0" id="52" nodeType="afterEffect" presetClass="entr" presetID="22" presetSubtype="8">
                                  <p:stCondLst>
                                    <p:cond delay="0"/>
                                  </p:stCondLst>
                                  <p:childTnLst>
                                    <p:set>
                                      <p:cBhvr>
                                        <p:cTn dur="1" fill="hold" id="53">
                                          <p:stCondLst>
                                            <p:cond delay="0"/>
                                          </p:stCondLst>
                                        </p:cTn>
                                        <p:tgtEl>
                                          <p:spTgt spid="10251"/>
                                        </p:tgtEl>
                                        <p:attrNameLst>
                                          <p:attrName>style.visibility</p:attrName>
                                        </p:attrNameLst>
                                      </p:cBhvr>
                                      <p:to>
                                        <p:strVal val="visible"/>
                                      </p:to>
                                    </p:set>
                                    <p:animEffect filter="wipe(left)" transition="in">
                                      <p:cBhvr>
                                        <p:cTn dur="500" id="54"/>
                                        <p:tgtEl>
                                          <p:spTgt spid="10251"/>
                                        </p:tgtEl>
                                      </p:cBhvr>
                                    </p:animEffect>
                                  </p:childTnLst>
                                </p:cTn>
                              </p:par>
                              <p:par>
                                <p:cTn fill="hold" grpId="0" id="55" nodeType="withEffect" presetClass="entr" presetID="22" presetSubtype="8">
                                  <p:stCondLst>
                                    <p:cond delay="100"/>
                                  </p:stCondLst>
                                  <p:childTnLst>
                                    <p:set>
                                      <p:cBhvr>
                                        <p:cTn dur="1" fill="hold" id="56">
                                          <p:stCondLst>
                                            <p:cond delay="0"/>
                                          </p:stCondLst>
                                        </p:cTn>
                                        <p:tgtEl>
                                          <p:spTgt spid="10252"/>
                                        </p:tgtEl>
                                        <p:attrNameLst>
                                          <p:attrName>style.visibility</p:attrName>
                                        </p:attrNameLst>
                                      </p:cBhvr>
                                      <p:to>
                                        <p:strVal val="visible"/>
                                      </p:to>
                                    </p:set>
                                    <p:animEffect filter="wipe(left)" transition="in">
                                      <p:cBhvr>
                                        <p:cTn dur="500" id="57"/>
                                        <p:tgtEl>
                                          <p:spTgt spid="10252"/>
                                        </p:tgtEl>
                                      </p:cBhvr>
                                    </p:animEffect>
                                  </p:childTnLst>
                                </p:cTn>
                              </p:par>
                              <p:par>
                                <p:cTn fill="hold" grpId="0" id="58" nodeType="withEffect" presetClass="entr" presetID="22" presetSubtype="8">
                                  <p:stCondLst>
                                    <p:cond delay="200"/>
                                  </p:stCondLst>
                                  <p:childTnLst>
                                    <p:set>
                                      <p:cBhvr>
                                        <p:cTn dur="1" fill="hold" id="59">
                                          <p:stCondLst>
                                            <p:cond delay="0"/>
                                          </p:stCondLst>
                                        </p:cTn>
                                        <p:tgtEl>
                                          <p:spTgt spid="10253"/>
                                        </p:tgtEl>
                                        <p:attrNameLst>
                                          <p:attrName>style.visibility</p:attrName>
                                        </p:attrNameLst>
                                      </p:cBhvr>
                                      <p:to>
                                        <p:strVal val="visible"/>
                                      </p:to>
                                    </p:set>
                                    <p:animEffect filter="wipe(left)" transition="in">
                                      <p:cBhvr>
                                        <p:cTn dur="500" id="60"/>
                                        <p:tgtEl>
                                          <p:spTgt spid="10253"/>
                                        </p:tgtEl>
                                      </p:cBhvr>
                                    </p:animEffect>
                                  </p:childTnLst>
                                </p:cTn>
                              </p:par>
                              <p:par>
                                <p:cTn fill="hold" grpId="0" id="61" nodeType="withEffect" presetClass="entr" presetID="22" presetSubtype="8">
                                  <p:stCondLst>
                                    <p:cond delay="300"/>
                                  </p:stCondLst>
                                  <p:childTnLst>
                                    <p:set>
                                      <p:cBhvr>
                                        <p:cTn dur="1" fill="hold" id="62">
                                          <p:stCondLst>
                                            <p:cond delay="0"/>
                                          </p:stCondLst>
                                        </p:cTn>
                                        <p:tgtEl>
                                          <p:spTgt spid="10256"/>
                                        </p:tgtEl>
                                        <p:attrNameLst>
                                          <p:attrName>style.visibility</p:attrName>
                                        </p:attrNameLst>
                                      </p:cBhvr>
                                      <p:to>
                                        <p:strVal val="visible"/>
                                      </p:to>
                                    </p:set>
                                    <p:animEffect filter="wipe(left)" transition="in">
                                      <p:cBhvr>
                                        <p:cTn dur="500" id="63"/>
                                        <p:tgtEl>
                                          <p:spTgt spid="10256"/>
                                        </p:tgtEl>
                                      </p:cBhvr>
                                    </p:animEffect>
                                  </p:childTnLst>
                                </p:cTn>
                              </p:par>
                              <p:par>
                                <p:cTn fill="hold" grpId="0" id="64" nodeType="withEffect" presetClass="entr" presetID="22" presetSubtype="8">
                                  <p:stCondLst>
                                    <p:cond delay="400"/>
                                  </p:stCondLst>
                                  <p:childTnLst>
                                    <p:set>
                                      <p:cBhvr>
                                        <p:cTn dur="1" fill="hold" id="65">
                                          <p:stCondLst>
                                            <p:cond delay="0"/>
                                          </p:stCondLst>
                                        </p:cTn>
                                        <p:tgtEl>
                                          <p:spTgt spid="10258"/>
                                        </p:tgtEl>
                                        <p:attrNameLst>
                                          <p:attrName>style.visibility</p:attrName>
                                        </p:attrNameLst>
                                      </p:cBhvr>
                                      <p:to>
                                        <p:strVal val="visible"/>
                                      </p:to>
                                    </p:set>
                                    <p:animEffect filter="wipe(left)" transition="in">
                                      <p:cBhvr>
                                        <p:cTn dur="500" id="66"/>
                                        <p:tgtEl>
                                          <p:spTgt spid="10258"/>
                                        </p:tgtEl>
                                      </p:cBhvr>
                                    </p:animEffect>
                                  </p:childTnLst>
                                </p:cTn>
                              </p:par>
                              <p:par>
                                <p:cTn fill="hold" grpId="0" id="67" nodeType="withEffect" presetClass="entr" presetID="22" presetSubtype="8">
                                  <p:stCondLst>
                                    <p:cond delay="500"/>
                                  </p:stCondLst>
                                  <p:childTnLst>
                                    <p:set>
                                      <p:cBhvr>
                                        <p:cTn dur="1" fill="hold" id="68">
                                          <p:stCondLst>
                                            <p:cond delay="0"/>
                                          </p:stCondLst>
                                        </p:cTn>
                                        <p:tgtEl>
                                          <p:spTgt spid="10254"/>
                                        </p:tgtEl>
                                        <p:attrNameLst>
                                          <p:attrName>style.visibility</p:attrName>
                                        </p:attrNameLst>
                                      </p:cBhvr>
                                      <p:to>
                                        <p:strVal val="visible"/>
                                      </p:to>
                                    </p:set>
                                    <p:animEffect filter="wipe(left)" transition="in">
                                      <p:cBhvr>
                                        <p:cTn dur="500" id="69"/>
                                        <p:tgtEl>
                                          <p:spTgt spid="102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42"/>
      <p:bldP grpId="0" spid="10243"/>
      <p:bldP grpId="0" spid="10244"/>
      <p:bldP grpId="0" spid="10245"/>
      <p:bldP grpId="0" spid="10246"/>
      <p:bldP grpId="0" spid="10247"/>
      <p:bldP grpId="0" spid="10248"/>
      <p:bldP grpId="0" spid="10249"/>
      <p:bldP grpId="0" spid="10250"/>
      <p:bldP grpId="0" spid="10251"/>
      <p:bldP grpId="0" spid="10252"/>
      <p:bldP grpId="0" spid="10253"/>
      <p:bldP grpId="0" spid="10254"/>
      <p:bldP grpId="0" spid="10255"/>
      <p:bldP grpId="0" spid="10256"/>
      <p:bldP grpId="0" spid="10257"/>
      <p:bldP grpId="0" spid="1025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0" name="TextBox 27"/>
          <p:cNvSpPr txBox="1">
            <a:spLocks noChangeArrowheads="1"/>
          </p:cNvSpPr>
          <p:nvPr/>
        </p:nvSpPr>
        <p:spPr bwMode="auto">
          <a:xfrm>
            <a:off x="1012825" y="176213"/>
            <a:ext cx="323088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3000">
                <a:latin charset="-122" panose="020b0503020204020204" pitchFamily="34" typeface="微软雅黑"/>
              </a:rPr>
              <a:t>国外相关研究情况</a:t>
            </a:r>
          </a:p>
        </p:txBody>
      </p:sp>
      <p:sp>
        <p:nvSpPr>
          <p:cNvPr id="12291"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292" name="Line 5"/>
          <p:cNvSpPr>
            <a:spLocks noChangeShapeType="1"/>
          </p:cNvSpPr>
          <p:nvPr/>
        </p:nvSpPr>
        <p:spPr bwMode="auto">
          <a:xfrm flipH="1">
            <a:off x="2822575" y="1217613"/>
            <a:ext cx="0" cy="5260975"/>
          </a:xfrm>
          <a:prstGeom prst="line">
            <a:avLst/>
          </a:prstGeom>
          <a:noFill/>
          <a:ln w="28575">
            <a:solidFill>
              <a:schemeClr val="accent1"/>
            </a:solidFill>
            <a:round/>
          </a:ln>
          <a:extLst>
            <a:ext uri="{909E8E84-426E-40DD-AFC4-6F175D3DCCD1}">
              <a14:hiddenFill>
                <a:noFill/>
              </a14:hiddenFill>
            </a:ext>
          </a:extLst>
        </p:spPr>
        <p:txBody>
          <a:bodyPr/>
          <a:lstStyle/>
          <a:p>
            <a:endParaRPr altLang="en-US" lang="zh-CN"/>
          </a:p>
        </p:txBody>
      </p:sp>
      <p:sp>
        <p:nvSpPr>
          <p:cNvPr id="12293" name="Oval 6"/>
          <p:cNvSpPr>
            <a:spLocks noChangeArrowheads="1"/>
          </p:cNvSpPr>
          <p:nvPr/>
        </p:nvSpPr>
        <p:spPr bwMode="auto">
          <a:xfrm>
            <a:off x="2706688" y="1141413"/>
            <a:ext cx="220662" cy="209550"/>
          </a:xfrm>
          <a:prstGeom prst="ellipse">
            <a:avLst/>
          </a:prstGeom>
          <a:solidFill>
            <a:srgbClr val="113E6A"/>
          </a:solidFill>
          <a:ln w="7">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2294" name="Oval 7"/>
          <p:cNvSpPr>
            <a:spLocks noChangeArrowheads="1"/>
          </p:cNvSpPr>
          <p:nvPr/>
        </p:nvSpPr>
        <p:spPr bwMode="auto">
          <a:xfrm>
            <a:off x="2706688" y="2124075"/>
            <a:ext cx="220662" cy="209550"/>
          </a:xfrm>
          <a:prstGeom prst="ellipse">
            <a:avLst/>
          </a:prstGeom>
          <a:solidFill>
            <a:srgbClr val="113E6A"/>
          </a:solidFill>
          <a:ln w="7">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2295" name="Oval 8"/>
          <p:cNvSpPr>
            <a:spLocks noChangeArrowheads="1"/>
          </p:cNvSpPr>
          <p:nvPr/>
        </p:nvSpPr>
        <p:spPr bwMode="auto">
          <a:xfrm>
            <a:off x="2706688" y="2965450"/>
            <a:ext cx="220662" cy="209550"/>
          </a:xfrm>
          <a:prstGeom prst="ellipse">
            <a:avLst/>
          </a:prstGeom>
          <a:solidFill>
            <a:srgbClr val="113E6A"/>
          </a:solidFill>
          <a:ln w="7">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2296" name="Oval 9"/>
          <p:cNvSpPr>
            <a:spLocks noChangeArrowheads="1"/>
          </p:cNvSpPr>
          <p:nvPr/>
        </p:nvSpPr>
        <p:spPr bwMode="auto">
          <a:xfrm>
            <a:off x="2706688" y="3817938"/>
            <a:ext cx="220662" cy="207962"/>
          </a:xfrm>
          <a:prstGeom prst="ellipse">
            <a:avLst/>
          </a:prstGeom>
          <a:solidFill>
            <a:srgbClr val="113E6A"/>
          </a:solidFill>
          <a:ln w="7">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2297" name="Oval 10"/>
          <p:cNvSpPr>
            <a:spLocks noChangeArrowheads="1"/>
          </p:cNvSpPr>
          <p:nvPr/>
        </p:nvSpPr>
        <p:spPr bwMode="auto">
          <a:xfrm>
            <a:off x="2706688" y="4749800"/>
            <a:ext cx="220662" cy="207963"/>
          </a:xfrm>
          <a:prstGeom prst="ellipse">
            <a:avLst/>
          </a:prstGeom>
          <a:solidFill>
            <a:srgbClr val="113E6A"/>
          </a:solidFill>
          <a:ln w="7">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2298" name="Oval 11"/>
          <p:cNvSpPr>
            <a:spLocks noChangeArrowheads="1"/>
          </p:cNvSpPr>
          <p:nvPr/>
        </p:nvSpPr>
        <p:spPr bwMode="auto">
          <a:xfrm>
            <a:off x="2706688" y="5600700"/>
            <a:ext cx="220662" cy="209550"/>
          </a:xfrm>
          <a:prstGeom prst="ellipse">
            <a:avLst/>
          </a:prstGeom>
          <a:solidFill>
            <a:srgbClr val="113E6A"/>
          </a:solidFill>
          <a:ln w="7">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2299" name="TextBox 10"/>
          <p:cNvSpPr txBox="1">
            <a:spLocks noChangeArrowheads="1"/>
          </p:cNvSpPr>
          <p:nvPr/>
        </p:nvSpPr>
        <p:spPr bwMode="auto">
          <a:xfrm>
            <a:off x="3070225" y="1060450"/>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1800">
                <a:latin charset="-122" panose="020b0503020204020204" pitchFamily="34" typeface="微软雅黑"/>
              </a:rPr>
              <a:t>先发优势</a:t>
            </a:r>
          </a:p>
        </p:txBody>
      </p:sp>
      <p:sp>
        <p:nvSpPr>
          <p:cNvPr id="12300" name="TextBox 11"/>
          <p:cNvSpPr txBox="1">
            <a:spLocks noChangeArrowheads="1"/>
          </p:cNvSpPr>
          <p:nvPr/>
        </p:nvSpPr>
        <p:spPr bwMode="auto">
          <a:xfrm>
            <a:off x="3106738" y="1371600"/>
            <a:ext cx="76263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这里可以输入相关的的文字内容这里可以输入相关的的文字内容这里可以输入相关的的文字内容</a:t>
            </a:r>
          </a:p>
        </p:txBody>
      </p:sp>
      <p:sp>
        <p:nvSpPr>
          <p:cNvPr id="12301" name="TextBox 13"/>
          <p:cNvSpPr txBox="1">
            <a:spLocks noChangeArrowheads="1"/>
          </p:cNvSpPr>
          <p:nvPr/>
        </p:nvSpPr>
        <p:spPr bwMode="auto">
          <a:xfrm>
            <a:off x="3090863" y="2044700"/>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1800">
                <a:latin charset="-122" panose="020b0503020204020204" pitchFamily="34" typeface="微软雅黑"/>
              </a:rPr>
              <a:t>核心技术优势</a:t>
            </a:r>
          </a:p>
        </p:txBody>
      </p:sp>
      <p:sp>
        <p:nvSpPr>
          <p:cNvPr id="12302" name="TextBox 14"/>
          <p:cNvSpPr txBox="1">
            <a:spLocks noChangeArrowheads="1"/>
          </p:cNvSpPr>
          <p:nvPr/>
        </p:nvSpPr>
        <p:spPr bwMode="auto">
          <a:xfrm>
            <a:off x="3090863" y="2884488"/>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1800">
                <a:latin charset="-122" panose="020b0503020204020204" pitchFamily="34" typeface="微软雅黑"/>
              </a:rPr>
              <a:t>政策优势</a:t>
            </a:r>
          </a:p>
        </p:txBody>
      </p:sp>
      <p:sp>
        <p:nvSpPr>
          <p:cNvPr id="12303" name="TextBox 15"/>
          <p:cNvSpPr txBox="1">
            <a:spLocks noChangeArrowheads="1"/>
          </p:cNvSpPr>
          <p:nvPr/>
        </p:nvSpPr>
        <p:spPr bwMode="auto">
          <a:xfrm>
            <a:off x="3097213" y="3736975"/>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1800">
                <a:latin charset="-122" panose="020b0503020204020204" pitchFamily="34" typeface="微软雅黑"/>
              </a:rPr>
              <a:t>人才优势</a:t>
            </a:r>
          </a:p>
        </p:txBody>
      </p:sp>
      <p:sp>
        <p:nvSpPr>
          <p:cNvPr id="12304" name="TextBox 16"/>
          <p:cNvSpPr txBox="1">
            <a:spLocks noChangeArrowheads="1"/>
          </p:cNvSpPr>
          <p:nvPr/>
        </p:nvSpPr>
        <p:spPr bwMode="auto">
          <a:xfrm>
            <a:off x="3097213" y="46688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1800">
                <a:latin charset="-122" panose="020b0503020204020204" pitchFamily="34" typeface="微软雅黑"/>
              </a:rPr>
              <a:t>产业配套优势</a:t>
            </a:r>
          </a:p>
        </p:txBody>
      </p:sp>
      <p:sp>
        <p:nvSpPr>
          <p:cNvPr id="12305" name="TextBox 17"/>
          <p:cNvSpPr txBox="1">
            <a:spLocks noChangeArrowheads="1"/>
          </p:cNvSpPr>
          <p:nvPr/>
        </p:nvSpPr>
        <p:spPr bwMode="auto">
          <a:xfrm>
            <a:off x="3097213" y="5527675"/>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1800">
                <a:latin charset="-122" panose="020b0503020204020204" pitchFamily="34" typeface="微软雅黑"/>
              </a:rPr>
              <a:t>品牌优势</a:t>
            </a:r>
          </a:p>
        </p:txBody>
      </p:sp>
      <p:sp>
        <p:nvSpPr>
          <p:cNvPr id="12306" name="TextBox 18"/>
          <p:cNvSpPr txBox="1">
            <a:spLocks noChangeArrowheads="1"/>
          </p:cNvSpPr>
          <p:nvPr/>
        </p:nvSpPr>
        <p:spPr bwMode="auto">
          <a:xfrm>
            <a:off x="3106738" y="2381250"/>
            <a:ext cx="74390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这里可以输入相关的的文字内容这里可以输入相关的的文字内容</a:t>
            </a:r>
          </a:p>
        </p:txBody>
      </p:sp>
      <p:sp>
        <p:nvSpPr>
          <p:cNvPr id="12307" name="TextBox 19"/>
          <p:cNvSpPr txBox="1">
            <a:spLocks noChangeArrowheads="1"/>
          </p:cNvSpPr>
          <p:nvPr/>
        </p:nvSpPr>
        <p:spPr bwMode="auto">
          <a:xfrm>
            <a:off x="3106738" y="3260725"/>
            <a:ext cx="74390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这里可以输入相关的的文字内容这里可以输入相关的的文字内容</a:t>
            </a:r>
          </a:p>
        </p:txBody>
      </p:sp>
      <p:sp>
        <p:nvSpPr>
          <p:cNvPr id="12308" name="TextBox 20"/>
          <p:cNvSpPr txBox="1">
            <a:spLocks noChangeArrowheads="1"/>
          </p:cNvSpPr>
          <p:nvPr/>
        </p:nvSpPr>
        <p:spPr bwMode="auto">
          <a:xfrm>
            <a:off x="3106738" y="4105275"/>
            <a:ext cx="75549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这里可以输入相关的的文字内容这里可以输入相关的的文字内容这里可以</a:t>
            </a:r>
          </a:p>
        </p:txBody>
      </p:sp>
      <p:sp>
        <p:nvSpPr>
          <p:cNvPr id="12309" name="TextBox 21"/>
          <p:cNvSpPr txBox="1">
            <a:spLocks noChangeArrowheads="1"/>
          </p:cNvSpPr>
          <p:nvPr/>
        </p:nvSpPr>
        <p:spPr bwMode="auto">
          <a:xfrm>
            <a:off x="3106738" y="5043488"/>
            <a:ext cx="74390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这里可以输入相关的的文字内容这里可以输入相关的的文字</a:t>
            </a:r>
          </a:p>
        </p:txBody>
      </p:sp>
      <p:sp>
        <p:nvSpPr>
          <p:cNvPr id="12310" name="TextBox 22"/>
          <p:cNvSpPr txBox="1">
            <a:spLocks noChangeArrowheads="1"/>
          </p:cNvSpPr>
          <p:nvPr/>
        </p:nvSpPr>
        <p:spPr bwMode="auto">
          <a:xfrm>
            <a:off x="3106738" y="5851525"/>
            <a:ext cx="76263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这里可以输入相关的的文字内容这里可以输入相关的的文字内容这里可以这里可以这里可以这里可以</a:t>
            </a:r>
          </a:p>
        </p:txBody>
      </p:sp>
      <p:sp>
        <p:nvSpPr>
          <p:cNvPr id="12311" name="矩形 23"/>
          <p:cNvSpPr>
            <a:spLocks noChangeArrowheads="1"/>
          </p:cNvSpPr>
          <p:nvPr/>
        </p:nvSpPr>
        <p:spPr bwMode="auto">
          <a:xfrm>
            <a:off x="876300" y="1350963"/>
            <a:ext cx="1728788" cy="1062037"/>
          </a:xfrm>
          <a:prstGeom prst="rect">
            <a:avLst/>
          </a:prstGeom>
          <a:blipFill dpi="0" rotWithShape="1">
            <a:blip r:embed="rId2"/>
            <a:stretch>
              <a:fillRect/>
            </a:stretch>
          </a:blipFill>
          <a:ln w="9525">
            <a:solidFill>
              <a:schemeClr val="tx1"/>
            </a:solidFill>
            <a:bevel/>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2312" name="矩形 24"/>
          <p:cNvSpPr>
            <a:spLocks noChangeArrowheads="1"/>
          </p:cNvSpPr>
          <p:nvPr/>
        </p:nvSpPr>
        <p:spPr bwMode="auto">
          <a:xfrm>
            <a:off x="876300" y="3335338"/>
            <a:ext cx="1728788" cy="1063625"/>
          </a:xfrm>
          <a:prstGeom prst="rect">
            <a:avLst/>
          </a:prstGeom>
          <a:blipFill dpi="0" rotWithShape="1">
            <a:blip r:embed="rId3"/>
            <a:stretch>
              <a:fillRect/>
            </a:stretch>
          </a:blipFill>
          <a:ln w="9525">
            <a:solidFill>
              <a:schemeClr val="tx1"/>
            </a:solidFill>
            <a:bevel/>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2313" name="矩形 25"/>
          <p:cNvSpPr>
            <a:spLocks noChangeArrowheads="1"/>
          </p:cNvSpPr>
          <p:nvPr/>
        </p:nvSpPr>
        <p:spPr bwMode="auto">
          <a:xfrm>
            <a:off x="876300" y="5221288"/>
            <a:ext cx="1728788" cy="1063625"/>
          </a:xfrm>
          <a:prstGeom prst="rect">
            <a:avLst/>
          </a:prstGeom>
          <a:blipFill dpi="0" rotWithShape="1">
            <a:blip r:embed="rId4"/>
            <a:stretch>
              <a:fillRect/>
            </a:stretch>
          </a:blipFill>
          <a:ln w="9525">
            <a:solidFill>
              <a:schemeClr val="tx1"/>
            </a:solidFill>
            <a:bevel/>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2291"/>
                                        </p:tgtEl>
                                        <p:attrNameLst>
                                          <p:attrName>style.visibility</p:attrName>
                                        </p:attrNameLst>
                                      </p:cBhvr>
                                      <p:to>
                                        <p:strVal val="visible"/>
                                      </p:to>
                                    </p:set>
                                    <p:anim calcmode="lin" valueType="num">
                                      <p:cBhvr>
                                        <p:cTn dur="300" fill="hold" id="7"/>
                                        <p:tgtEl>
                                          <p:spTgt spid="12291"/>
                                        </p:tgtEl>
                                        <p:attrNameLst>
                                          <p:attrName>ppt_w</p:attrName>
                                        </p:attrNameLst>
                                      </p:cBhvr>
                                      <p:tavLst>
                                        <p:tav tm="0">
                                          <p:val>
                                            <p:fltVal val="0"/>
                                          </p:val>
                                        </p:tav>
                                        <p:tav tm="100000">
                                          <p:val>
                                            <p:strVal val="#ppt_w"/>
                                          </p:val>
                                        </p:tav>
                                      </p:tavLst>
                                    </p:anim>
                                    <p:anim calcmode="lin" valueType="num">
                                      <p:cBhvr>
                                        <p:cTn dur="300" fill="hold" id="8"/>
                                        <p:tgtEl>
                                          <p:spTgt spid="12291"/>
                                        </p:tgtEl>
                                        <p:attrNameLst>
                                          <p:attrName>ppt_h</p:attrName>
                                        </p:attrNameLst>
                                      </p:cBhvr>
                                      <p:tavLst>
                                        <p:tav tm="0">
                                          <p:val>
                                            <p:fltVal val="0"/>
                                          </p:val>
                                        </p:tav>
                                        <p:tav tm="100000">
                                          <p:val>
                                            <p:strVal val="#ppt_h"/>
                                          </p:val>
                                        </p:tav>
                                      </p:tavLst>
                                    </p:anim>
                                    <p:anim calcmode="lin" valueType="num">
                                      <p:cBhvr>
                                        <p:cTn dur="300" fill="hold" id="9"/>
                                        <p:tgtEl>
                                          <p:spTgt spid="12291"/>
                                        </p:tgtEl>
                                        <p:attrNameLst>
                                          <p:attrName>style.rotation</p:attrName>
                                        </p:attrNameLst>
                                      </p:cBhvr>
                                      <p:tavLst>
                                        <p:tav tm="0">
                                          <p:val>
                                            <p:fltVal val="90"/>
                                          </p:val>
                                        </p:tav>
                                        <p:tav tm="100000">
                                          <p:val>
                                            <p:fltVal val="0"/>
                                          </p:val>
                                        </p:tav>
                                      </p:tavLst>
                                    </p:anim>
                                    <p:animEffect filter="fade" transition="in">
                                      <p:cBhvr>
                                        <p:cTn dur="300" id="10"/>
                                        <p:tgtEl>
                                          <p:spTgt spid="12291"/>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12290"/>
                                        </p:tgtEl>
                                        <p:attrNameLst>
                                          <p:attrName>style.visibility</p:attrName>
                                        </p:attrNameLst>
                                      </p:cBhvr>
                                      <p:to>
                                        <p:strVal val="visible"/>
                                      </p:to>
                                    </p:set>
                                    <p:anim calcmode="lin" valueType="num">
                                      <p:cBhvr>
                                        <p:cTn dur="400" fill="hold" id="14"/>
                                        <p:tgtEl>
                                          <p:spTgt spid="1229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12290"/>
                                        </p:tgtEl>
                                        <p:attrNameLst>
                                          <p:attrName>ppt_y</p:attrName>
                                        </p:attrNameLst>
                                      </p:cBhvr>
                                      <p:tavLst>
                                        <p:tav tm="0">
                                          <p:val>
                                            <p:strVal val="#ppt_y"/>
                                          </p:val>
                                        </p:tav>
                                        <p:tav tm="100000">
                                          <p:val>
                                            <p:strVal val="#ppt_y"/>
                                          </p:val>
                                        </p:tav>
                                      </p:tavLst>
                                    </p:anim>
                                    <p:anim calcmode="lin" valueType="num">
                                      <p:cBhvr>
                                        <p:cTn dur="400" fill="hold" id="16"/>
                                        <p:tgtEl>
                                          <p:spTgt spid="1229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1229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12290"/>
                                        </p:tgtEl>
                                      </p:cBhvr>
                                    </p:animEffect>
                                  </p:childTnLst>
                                </p:cTn>
                              </p:par>
                            </p:childTnLst>
                          </p:cTn>
                        </p:par>
                        <p:par>
                          <p:cTn fill="hold" id="19" nodeType="afterGroup">
                            <p:stCondLst>
                              <p:cond delay="700"/>
                            </p:stCondLst>
                            <p:childTnLst>
                              <p:par>
                                <p:cTn fill="hold" grpId="0" id="20" nodeType="afterEffect" presetClass="entr" presetID="22" presetSubtype="1">
                                  <p:stCondLst>
                                    <p:cond delay="0"/>
                                  </p:stCondLst>
                                  <p:childTnLst>
                                    <p:set>
                                      <p:cBhvr>
                                        <p:cTn dur="1" fill="hold" id="21">
                                          <p:stCondLst>
                                            <p:cond delay="0"/>
                                          </p:stCondLst>
                                        </p:cTn>
                                        <p:tgtEl>
                                          <p:spTgt spid="12292"/>
                                        </p:tgtEl>
                                        <p:attrNameLst>
                                          <p:attrName>style.visibility</p:attrName>
                                        </p:attrNameLst>
                                      </p:cBhvr>
                                      <p:to>
                                        <p:strVal val="visible"/>
                                      </p:to>
                                    </p:set>
                                    <p:animEffect filter="wipe(up)" transition="in">
                                      <p:cBhvr>
                                        <p:cTn dur="500" id="22"/>
                                        <p:tgtEl>
                                          <p:spTgt spid="12292"/>
                                        </p:tgtEl>
                                      </p:cBhvr>
                                    </p:animEffect>
                                  </p:childTnLst>
                                </p:cTn>
                              </p:par>
                            </p:childTnLst>
                          </p:cTn>
                        </p:par>
                        <p:par>
                          <p:cTn fill="hold" id="23" nodeType="afterGroup">
                            <p:stCondLst>
                              <p:cond delay="1200"/>
                            </p:stCondLst>
                            <p:childTnLst>
                              <p:par>
                                <p:cTn fill="hold" grpId="0" id="24" nodeType="afterEffect" presetClass="entr" presetID="10" presetSubtype="0">
                                  <p:stCondLst>
                                    <p:cond delay="0"/>
                                  </p:stCondLst>
                                  <p:childTnLst>
                                    <p:set>
                                      <p:cBhvr>
                                        <p:cTn dur="1" fill="hold" id="25">
                                          <p:stCondLst>
                                            <p:cond delay="0"/>
                                          </p:stCondLst>
                                        </p:cTn>
                                        <p:tgtEl>
                                          <p:spTgt spid="12293"/>
                                        </p:tgtEl>
                                        <p:attrNameLst>
                                          <p:attrName>style.visibility</p:attrName>
                                        </p:attrNameLst>
                                      </p:cBhvr>
                                      <p:to>
                                        <p:strVal val="visible"/>
                                      </p:to>
                                    </p:set>
                                    <p:anim calcmode="lin" valueType="num">
                                      <p:cBhvr>
                                        <p:cTn dur="500" fill="hold" id="26"/>
                                        <p:tgtEl>
                                          <p:spTgt spid="12293"/>
                                        </p:tgtEl>
                                        <p:attrNameLst>
                                          <p:attrName>ppt_w</p:attrName>
                                        </p:attrNameLst>
                                      </p:cBhvr>
                                      <p:tavLst>
                                        <p:tav tm="0">
                                          <p:val>
                                            <p:fltVal val="0"/>
                                          </p:val>
                                        </p:tav>
                                        <p:tav tm="100000">
                                          <p:val>
                                            <p:strVal val="#ppt_w"/>
                                          </p:val>
                                        </p:tav>
                                      </p:tavLst>
                                    </p:anim>
                                    <p:anim calcmode="lin" valueType="num">
                                      <p:cBhvr>
                                        <p:cTn dur="500" fill="hold" id="27"/>
                                        <p:tgtEl>
                                          <p:spTgt spid="12293"/>
                                        </p:tgtEl>
                                        <p:attrNameLst>
                                          <p:attrName>ppt_h</p:attrName>
                                        </p:attrNameLst>
                                      </p:cBhvr>
                                      <p:tavLst>
                                        <p:tav tm="0">
                                          <p:val>
                                            <p:fltVal val="0"/>
                                          </p:val>
                                        </p:tav>
                                        <p:tav tm="100000">
                                          <p:val>
                                            <p:strVal val="#ppt_h"/>
                                          </p:val>
                                        </p:tav>
                                      </p:tavLst>
                                    </p:anim>
                                    <p:animEffect filter="fade" transition="in">
                                      <p:cBhvr>
                                        <p:cTn dur="500" id="28"/>
                                        <p:tgtEl>
                                          <p:spTgt spid="12293"/>
                                        </p:tgtEl>
                                      </p:cBhvr>
                                    </p:animEffect>
                                  </p:childTnLst>
                                </p:cTn>
                              </p:par>
                            </p:childTnLst>
                          </p:cTn>
                        </p:par>
                        <p:par>
                          <p:cTn fill="hold" id="29" nodeType="afterGroup">
                            <p:stCondLst>
                              <p:cond delay="1700"/>
                            </p:stCondLst>
                            <p:childTnLst>
                              <p:par>
                                <p:cTn fill="hold" grpId="0" id="30" nodeType="afterEffect" presetClass="entr" presetID="31" presetSubtype="0">
                                  <p:stCondLst>
                                    <p:cond delay="0"/>
                                  </p:stCondLst>
                                  <p:childTnLst>
                                    <p:set>
                                      <p:cBhvr>
                                        <p:cTn dur="1" fill="hold" id="31">
                                          <p:stCondLst>
                                            <p:cond delay="0"/>
                                          </p:stCondLst>
                                        </p:cTn>
                                        <p:tgtEl>
                                          <p:spTgt spid="12299"/>
                                        </p:tgtEl>
                                        <p:attrNameLst>
                                          <p:attrName>style.visibility</p:attrName>
                                        </p:attrNameLst>
                                      </p:cBhvr>
                                      <p:to>
                                        <p:strVal val="visible"/>
                                      </p:to>
                                    </p:set>
                                    <p:anim calcmode="lin" valueType="num">
                                      <p:cBhvr>
                                        <p:cTn dur="400" fill="hold" id="32"/>
                                        <p:tgtEl>
                                          <p:spTgt spid="12299"/>
                                        </p:tgtEl>
                                        <p:attrNameLst>
                                          <p:attrName>ppt_w</p:attrName>
                                        </p:attrNameLst>
                                      </p:cBhvr>
                                      <p:tavLst>
                                        <p:tav tm="0">
                                          <p:val>
                                            <p:fltVal val="0"/>
                                          </p:val>
                                        </p:tav>
                                        <p:tav tm="100000">
                                          <p:val>
                                            <p:strVal val="#ppt_w"/>
                                          </p:val>
                                        </p:tav>
                                      </p:tavLst>
                                    </p:anim>
                                    <p:anim calcmode="lin" valueType="num">
                                      <p:cBhvr>
                                        <p:cTn dur="400" fill="hold" id="33"/>
                                        <p:tgtEl>
                                          <p:spTgt spid="12299"/>
                                        </p:tgtEl>
                                        <p:attrNameLst>
                                          <p:attrName>ppt_h</p:attrName>
                                        </p:attrNameLst>
                                      </p:cBhvr>
                                      <p:tavLst>
                                        <p:tav tm="0">
                                          <p:val>
                                            <p:fltVal val="0"/>
                                          </p:val>
                                        </p:tav>
                                        <p:tav tm="100000">
                                          <p:val>
                                            <p:strVal val="#ppt_h"/>
                                          </p:val>
                                        </p:tav>
                                      </p:tavLst>
                                    </p:anim>
                                    <p:anim calcmode="lin" valueType="num">
                                      <p:cBhvr>
                                        <p:cTn dur="400" fill="hold" id="34"/>
                                        <p:tgtEl>
                                          <p:spTgt spid="12299"/>
                                        </p:tgtEl>
                                        <p:attrNameLst>
                                          <p:attrName>style.rotation</p:attrName>
                                        </p:attrNameLst>
                                      </p:cBhvr>
                                      <p:tavLst>
                                        <p:tav tm="0">
                                          <p:val>
                                            <p:fltVal val="90"/>
                                          </p:val>
                                        </p:tav>
                                        <p:tav tm="100000">
                                          <p:val>
                                            <p:fltVal val="0"/>
                                          </p:val>
                                        </p:tav>
                                      </p:tavLst>
                                    </p:anim>
                                    <p:animEffect filter="fade" transition="in">
                                      <p:cBhvr>
                                        <p:cTn dur="400" id="35"/>
                                        <p:tgtEl>
                                          <p:spTgt spid="12299"/>
                                        </p:tgtEl>
                                      </p:cBhvr>
                                    </p:animEffect>
                                  </p:childTnLst>
                                </p:cTn>
                              </p:par>
                            </p:childTnLst>
                          </p:cTn>
                        </p:par>
                        <p:par>
                          <p:cTn fill="hold" id="36" nodeType="afterGroup">
                            <p:stCondLst>
                              <p:cond delay="2100"/>
                            </p:stCondLst>
                            <p:childTnLst>
                              <p:par>
                                <p:cTn fill="hold" grpId="0" id="37" nodeType="afterEffect" presetClass="entr" presetID="22" presetSubtype="8">
                                  <p:stCondLst>
                                    <p:cond delay="0"/>
                                  </p:stCondLst>
                                  <p:childTnLst>
                                    <p:set>
                                      <p:cBhvr>
                                        <p:cTn dur="1" fill="hold" id="38">
                                          <p:stCondLst>
                                            <p:cond delay="0"/>
                                          </p:stCondLst>
                                        </p:cTn>
                                        <p:tgtEl>
                                          <p:spTgt spid="12300"/>
                                        </p:tgtEl>
                                        <p:attrNameLst>
                                          <p:attrName>style.visibility</p:attrName>
                                        </p:attrNameLst>
                                      </p:cBhvr>
                                      <p:to>
                                        <p:strVal val="visible"/>
                                      </p:to>
                                    </p:set>
                                    <p:animEffect filter="wipe(left)" transition="in">
                                      <p:cBhvr>
                                        <p:cTn dur="500" id="39"/>
                                        <p:tgtEl>
                                          <p:spTgt spid="12300"/>
                                        </p:tgtEl>
                                      </p:cBhvr>
                                    </p:animEffect>
                                  </p:childTnLst>
                                </p:cTn>
                              </p:par>
                            </p:childTnLst>
                          </p:cTn>
                        </p:par>
                        <p:par>
                          <p:cTn fill="hold" id="40" nodeType="afterGroup">
                            <p:stCondLst>
                              <p:cond delay="2600"/>
                            </p:stCondLst>
                            <p:childTnLst>
                              <p:par>
                                <p:cTn fill="hold" grpId="0" id="41" nodeType="afterEffect" presetClass="entr" presetID="10" presetSubtype="0">
                                  <p:stCondLst>
                                    <p:cond delay="0"/>
                                  </p:stCondLst>
                                  <p:childTnLst>
                                    <p:set>
                                      <p:cBhvr>
                                        <p:cTn dur="1" fill="hold" id="42">
                                          <p:stCondLst>
                                            <p:cond delay="0"/>
                                          </p:stCondLst>
                                        </p:cTn>
                                        <p:tgtEl>
                                          <p:spTgt spid="12294"/>
                                        </p:tgtEl>
                                        <p:attrNameLst>
                                          <p:attrName>style.visibility</p:attrName>
                                        </p:attrNameLst>
                                      </p:cBhvr>
                                      <p:to>
                                        <p:strVal val="visible"/>
                                      </p:to>
                                    </p:set>
                                    <p:anim calcmode="lin" valueType="num">
                                      <p:cBhvr>
                                        <p:cTn dur="500" fill="hold" id="43"/>
                                        <p:tgtEl>
                                          <p:spTgt spid="12294"/>
                                        </p:tgtEl>
                                        <p:attrNameLst>
                                          <p:attrName>ppt_w</p:attrName>
                                        </p:attrNameLst>
                                      </p:cBhvr>
                                      <p:tavLst>
                                        <p:tav tm="0">
                                          <p:val>
                                            <p:fltVal val="0"/>
                                          </p:val>
                                        </p:tav>
                                        <p:tav tm="100000">
                                          <p:val>
                                            <p:strVal val="#ppt_w"/>
                                          </p:val>
                                        </p:tav>
                                      </p:tavLst>
                                    </p:anim>
                                    <p:anim calcmode="lin" valueType="num">
                                      <p:cBhvr>
                                        <p:cTn dur="500" fill="hold" id="44"/>
                                        <p:tgtEl>
                                          <p:spTgt spid="12294"/>
                                        </p:tgtEl>
                                        <p:attrNameLst>
                                          <p:attrName>ppt_h</p:attrName>
                                        </p:attrNameLst>
                                      </p:cBhvr>
                                      <p:tavLst>
                                        <p:tav tm="0">
                                          <p:val>
                                            <p:fltVal val="0"/>
                                          </p:val>
                                        </p:tav>
                                        <p:tav tm="100000">
                                          <p:val>
                                            <p:strVal val="#ppt_h"/>
                                          </p:val>
                                        </p:tav>
                                      </p:tavLst>
                                    </p:anim>
                                    <p:animEffect filter="fade" transition="in">
                                      <p:cBhvr>
                                        <p:cTn dur="500" id="45"/>
                                        <p:tgtEl>
                                          <p:spTgt spid="12294"/>
                                        </p:tgtEl>
                                      </p:cBhvr>
                                    </p:animEffect>
                                  </p:childTnLst>
                                </p:cTn>
                              </p:par>
                            </p:childTnLst>
                          </p:cTn>
                        </p:par>
                        <p:par>
                          <p:cTn fill="hold" id="46" nodeType="afterGroup">
                            <p:stCondLst>
                              <p:cond delay="3100"/>
                            </p:stCondLst>
                            <p:childTnLst>
                              <p:par>
                                <p:cTn fill="hold" grpId="0" id="47" nodeType="afterEffect" presetClass="entr" presetID="31" presetSubtype="0">
                                  <p:stCondLst>
                                    <p:cond delay="0"/>
                                  </p:stCondLst>
                                  <p:childTnLst>
                                    <p:set>
                                      <p:cBhvr>
                                        <p:cTn dur="1" fill="hold" id="48">
                                          <p:stCondLst>
                                            <p:cond delay="0"/>
                                          </p:stCondLst>
                                        </p:cTn>
                                        <p:tgtEl>
                                          <p:spTgt spid="12301"/>
                                        </p:tgtEl>
                                        <p:attrNameLst>
                                          <p:attrName>style.visibility</p:attrName>
                                        </p:attrNameLst>
                                      </p:cBhvr>
                                      <p:to>
                                        <p:strVal val="visible"/>
                                      </p:to>
                                    </p:set>
                                    <p:anim calcmode="lin" valueType="num">
                                      <p:cBhvr>
                                        <p:cTn dur="400" fill="hold" id="49"/>
                                        <p:tgtEl>
                                          <p:spTgt spid="12301"/>
                                        </p:tgtEl>
                                        <p:attrNameLst>
                                          <p:attrName>ppt_w</p:attrName>
                                        </p:attrNameLst>
                                      </p:cBhvr>
                                      <p:tavLst>
                                        <p:tav tm="0">
                                          <p:val>
                                            <p:fltVal val="0"/>
                                          </p:val>
                                        </p:tav>
                                        <p:tav tm="100000">
                                          <p:val>
                                            <p:strVal val="#ppt_w"/>
                                          </p:val>
                                        </p:tav>
                                      </p:tavLst>
                                    </p:anim>
                                    <p:anim calcmode="lin" valueType="num">
                                      <p:cBhvr>
                                        <p:cTn dur="400" fill="hold" id="50"/>
                                        <p:tgtEl>
                                          <p:spTgt spid="12301"/>
                                        </p:tgtEl>
                                        <p:attrNameLst>
                                          <p:attrName>ppt_h</p:attrName>
                                        </p:attrNameLst>
                                      </p:cBhvr>
                                      <p:tavLst>
                                        <p:tav tm="0">
                                          <p:val>
                                            <p:fltVal val="0"/>
                                          </p:val>
                                        </p:tav>
                                        <p:tav tm="100000">
                                          <p:val>
                                            <p:strVal val="#ppt_h"/>
                                          </p:val>
                                        </p:tav>
                                      </p:tavLst>
                                    </p:anim>
                                    <p:anim calcmode="lin" valueType="num">
                                      <p:cBhvr>
                                        <p:cTn dur="400" fill="hold" id="51"/>
                                        <p:tgtEl>
                                          <p:spTgt spid="12301"/>
                                        </p:tgtEl>
                                        <p:attrNameLst>
                                          <p:attrName>style.rotation</p:attrName>
                                        </p:attrNameLst>
                                      </p:cBhvr>
                                      <p:tavLst>
                                        <p:tav tm="0">
                                          <p:val>
                                            <p:fltVal val="90"/>
                                          </p:val>
                                        </p:tav>
                                        <p:tav tm="100000">
                                          <p:val>
                                            <p:fltVal val="0"/>
                                          </p:val>
                                        </p:tav>
                                      </p:tavLst>
                                    </p:anim>
                                    <p:animEffect filter="fade" transition="in">
                                      <p:cBhvr>
                                        <p:cTn dur="400" id="52"/>
                                        <p:tgtEl>
                                          <p:spTgt spid="12301"/>
                                        </p:tgtEl>
                                      </p:cBhvr>
                                    </p:animEffect>
                                  </p:childTnLst>
                                </p:cTn>
                              </p:par>
                            </p:childTnLst>
                          </p:cTn>
                        </p:par>
                        <p:par>
                          <p:cTn fill="hold" id="53" nodeType="afterGroup">
                            <p:stCondLst>
                              <p:cond delay="3500"/>
                            </p:stCondLst>
                            <p:childTnLst>
                              <p:par>
                                <p:cTn fill="hold" grpId="0" id="54" nodeType="afterEffect" presetClass="entr" presetID="22" presetSubtype="8">
                                  <p:stCondLst>
                                    <p:cond delay="0"/>
                                  </p:stCondLst>
                                  <p:childTnLst>
                                    <p:set>
                                      <p:cBhvr>
                                        <p:cTn dur="1" fill="hold" id="55">
                                          <p:stCondLst>
                                            <p:cond delay="0"/>
                                          </p:stCondLst>
                                        </p:cTn>
                                        <p:tgtEl>
                                          <p:spTgt spid="12306"/>
                                        </p:tgtEl>
                                        <p:attrNameLst>
                                          <p:attrName>style.visibility</p:attrName>
                                        </p:attrNameLst>
                                      </p:cBhvr>
                                      <p:to>
                                        <p:strVal val="visible"/>
                                      </p:to>
                                    </p:set>
                                    <p:animEffect filter="wipe(left)" transition="in">
                                      <p:cBhvr>
                                        <p:cTn dur="500" id="56"/>
                                        <p:tgtEl>
                                          <p:spTgt spid="12306"/>
                                        </p:tgtEl>
                                      </p:cBhvr>
                                    </p:animEffect>
                                  </p:childTnLst>
                                </p:cTn>
                              </p:par>
                            </p:childTnLst>
                          </p:cTn>
                        </p:par>
                        <p:par>
                          <p:cTn fill="hold" id="57" nodeType="afterGroup">
                            <p:stCondLst>
                              <p:cond delay="4000"/>
                            </p:stCondLst>
                            <p:childTnLst>
                              <p:par>
                                <p:cTn fill="hold" grpId="0" id="58" nodeType="afterEffect" presetClass="entr" presetID="10" presetSubtype="0">
                                  <p:stCondLst>
                                    <p:cond delay="0"/>
                                  </p:stCondLst>
                                  <p:childTnLst>
                                    <p:set>
                                      <p:cBhvr>
                                        <p:cTn dur="1" fill="hold" id="59">
                                          <p:stCondLst>
                                            <p:cond delay="0"/>
                                          </p:stCondLst>
                                        </p:cTn>
                                        <p:tgtEl>
                                          <p:spTgt spid="12295"/>
                                        </p:tgtEl>
                                        <p:attrNameLst>
                                          <p:attrName>style.visibility</p:attrName>
                                        </p:attrNameLst>
                                      </p:cBhvr>
                                      <p:to>
                                        <p:strVal val="visible"/>
                                      </p:to>
                                    </p:set>
                                    <p:anim calcmode="lin" valueType="num">
                                      <p:cBhvr>
                                        <p:cTn dur="500" fill="hold" id="60"/>
                                        <p:tgtEl>
                                          <p:spTgt spid="12295"/>
                                        </p:tgtEl>
                                        <p:attrNameLst>
                                          <p:attrName>ppt_w</p:attrName>
                                        </p:attrNameLst>
                                      </p:cBhvr>
                                      <p:tavLst>
                                        <p:tav tm="0">
                                          <p:val>
                                            <p:fltVal val="0"/>
                                          </p:val>
                                        </p:tav>
                                        <p:tav tm="100000">
                                          <p:val>
                                            <p:strVal val="#ppt_w"/>
                                          </p:val>
                                        </p:tav>
                                      </p:tavLst>
                                    </p:anim>
                                    <p:anim calcmode="lin" valueType="num">
                                      <p:cBhvr>
                                        <p:cTn dur="500" fill="hold" id="61"/>
                                        <p:tgtEl>
                                          <p:spTgt spid="12295"/>
                                        </p:tgtEl>
                                        <p:attrNameLst>
                                          <p:attrName>ppt_h</p:attrName>
                                        </p:attrNameLst>
                                      </p:cBhvr>
                                      <p:tavLst>
                                        <p:tav tm="0">
                                          <p:val>
                                            <p:fltVal val="0"/>
                                          </p:val>
                                        </p:tav>
                                        <p:tav tm="100000">
                                          <p:val>
                                            <p:strVal val="#ppt_h"/>
                                          </p:val>
                                        </p:tav>
                                      </p:tavLst>
                                    </p:anim>
                                    <p:animEffect filter="fade" transition="in">
                                      <p:cBhvr>
                                        <p:cTn dur="500" id="62"/>
                                        <p:tgtEl>
                                          <p:spTgt spid="12295"/>
                                        </p:tgtEl>
                                      </p:cBhvr>
                                    </p:animEffect>
                                  </p:childTnLst>
                                </p:cTn>
                              </p:par>
                            </p:childTnLst>
                          </p:cTn>
                        </p:par>
                        <p:par>
                          <p:cTn fill="hold" id="63" nodeType="afterGroup">
                            <p:stCondLst>
                              <p:cond delay="4500"/>
                            </p:stCondLst>
                            <p:childTnLst>
                              <p:par>
                                <p:cTn fill="hold" grpId="0" id="64" nodeType="afterEffect" presetClass="entr" presetID="31" presetSubtype="0">
                                  <p:stCondLst>
                                    <p:cond delay="0"/>
                                  </p:stCondLst>
                                  <p:childTnLst>
                                    <p:set>
                                      <p:cBhvr>
                                        <p:cTn dur="1" fill="hold" id="65">
                                          <p:stCondLst>
                                            <p:cond delay="0"/>
                                          </p:stCondLst>
                                        </p:cTn>
                                        <p:tgtEl>
                                          <p:spTgt spid="12302"/>
                                        </p:tgtEl>
                                        <p:attrNameLst>
                                          <p:attrName>style.visibility</p:attrName>
                                        </p:attrNameLst>
                                      </p:cBhvr>
                                      <p:to>
                                        <p:strVal val="visible"/>
                                      </p:to>
                                    </p:set>
                                    <p:anim calcmode="lin" valueType="num">
                                      <p:cBhvr>
                                        <p:cTn dur="400" fill="hold" id="66"/>
                                        <p:tgtEl>
                                          <p:spTgt spid="12302"/>
                                        </p:tgtEl>
                                        <p:attrNameLst>
                                          <p:attrName>ppt_w</p:attrName>
                                        </p:attrNameLst>
                                      </p:cBhvr>
                                      <p:tavLst>
                                        <p:tav tm="0">
                                          <p:val>
                                            <p:fltVal val="0"/>
                                          </p:val>
                                        </p:tav>
                                        <p:tav tm="100000">
                                          <p:val>
                                            <p:strVal val="#ppt_w"/>
                                          </p:val>
                                        </p:tav>
                                      </p:tavLst>
                                    </p:anim>
                                    <p:anim calcmode="lin" valueType="num">
                                      <p:cBhvr>
                                        <p:cTn dur="400" fill="hold" id="67"/>
                                        <p:tgtEl>
                                          <p:spTgt spid="12302"/>
                                        </p:tgtEl>
                                        <p:attrNameLst>
                                          <p:attrName>ppt_h</p:attrName>
                                        </p:attrNameLst>
                                      </p:cBhvr>
                                      <p:tavLst>
                                        <p:tav tm="0">
                                          <p:val>
                                            <p:fltVal val="0"/>
                                          </p:val>
                                        </p:tav>
                                        <p:tav tm="100000">
                                          <p:val>
                                            <p:strVal val="#ppt_h"/>
                                          </p:val>
                                        </p:tav>
                                      </p:tavLst>
                                    </p:anim>
                                    <p:anim calcmode="lin" valueType="num">
                                      <p:cBhvr>
                                        <p:cTn dur="400" fill="hold" id="68"/>
                                        <p:tgtEl>
                                          <p:spTgt spid="12302"/>
                                        </p:tgtEl>
                                        <p:attrNameLst>
                                          <p:attrName>style.rotation</p:attrName>
                                        </p:attrNameLst>
                                      </p:cBhvr>
                                      <p:tavLst>
                                        <p:tav tm="0">
                                          <p:val>
                                            <p:fltVal val="90"/>
                                          </p:val>
                                        </p:tav>
                                        <p:tav tm="100000">
                                          <p:val>
                                            <p:fltVal val="0"/>
                                          </p:val>
                                        </p:tav>
                                      </p:tavLst>
                                    </p:anim>
                                    <p:animEffect filter="fade" transition="in">
                                      <p:cBhvr>
                                        <p:cTn dur="400" id="69"/>
                                        <p:tgtEl>
                                          <p:spTgt spid="12302"/>
                                        </p:tgtEl>
                                      </p:cBhvr>
                                    </p:animEffect>
                                  </p:childTnLst>
                                </p:cTn>
                              </p:par>
                            </p:childTnLst>
                          </p:cTn>
                        </p:par>
                        <p:par>
                          <p:cTn fill="hold" id="70" nodeType="afterGroup">
                            <p:stCondLst>
                              <p:cond delay="4900"/>
                            </p:stCondLst>
                            <p:childTnLst>
                              <p:par>
                                <p:cTn fill="hold" grpId="0" id="71" nodeType="afterEffect" presetClass="entr" presetID="22" presetSubtype="8">
                                  <p:stCondLst>
                                    <p:cond delay="0"/>
                                  </p:stCondLst>
                                  <p:childTnLst>
                                    <p:set>
                                      <p:cBhvr>
                                        <p:cTn dur="1" fill="hold" id="72">
                                          <p:stCondLst>
                                            <p:cond delay="0"/>
                                          </p:stCondLst>
                                        </p:cTn>
                                        <p:tgtEl>
                                          <p:spTgt spid="12307"/>
                                        </p:tgtEl>
                                        <p:attrNameLst>
                                          <p:attrName>style.visibility</p:attrName>
                                        </p:attrNameLst>
                                      </p:cBhvr>
                                      <p:to>
                                        <p:strVal val="visible"/>
                                      </p:to>
                                    </p:set>
                                    <p:animEffect filter="wipe(left)" transition="in">
                                      <p:cBhvr>
                                        <p:cTn dur="500" id="73"/>
                                        <p:tgtEl>
                                          <p:spTgt spid="12307"/>
                                        </p:tgtEl>
                                      </p:cBhvr>
                                    </p:animEffect>
                                  </p:childTnLst>
                                </p:cTn>
                              </p:par>
                            </p:childTnLst>
                          </p:cTn>
                        </p:par>
                        <p:par>
                          <p:cTn fill="hold" id="74" nodeType="afterGroup">
                            <p:stCondLst>
                              <p:cond delay="5400"/>
                            </p:stCondLst>
                            <p:childTnLst>
                              <p:par>
                                <p:cTn fill="hold" grpId="0" id="75" nodeType="afterEffect" presetClass="entr" presetID="10" presetSubtype="0">
                                  <p:stCondLst>
                                    <p:cond delay="0"/>
                                  </p:stCondLst>
                                  <p:childTnLst>
                                    <p:set>
                                      <p:cBhvr>
                                        <p:cTn dur="1" fill="hold" id="76">
                                          <p:stCondLst>
                                            <p:cond delay="0"/>
                                          </p:stCondLst>
                                        </p:cTn>
                                        <p:tgtEl>
                                          <p:spTgt spid="12296"/>
                                        </p:tgtEl>
                                        <p:attrNameLst>
                                          <p:attrName>style.visibility</p:attrName>
                                        </p:attrNameLst>
                                      </p:cBhvr>
                                      <p:to>
                                        <p:strVal val="visible"/>
                                      </p:to>
                                    </p:set>
                                    <p:anim calcmode="lin" valueType="num">
                                      <p:cBhvr>
                                        <p:cTn dur="500" fill="hold" id="77"/>
                                        <p:tgtEl>
                                          <p:spTgt spid="12296"/>
                                        </p:tgtEl>
                                        <p:attrNameLst>
                                          <p:attrName>ppt_w</p:attrName>
                                        </p:attrNameLst>
                                      </p:cBhvr>
                                      <p:tavLst>
                                        <p:tav tm="0">
                                          <p:val>
                                            <p:fltVal val="0"/>
                                          </p:val>
                                        </p:tav>
                                        <p:tav tm="100000">
                                          <p:val>
                                            <p:strVal val="#ppt_w"/>
                                          </p:val>
                                        </p:tav>
                                      </p:tavLst>
                                    </p:anim>
                                    <p:anim calcmode="lin" valueType="num">
                                      <p:cBhvr>
                                        <p:cTn dur="500" fill="hold" id="78"/>
                                        <p:tgtEl>
                                          <p:spTgt spid="12296"/>
                                        </p:tgtEl>
                                        <p:attrNameLst>
                                          <p:attrName>ppt_h</p:attrName>
                                        </p:attrNameLst>
                                      </p:cBhvr>
                                      <p:tavLst>
                                        <p:tav tm="0">
                                          <p:val>
                                            <p:fltVal val="0"/>
                                          </p:val>
                                        </p:tav>
                                        <p:tav tm="100000">
                                          <p:val>
                                            <p:strVal val="#ppt_h"/>
                                          </p:val>
                                        </p:tav>
                                      </p:tavLst>
                                    </p:anim>
                                    <p:animEffect filter="fade" transition="in">
                                      <p:cBhvr>
                                        <p:cTn dur="500" id="79"/>
                                        <p:tgtEl>
                                          <p:spTgt spid="12296"/>
                                        </p:tgtEl>
                                      </p:cBhvr>
                                    </p:animEffect>
                                  </p:childTnLst>
                                </p:cTn>
                              </p:par>
                            </p:childTnLst>
                          </p:cTn>
                        </p:par>
                        <p:par>
                          <p:cTn fill="hold" id="80" nodeType="afterGroup">
                            <p:stCondLst>
                              <p:cond delay="5900"/>
                            </p:stCondLst>
                            <p:childTnLst>
                              <p:par>
                                <p:cTn fill="hold" grpId="0" id="81" nodeType="afterEffect" presetClass="entr" presetID="31" presetSubtype="0">
                                  <p:stCondLst>
                                    <p:cond delay="0"/>
                                  </p:stCondLst>
                                  <p:childTnLst>
                                    <p:set>
                                      <p:cBhvr>
                                        <p:cTn dur="1" fill="hold" id="82">
                                          <p:stCondLst>
                                            <p:cond delay="0"/>
                                          </p:stCondLst>
                                        </p:cTn>
                                        <p:tgtEl>
                                          <p:spTgt spid="12303"/>
                                        </p:tgtEl>
                                        <p:attrNameLst>
                                          <p:attrName>style.visibility</p:attrName>
                                        </p:attrNameLst>
                                      </p:cBhvr>
                                      <p:to>
                                        <p:strVal val="visible"/>
                                      </p:to>
                                    </p:set>
                                    <p:anim calcmode="lin" valueType="num">
                                      <p:cBhvr>
                                        <p:cTn dur="400" fill="hold" id="83"/>
                                        <p:tgtEl>
                                          <p:spTgt spid="12303"/>
                                        </p:tgtEl>
                                        <p:attrNameLst>
                                          <p:attrName>ppt_w</p:attrName>
                                        </p:attrNameLst>
                                      </p:cBhvr>
                                      <p:tavLst>
                                        <p:tav tm="0">
                                          <p:val>
                                            <p:fltVal val="0"/>
                                          </p:val>
                                        </p:tav>
                                        <p:tav tm="100000">
                                          <p:val>
                                            <p:strVal val="#ppt_w"/>
                                          </p:val>
                                        </p:tav>
                                      </p:tavLst>
                                    </p:anim>
                                    <p:anim calcmode="lin" valueType="num">
                                      <p:cBhvr>
                                        <p:cTn dur="400" fill="hold" id="84"/>
                                        <p:tgtEl>
                                          <p:spTgt spid="12303"/>
                                        </p:tgtEl>
                                        <p:attrNameLst>
                                          <p:attrName>ppt_h</p:attrName>
                                        </p:attrNameLst>
                                      </p:cBhvr>
                                      <p:tavLst>
                                        <p:tav tm="0">
                                          <p:val>
                                            <p:fltVal val="0"/>
                                          </p:val>
                                        </p:tav>
                                        <p:tav tm="100000">
                                          <p:val>
                                            <p:strVal val="#ppt_h"/>
                                          </p:val>
                                        </p:tav>
                                      </p:tavLst>
                                    </p:anim>
                                    <p:anim calcmode="lin" valueType="num">
                                      <p:cBhvr>
                                        <p:cTn dur="400" fill="hold" id="85"/>
                                        <p:tgtEl>
                                          <p:spTgt spid="12303"/>
                                        </p:tgtEl>
                                        <p:attrNameLst>
                                          <p:attrName>style.rotation</p:attrName>
                                        </p:attrNameLst>
                                      </p:cBhvr>
                                      <p:tavLst>
                                        <p:tav tm="0">
                                          <p:val>
                                            <p:fltVal val="90"/>
                                          </p:val>
                                        </p:tav>
                                        <p:tav tm="100000">
                                          <p:val>
                                            <p:fltVal val="0"/>
                                          </p:val>
                                        </p:tav>
                                      </p:tavLst>
                                    </p:anim>
                                    <p:animEffect filter="fade" transition="in">
                                      <p:cBhvr>
                                        <p:cTn dur="400" id="86"/>
                                        <p:tgtEl>
                                          <p:spTgt spid="12303"/>
                                        </p:tgtEl>
                                      </p:cBhvr>
                                    </p:animEffect>
                                  </p:childTnLst>
                                </p:cTn>
                              </p:par>
                            </p:childTnLst>
                          </p:cTn>
                        </p:par>
                        <p:par>
                          <p:cTn fill="hold" id="87" nodeType="afterGroup">
                            <p:stCondLst>
                              <p:cond delay="6300"/>
                            </p:stCondLst>
                            <p:childTnLst>
                              <p:par>
                                <p:cTn fill="hold" grpId="0" id="88" nodeType="afterEffect" presetClass="entr" presetID="22" presetSubtype="8">
                                  <p:stCondLst>
                                    <p:cond delay="0"/>
                                  </p:stCondLst>
                                  <p:childTnLst>
                                    <p:set>
                                      <p:cBhvr>
                                        <p:cTn dur="1" fill="hold" id="89">
                                          <p:stCondLst>
                                            <p:cond delay="0"/>
                                          </p:stCondLst>
                                        </p:cTn>
                                        <p:tgtEl>
                                          <p:spTgt spid="12308"/>
                                        </p:tgtEl>
                                        <p:attrNameLst>
                                          <p:attrName>style.visibility</p:attrName>
                                        </p:attrNameLst>
                                      </p:cBhvr>
                                      <p:to>
                                        <p:strVal val="visible"/>
                                      </p:to>
                                    </p:set>
                                    <p:animEffect filter="wipe(left)" transition="in">
                                      <p:cBhvr>
                                        <p:cTn dur="500" id="90"/>
                                        <p:tgtEl>
                                          <p:spTgt spid="12308"/>
                                        </p:tgtEl>
                                      </p:cBhvr>
                                    </p:animEffect>
                                  </p:childTnLst>
                                </p:cTn>
                              </p:par>
                            </p:childTnLst>
                          </p:cTn>
                        </p:par>
                        <p:par>
                          <p:cTn fill="hold" id="91" nodeType="afterGroup">
                            <p:stCondLst>
                              <p:cond delay="6800"/>
                            </p:stCondLst>
                            <p:childTnLst>
                              <p:par>
                                <p:cTn fill="hold" grpId="0" id="92" nodeType="afterEffect" presetClass="entr" presetID="10" presetSubtype="0">
                                  <p:stCondLst>
                                    <p:cond delay="0"/>
                                  </p:stCondLst>
                                  <p:childTnLst>
                                    <p:set>
                                      <p:cBhvr>
                                        <p:cTn dur="1" fill="hold" id="93">
                                          <p:stCondLst>
                                            <p:cond delay="0"/>
                                          </p:stCondLst>
                                        </p:cTn>
                                        <p:tgtEl>
                                          <p:spTgt spid="12297"/>
                                        </p:tgtEl>
                                        <p:attrNameLst>
                                          <p:attrName>style.visibility</p:attrName>
                                        </p:attrNameLst>
                                      </p:cBhvr>
                                      <p:to>
                                        <p:strVal val="visible"/>
                                      </p:to>
                                    </p:set>
                                    <p:anim calcmode="lin" valueType="num">
                                      <p:cBhvr>
                                        <p:cTn dur="500" fill="hold" id="94"/>
                                        <p:tgtEl>
                                          <p:spTgt spid="12297"/>
                                        </p:tgtEl>
                                        <p:attrNameLst>
                                          <p:attrName>ppt_w</p:attrName>
                                        </p:attrNameLst>
                                      </p:cBhvr>
                                      <p:tavLst>
                                        <p:tav tm="0">
                                          <p:val>
                                            <p:fltVal val="0"/>
                                          </p:val>
                                        </p:tav>
                                        <p:tav tm="100000">
                                          <p:val>
                                            <p:strVal val="#ppt_w"/>
                                          </p:val>
                                        </p:tav>
                                      </p:tavLst>
                                    </p:anim>
                                    <p:anim calcmode="lin" valueType="num">
                                      <p:cBhvr>
                                        <p:cTn dur="500" fill="hold" id="95"/>
                                        <p:tgtEl>
                                          <p:spTgt spid="12297"/>
                                        </p:tgtEl>
                                        <p:attrNameLst>
                                          <p:attrName>ppt_h</p:attrName>
                                        </p:attrNameLst>
                                      </p:cBhvr>
                                      <p:tavLst>
                                        <p:tav tm="0">
                                          <p:val>
                                            <p:fltVal val="0"/>
                                          </p:val>
                                        </p:tav>
                                        <p:tav tm="100000">
                                          <p:val>
                                            <p:strVal val="#ppt_h"/>
                                          </p:val>
                                        </p:tav>
                                      </p:tavLst>
                                    </p:anim>
                                    <p:animEffect filter="fade" transition="in">
                                      <p:cBhvr>
                                        <p:cTn dur="500" id="96"/>
                                        <p:tgtEl>
                                          <p:spTgt spid="12297"/>
                                        </p:tgtEl>
                                      </p:cBhvr>
                                    </p:animEffect>
                                  </p:childTnLst>
                                </p:cTn>
                              </p:par>
                            </p:childTnLst>
                          </p:cTn>
                        </p:par>
                        <p:par>
                          <p:cTn fill="hold" id="97" nodeType="afterGroup">
                            <p:stCondLst>
                              <p:cond delay="7300"/>
                            </p:stCondLst>
                            <p:childTnLst>
                              <p:par>
                                <p:cTn fill="hold" grpId="0" id="98" nodeType="afterEffect" presetClass="entr" presetID="31" presetSubtype="0">
                                  <p:stCondLst>
                                    <p:cond delay="0"/>
                                  </p:stCondLst>
                                  <p:childTnLst>
                                    <p:set>
                                      <p:cBhvr>
                                        <p:cTn dur="1" fill="hold" id="99">
                                          <p:stCondLst>
                                            <p:cond delay="0"/>
                                          </p:stCondLst>
                                        </p:cTn>
                                        <p:tgtEl>
                                          <p:spTgt spid="12304"/>
                                        </p:tgtEl>
                                        <p:attrNameLst>
                                          <p:attrName>style.visibility</p:attrName>
                                        </p:attrNameLst>
                                      </p:cBhvr>
                                      <p:to>
                                        <p:strVal val="visible"/>
                                      </p:to>
                                    </p:set>
                                    <p:anim calcmode="lin" valueType="num">
                                      <p:cBhvr>
                                        <p:cTn dur="400" fill="hold" id="100"/>
                                        <p:tgtEl>
                                          <p:spTgt spid="12304"/>
                                        </p:tgtEl>
                                        <p:attrNameLst>
                                          <p:attrName>ppt_w</p:attrName>
                                        </p:attrNameLst>
                                      </p:cBhvr>
                                      <p:tavLst>
                                        <p:tav tm="0">
                                          <p:val>
                                            <p:fltVal val="0"/>
                                          </p:val>
                                        </p:tav>
                                        <p:tav tm="100000">
                                          <p:val>
                                            <p:strVal val="#ppt_w"/>
                                          </p:val>
                                        </p:tav>
                                      </p:tavLst>
                                    </p:anim>
                                    <p:anim calcmode="lin" valueType="num">
                                      <p:cBhvr>
                                        <p:cTn dur="400" fill="hold" id="101"/>
                                        <p:tgtEl>
                                          <p:spTgt spid="12304"/>
                                        </p:tgtEl>
                                        <p:attrNameLst>
                                          <p:attrName>ppt_h</p:attrName>
                                        </p:attrNameLst>
                                      </p:cBhvr>
                                      <p:tavLst>
                                        <p:tav tm="0">
                                          <p:val>
                                            <p:fltVal val="0"/>
                                          </p:val>
                                        </p:tav>
                                        <p:tav tm="100000">
                                          <p:val>
                                            <p:strVal val="#ppt_h"/>
                                          </p:val>
                                        </p:tav>
                                      </p:tavLst>
                                    </p:anim>
                                    <p:anim calcmode="lin" valueType="num">
                                      <p:cBhvr>
                                        <p:cTn dur="400" fill="hold" id="102"/>
                                        <p:tgtEl>
                                          <p:spTgt spid="12304"/>
                                        </p:tgtEl>
                                        <p:attrNameLst>
                                          <p:attrName>style.rotation</p:attrName>
                                        </p:attrNameLst>
                                      </p:cBhvr>
                                      <p:tavLst>
                                        <p:tav tm="0">
                                          <p:val>
                                            <p:fltVal val="90"/>
                                          </p:val>
                                        </p:tav>
                                        <p:tav tm="100000">
                                          <p:val>
                                            <p:fltVal val="0"/>
                                          </p:val>
                                        </p:tav>
                                      </p:tavLst>
                                    </p:anim>
                                    <p:animEffect filter="fade" transition="in">
                                      <p:cBhvr>
                                        <p:cTn dur="400" id="103"/>
                                        <p:tgtEl>
                                          <p:spTgt spid="12304"/>
                                        </p:tgtEl>
                                      </p:cBhvr>
                                    </p:animEffect>
                                  </p:childTnLst>
                                </p:cTn>
                              </p:par>
                            </p:childTnLst>
                          </p:cTn>
                        </p:par>
                        <p:par>
                          <p:cTn fill="hold" id="104" nodeType="afterGroup">
                            <p:stCondLst>
                              <p:cond delay="7700"/>
                            </p:stCondLst>
                            <p:childTnLst>
                              <p:par>
                                <p:cTn fill="hold" grpId="0" id="105" nodeType="afterEffect" presetClass="entr" presetID="22" presetSubtype="8">
                                  <p:stCondLst>
                                    <p:cond delay="0"/>
                                  </p:stCondLst>
                                  <p:childTnLst>
                                    <p:set>
                                      <p:cBhvr>
                                        <p:cTn dur="1" fill="hold" id="106">
                                          <p:stCondLst>
                                            <p:cond delay="0"/>
                                          </p:stCondLst>
                                        </p:cTn>
                                        <p:tgtEl>
                                          <p:spTgt spid="12309"/>
                                        </p:tgtEl>
                                        <p:attrNameLst>
                                          <p:attrName>style.visibility</p:attrName>
                                        </p:attrNameLst>
                                      </p:cBhvr>
                                      <p:to>
                                        <p:strVal val="visible"/>
                                      </p:to>
                                    </p:set>
                                    <p:animEffect filter="wipe(left)" transition="in">
                                      <p:cBhvr>
                                        <p:cTn dur="500" id="107"/>
                                        <p:tgtEl>
                                          <p:spTgt spid="12309"/>
                                        </p:tgtEl>
                                      </p:cBhvr>
                                    </p:animEffect>
                                  </p:childTnLst>
                                </p:cTn>
                              </p:par>
                            </p:childTnLst>
                          </p:cTn>
                        </p:par>
                        <p:par>
                          <p:cTn fill="hold" id="108" nodeType="afterGroup">
                            <p:stCondLst>
                              <p:cond delay="8200"/>
                            </p:stCondLst>
                            <p:childTnLst>
                              <p:par>
                                <p:cTn fill="hold" grpId="0" id="109" nodeType="afterEffect" presetClass="entr" presetID="10" presetSubtype="0">
                                  <p:stCondLst>
                                    <p:cond delay="0"/>
                                  </p:stCondLst>
                                  <p:childTnLst>
                                    <p:set>
                                      <p:cBhvr>
                                        <p:cTn dur="1" fill="hold" id="110">
                                          <p:stCondLst>
                                            <p:cond delay="0"/>
                                          </p:stCondLst>
                                        </p:cTn>
                                        <p:tgtEl>
                                          <p:spTgt spid="12298"/>
                                        </p:tgtEl>
                                        <p:attrNameLst>
                                          <p:attrName>style.visibility</p:attrName>
                                        </p:attrNameLst>
                                      </p:cBhvr>
                                      <p:to>
                                        <p:strVal val="visible"/>
                                      </p:to>
                                    </p:set>
                                    <p:anim calcmode="lin" valueType="num">
                                      <p:cBhvr>
                                        <p:cTn dur="500" fill="hold" id="111"/>
                                        <p:tgtEl>
                                          <p:spTgt spid="12298"/>
                                        </p:tgtEl>
                                        <p:attrNameLst>
                                          <p:attrName>ppt_w</p:attrName>
                                        </p:attrNameLst>
                                      </p:cBhvr>
                                      <p:tavLst>
                                        <p:tav tm="0">
                                          <p:val>
                                            <p:fltVal val="0"/>
                                          </p:val>
                                        </p:tav>
                                        <p:tav tm="100000">
                                          <p:val>
                                            <p:strVal val="#ppt_w"/>
                                          </p:val>
                                        </p:tav>
                                      </p:tavLst>
                                    </p:anim>
                                    <p:anim calcmode="lin" valueType="num">
                                      <p:cBhvr>
                                        <p:cTn dur="500" fill="hold" id="112"/>
                                        <p:tgtEl>
                                          <p:spTgt spid="12298"/>
                                        </p:tgtEl>
                                        <p:attrNameLst>
                                          <p:attrName>ppt_h</p:attrName>
                                        </p:attrNameLst>
                                      </p:cBhvr>
                                      <p:tavLst>
                                        <p:tav tm="0">
                                          <p:val>
                                            <p:fltVal val="0"/>
                                          </p:val>
                                        </p:tav>
                                        <p:tav tm="100000">
                                          <p:val>
                                            <p:strVal val="#ppt_h"/>
                                          </p:val>
                                        </p:tav>
                                      </p:tavLst>
                                    </p:anim>
                                    <p:animEffect filter="fade" transition="in">
                                      <p:cBhvr>
                                        <p:cTn dur="500" id="113"/>
                                        <p:tgtEl>
                                          <p:spTgt spid="12298"/>
                                        </p:tgtEl>
                                      </p:cBhvr>
                                    </p:animEffect>
                                  </p:childTnLst>
                                </p:cTn>
                              </p:par>
                            </p:childTnLst>
                          </p:cTn>
                        </p:par>
                        <p:par>
                          <p:cTn fill="hold" id="114" nodeType="afterGroup">
                            <p:stCondLst>
                              <p:cond delay="8700"/>
                            </p:stCondLst>
                            <p:childTnLst>
                              <p:par>
                                <p:cTn fill="hold" grpId="0" id="115" nodeType="afterEffect" presetClass="entr" presetID="31" presetSubtype="0">
                                  <p:stCondLst>
                                    <p:cond delay="0"/>
                                  </p:stCondLst>
                                  <p:childTnLst>
                                    <p:set>
                                      <p:cBhvr>
                                        <p:cTn dur="1" fill="hold" id="116">
                                          <p:stCondLst>
                                            <p:cond delay="0"/>
                                          </p:stCondLst>
                                        </p:cTn>
                                        <p:tgtEl>
                                          <p:spTgt spid="12305"/>
                                        </p:tgtEl>
                                        <p:attrNameLst>
                                          <p:attrName>style.visibility</p:attrName>
                                        </p:attrNameLst>
                                      </p:cBhvr>
                                      <p:to>
                                        <p:strVal val="visible"/>
                                      </p:to>
                                    </p:set>
                                    <p:anim calcmode="lin" valueType="num">
                                      <p:cBhvr>
                                        <p:cTn dur="400" fill="hold" id="117"/>
                                        <p:tgtEl>
                                          <p:spTgt spid="12305"/>
                                        </p:tgtEl>
                                        <p:attrNameLst>
                                          <p:attrName>ppt_w</p:attrName>
                                        </p:attrNameLst>
                                      </p:cBhvr>
                                      <p:tavLst>
                                        <p:tav tm="0">
                                          <p:val>
                                            <p:fltVal val="0"/>
                                          </p:val>
                                        </p:tav>
                                        <p:tav tm="100000">
                                          <p:val>
                                            <p:strVal val="#ppt_w"/>
                                          </p:val>
                                        </p:tav>
                                      </p:tavLst>
                                    </p:anim>
                                    <p:anim calcmode="lin" valueType="num">
                                      <p:cBhvr>
                                        <p:cTn dur="400" fill="hold" id="118"/>
                                        <p:tgtEl>
                                          <p:spTgt spid="12305"/>
                                        </p:tgtEl>
                                        <p:attrNameLst>
                                          <p:attrName>ppt_h</p:attrName>
                                        </p:attrNameLst>
                                      </p:cBhvr>
                                      <p:tavLst>
                                        <p:tav tm="0">
                                          <p:val>
                                            <p:fltVal val="0"/>
                                          </p:val>
                                        </p:tav>
                                        <p:tav tm="100000">
                                          <p:val>
                                            <p:strVal val="#ppt_h"/>
                                          </p:val>
                                        </p:tav>
                                      </p:tavLst>
                                    </p:anim>
                                    <p:anim calcmode="lin" valueType="num">
                                      <p:cBhvr>
                                        <p:cTn dur="400" fill="hold" id="119"/>
                                        <p:tgtEl>
                                          <p:spTgt spid="12305"/>
                                        </p:tgtEl>
                                        <p:attrNameLst>
                                          <p:attrName>style.rotation</p:attrName>
                                        </p:attrNameLst>
                                      </p:cBhvr>
                                      <p:tavLst>
                                        <p:tav tm="0">
                                          <p:val>
                                            <p:fltVal val="90"/>
                                          </p:val>
                                        </p:tav>
                                        <p:tav tm="100000">
                                          <p:val>
                                            <p:fltVal val="0"/>
                                          </p:val>
                                        </p:tav>
                                      </p:tavLst>
                                    </p:anim>
                                    <p:animEffect filter="fade" transition="in">
                                      <p:cBhvr>
                                        <p:cTn dur="400" id="120"/>
                                        <p:tgtEl>
                                          <p:spTgt spid="12305"/>
                                        </p:tgtEl>
                                      </p:cBhvr>
                                    </p:animEffect>
                                  </p:childTnLst>
                                </p:cTn>
                              </p:par>
                            </p:childTnLst>
                          </p:cTn>
                        </p:par>
                        <p:par>
                          <p:cTn fill="hold" id="121" nodeType="afterGroup">
                            <p:stCondLst>
                              <p:cond delay="9100"/>
                            </p:stCondLst>
                            <p:childTnLst>
                              <p:par>
                                <p:cTn fill="hold" grpId="0" id="122" nodeType="afterEffect" presetClass="entr" presetID="22" presetSubtype="8">
                                  <p:stCondLst>
                                    <p:cond delay="0"/>
                                  </p:stCondLst>
                                  <p:childTnLst>
                                    <p:set>
                                      <p:cBhvr>
                                        <p:cTn dur="1" fill="hold" id="123">
                                          <p:stCondLst>
                                            <p:cond delay="0"/>
                                          </p:stCondLst>
                                        </p:cTn>
                                        <p:tgtEl>
                                          <p:spTgt spid="12310"/>
                                        </p:tgtEl>
                                        <p:attrNameLst>
                                          <p:attrName>style.visibility</p:attrName>
                                        </p:attrNameLst>
                                      </p:cBhvr>
                                      <p:to>
                                        <p:strVal val="visible"/>
                                      </p:to>
                                    </p:set>
                                    <p:animEffect filter="wipe(left)" transition="in">
                                      <p:cBhvr>
                                        <p:cTn dur="500" id="124"/>
                                        <p:tgtEl>
                                          <p:spTgt spid="12310"/>
                                        </p:tgtEl>
                                      </p:cBhvr>
                                    </p:animEffect>
                                  </p:childTnLst>
                                </p:cTn>
                              </p:par>
                            </p:childTnLst>
                          </p:cTn>
                        </p:par>
                        <p:par>
                          <p:cTn fill="hold" id="125" nodeType="afterGroup">
                            <p:stCondLst>
                              <p:cond delay="9600"/>
                            </p:stCondLst>
                            <p:childTnLst>
                              <p:par>
                                <p:cTn fill="hold" grpId="0" id="126" nodeType="afterEffect" presetClass="entr" presetID="2" presetSubtype="12">
                                  <p:stCondLst>
                                    <p:cond delay="0"/>
                                  </p:stCondLst>
                                  <p:childTnLst>
                                    <p:set>
                                      <p:cBhvr>
                                        <p:cTn dur="1" fill="hold" id="127">
                                          <p:stCondLst>
                                            <p:cond delay="0"/>
                                          </p:stCondLst>
                                        </p:cTn>
                                        <p:tgtEl>
                                          <p:spTgt spid="12311"/>
                                        </p:tgtEl>
                                        <p:attrNameLst>
                                          <p:attrName>style.visibility</p:attrName>
                                        </p:attrNameLst>
                                      </p:cBhvr>
                                      <p:to>
                                        <p:strVal val="visible"/>
                                      </p:to>
                                    </p:set>
                                    <p:anim calcmode="lin" valueType="num">
                                      <p:cBhvr additive="base">
                                        <p:cTn dur="500" fill="hold" id="128"/>
                                        <p:tgtEl>
                                          <p:spTgt spid="12311"/>
                                        </p:tgtEl>
                                        <p:attrNameLst>
                                          <p:attrName>ppt_x</p:attrName>
                                        </p:attrNameLst>
                                      </p:cBhvr>
                                      <p:tavLst>
                                        <p:tav tm="0">
                                          <p:val>
                                            <p:strVal val="0-#ppt_w/2"/>
                                          </p:val>
                                        </p:tav>
                                        <p:tav tm="100000">
                                          <p:val>
                                            <p:strVal val="#ppt_x"/>
                                          </p:val>
                                        </p:tav>
                                      </p:tavLst>
                                    </p:anim>
                                    <p:anim calcmode="lin" valueType="num">
                                      <p:cBhvr additive="base">
                                        <p:cTn dur="500" fill="hold" id="129"/>
                                        <p:tgtEl>
                                          <p:spTgt spid="12311"/>
                                        </p:tgtEl>
                                        <p:attrNameLst>
                                          <p:attrName>ppt_y</p:attrName>
                                        </p:attrNameLst>
                                      </p:cBhvr>
                                      <p:tavLst>
                                        <p:tav tm="0">
                                          <p:val>
                                            <p:strVal val="1+#ppt_h/2"/>
                                          </p:val>
                                        </p:tav>
                                        <p:tav tm="100000">
                                          <p:val>
                                            <p:strVal val="#ppt_y"/>
                                          </p:val>
                                        </p:tav>
                                      </p:tavLst>
                                    </p:anim>
                                  </p:childTnLst>
                                </p:cTn>
                              </p:par>
                              <p:par>
                                <p:cTn fill="hold" grpId="0" id="130" nodeType="withEffect" presetClass="entr" presetID="2" presetSubtype="12">
                                  <p:stCondLst>
                                    <p:cond delay="200"/>
                                  </p:stCondLst>
                                  <p:childTnLst>
                                    <p:set>
                                      <p:cBhvr>
                                        <p:cTn dur="1" fill="hold" id="131">
                                          <p:stCondLst>
                                            <p:cond delay="0"/>
                                          </p:stCondLst>
                                        </p:cTn>
                                        <p:tgtEl>
                                          <p:spTgt spid="12312"/>
                                        </p:tgtEl>
                                        <p:attrNameLst>
                                          <p:attrName>style.visibility</p:attrName>
                                        </p:attrNameLst>
                                      </p:cBhvr>
                                      <p:to>
                                        <p:strVal val="visible"/>
                                      </p:to>
                                    </p:set>
                                    <p:anim calcmode="lin" valueType="num">
                                      <p:cBhvr additive="base">
                                        <p:cTn dur="500" fill="hold" id="132"/>
                                        <p:tgtEl>
                                          <p:spTgt spid="12312"/>
                                        </p:tgtEl>
                                        <p:attrNameLst>
                                          <p:attrName>ppt_x</p:attrName>
                                        </p:attrNameLst>
                                      </p:cBhvr>
                                      <p:tavLst>
                                        <p:tav tm="0">
                                          <p:val>
                                            <p:strVal val="0-#ppt_w/2"/>
                                          </p:val>
                                        </p:tav>
                                        <p:tav tm="100000">
                                          <p:val>
                                            <p:strVal val="#ppt_x"/>
                                          </p:val>
                                        </p:tav>
                                      </p:tavLst>
                                    </p:anim>
                                    <p:anim calcmode="lin" valueType="num">
                                      <p:cBhvr additive="base">
                                        <p:cTn dur="500" fill="hold" id="133"/>
                                        <p:tgtEl>
                                          <p:spTgt spid="12312"/>
                                        </p:tgtEl>
                                        <p:attrNameLst>
                                          <p:attrName>ppt_y</p:attrName>
                                        </p:attrNameLst>
                                      </p:cBhvr>
                                      <p:tavLst>
                                        <p:tav tm="0">
                                          <p:val>
                                            <p:strVal val="1+#ppt_h/2"/>
                                          </p:val>
                                        </p:tav>
                                        <p:tav tm="100000">
                                          <p:val>
                                            <p:strVal val="#ppt_y"/>
                                          </p:val>
                                        </p:tav>
                                      </p:tavLst>
                                    </p:anim>
                                  </p:childTnLst>
                                </p:cTn>
                              </p:par>
                              <p:par>
                                <p:cTn fill="hold" grpId="0" id="134" nodeType="withEffect" presetClass="entr" presetID="2" presetSubtype="12">
                                  <p:stCondLst>
                                    <p:cond delay="400"/>
                                  </p:stCondLst>
                                  <p:childTnLst>
                                    <p:set>
                                      <p:cBhvr>
                                        <p:cTn dur="1" fill="hold" id="135">
                                          <p:stCondLst>
                                            <p:cond delay="0"/>
                                          </p:stCondLst>
                                        </p:cTn>
                                        <p:tgtEl>
                                          <p:spTgt spid="12313"/>
                                        </p:tgtEl>
                                        <p:attrNameLst>
                                          <p:attrName>style.visibility</p:attrName>
                                        </p:attrNameLst>
                                      </p:cBhvr>
                                      <p:to>
                                        <p:strVal val="visible"/>
                                      </p:to>
                                    </p:set>
                                    <p:anim calcmode="lin" valueType="num">
                                      <p:cBhvr additive="base">
                                        <p:cTn dur="500" fill="hold" id="136"/>
                                        <p:tgtEl>
                                          <p:spTgt spid="12313"/>
                                        </p:tgtEl>
                                        <p:attrNameLst>
                                          <p:attrName>ppt_x</p:attrName>
                                        </p:attrNameLst>
                                      </p:cBhvr>
                                      <p:tavLst>
                                        <p:tav tm="0">
                                          <p:val>
                                            <p:strVal val="0-#ppt_w/2"/>
                                          </p:val>
                                        </p:tav>
                                        <p:tav tm="100000">
                                          <p:val>
                                            <p:strVal val="#ppt_x"/>
                                          </p:val>
                                        </p:tav>
                                      </p:tavLst>
                                    </p:anim>
                                    <p:anim calcmode="lin" valueType="num">
                                      <p:cBhvr additive="base">
                                        <p:cTn dur="500" fill="hold" id="137"/>
                                        <p:tgtEl>
                                          <p:spTgt spid="12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0"/>
      <p:bldP grpId="0" spid="12291"/>
      <p:bldP grpId="0" spid="12292"/>
      <p:bldP grpId="0" spid="12293"/>
      <p:bldP grpId="0" spid="12294"/>
      <p:bldP grpId="0" spid="12295"/>
      <p:bldP grpId="0" spid="12296"/>
      <p:bldP grpId="0" spid="12297"/>
      <p:bldP grpId="0" spid="12298"/>
      <p:bldP grpId="0" spid="12299"/>
      <p:bldP grpId="0" spid="12300"/>
      <p:bldP grpId="0" spid="12301"/>
      <p:bldP grpId="0" spid="12302"/>
      <p:bldP grpId="0" spid="12303"/>
      <p:bldP grpId="0" spid="12304"/>
      <p:bldP grpId="0" spid="12305"/>
      <p:bldP grpId="0" spid="12306"/>
      <p:bldP grpId="0" spid="12307"/>
      <p:bldP grpId="0" spid="12308"/>
      <p:bldP grpId="0" spid="12309"/>
      <p:bldP grpId="0" spid="12310"/>
      <p:bldP grpId="0" spid="12311"/>
      <p:bldP grpId="0" spid="12312"/>
      <p:bldP grpId="0" spid="1231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TextBox 27"/>
          <p:cNvSpPr txBox="1">
            <a:spLocks noChangeArrowheads="1"/>
          </p:cNvSpPr>
          <p:nvPr/>
        </p:nvSpPr>
        <p:spPr bwMode="auto">
          <a:xfrm>
            <a:off x="1012825" y="176213"/>
            <a:ext cx="3161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1.3 国内研究状况</a:t>
            </a:r>
          </a:p>
        </p:txBody>
      </p:sp>
      <p:sp>
        <p:nvSpPr>
          <p:cNvPr id="13315"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16" name="TextBox 3"/>
          <p:cNvSpPr txBox="1">
            <a:spLocks noChangeArrowheads="1"/>
          </p:cNvSpPr>
          <p:nvPr/>
        </p:nvSpPr>
        <p:spPr bwMode="auto">
          <a:xfrm>
            <a:off x="1174750" y="-1179513"/>
            <a:ext cx="18288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b="1" lang="zh-CN" sz="3000">
              <a:latin charset="-122" panose="020b0503020204020204" pitchFamily="34" typeface="微软雅黑"/>
            </a:endParaRPr>
          </a:p>
        </p:txBody>
      </p:sp>
      <p:sp>
        <p:nvSpPr>
          <p:cNvPr id="13317" name="矩形 4"/>
          <p:cNvSpPr>
            <a:spLocks noChangeArrowheads="1"/>
          </p:cNvSpPr>
          <p:nvPr/>
        </p:nvSpPr>
        <p:spPr bwMode="auto">
          <a:xfrm>
            <a:off x="4984750" y="4119563"/>
            <a:ext cx="6586538" cy="1546225"/>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3318" name="Freeform 6"/>
          <p:cNvSpPr/>
          <p:nvPr/>
        </p:nvSpPr>
        <p:spPr bwMode="auto">
          <a:xfrm>
            <a:off x="6565900" y="5207000"/>
            <a:ext cx="190500" cy="458788"/>
          </a:xfrm>
          <a:custGeom>
            <a:gdLst>
              <a:gd fmla="*/ 2147483646 w 501" name="T0"/>
              <a:gd fmla="*/ 2147483646 h 1207" name="T1"/>
              <a:gd fmla="*/ 2147483646 w 501" name="T2"/>
              <a:gd fmla="*/ 2147483646 h 1207" name="T3"/>
              <a:gd fmla="*/ 2147483646 w 501" name="T4"/>
              <a:gd fmla="*/ 2147483646 h 1207" name="T5"/>
              <a:gd fmla="*/ 2147483646 w 501" name="T6"/>
              <a:gd fmla="*/ 2147483646 h 1207" name="T7"/>
              <a:gd fmla="*/ 2147483646 w 501" name="T8"/>
              <a:gd fmla="*/ 2147483646 h 1207" name="T9"/>
              <a:gd fmla="*/ 2147483646 w 501" name="T10"/>
              <a:gd fmla="*/ 2147483646 h 1207" name="T11"/>
              <a:gd fmla="*/ 2147483646 w 501" name="T12"/>
              <a:gd fmla="*/ 2147483646 h 1207" name="T13"/>
              <a:gd fmla="*/ 2147483646 w 501" name="T14"/>
              <a:gd fmla="*/ 2147483646 h 1207" name="T15"/>
              <a:gd fmla="*/ 2147483646 w 501" name="T16"/>
              <a:gd fmla="*/ 2147483646 h 1207" name="T17"/>
              <a:gd fmla="*/ 2147483646 w 501" name="T18"/>
              <a:gd fmla="*/ 2147483646 h 1207" name="T19"/>
              <a:gd fmla="*/ 2147483646 w 501" name="T20"/>
              <a:gd fmla="*/ 2147483646 h 1207" name="T21"/>
              <a:gd fmla="*/ 2147483646 w 501" name="T22"/>
              <a:gd fmla="*/ 2147483646 h 1207" name="T23"/>
              <a:gd fmla="*/ 2147483646 w 501" name="T24"/>
              <a:gd fmla="*/ 2147483646 h 1207" name="T25"/>
              <a:gd fmla="*/ 2147483646 w 501" name="T26"/>
              <a:gd fmla="*/ 2147483646 h 1207" name="T27"/>
              <a:gd fmla="*/ 2147483646 w 501" name="T28"/>
              <a:gd fmla="*/ 2147483646 h 1207" name="T29"/>
              <a:gd fmla="*/ 2147483646 w 501" name="T30"/>
              <a:gd fmla="*/ 2147483646 h 1207" name="T31"/>
              <a:gd fmla="*/ 2147483646 w 501" name="T32"/>
              <a:gd fmla="*/ 2147483646 h 1207"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207" w="501">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rgbClr val="113E6A"/>
          </a:solidFill>
          <a:ln cap="flat" cmpd="sng" w="8">
            <a:solidFill>
              <a:srgbClr val="FFFFFF"/>
            </a:solidFill>
            <a:round/>
          </a:ln>
        </p:spPr>
        <p:txBody>
          <a:bodyPr/>
          <a:lstStyle/>
          <a:p>
            <a:endParaRPr altLang="en-US" lang="zh-CN"/>
          </a:p>
        </p:txBody>
      </p:sp>
      <p:sp>
        <p:nvSpPr>
          <p:cNvPr id="13319" name="Freeform 7"/>
          <p:cNvSpPr/>
          <p:nvPr/>
        </p:nvSpPr>
        <p:spPr bwMode="auto">
          <a:xfrm>
            <a:off x="5172075" y="5938838"/>
            <a:ext cx="295275" cy="234950"/>
          </a:xfrm>
          <a:custGeom>
            <a:gdLst>
              <a:gd fmla="*/ 2147483646 w 776" name="T0"/>
              <a:gd fmla="*/ 2147483646 h 619" name="T1"/>
              <a:gd fmla="*/ 2147483646 w 776" name="T2"/>
              <a:gd fmla="*/ 2147483646 h 619" name="T3"/>
              <a:gd fmla="*/ 2147483646 w 776" name="T4"/>
              <a:gd fmla="*/ 2147483646 h 619" name="T5"/>
              <a:gd fmla="*/ 2147483646 w 776" name="T6"/>
              <a:gd fmla="*/ 2147483646 h 619" name="T7"/>
              <a:gd fmla="*/ 2147483646 w 776" name="T8"/>
              <a:gd fmla="*/ 2147483646 h 619" name="T9"/>
              <a:gd fmla="*/ 2147483646 w 776" name="T10"/>
              <a:gd fmla="*/ 2147483646 h 619" name="T11"/>
              <a:gd fmla="*/ 2147483646 w 776" name="T12"/>
              <a:gd fmla="*/ 2147483646 h 619" name="T13"/>
              <a:gd fmla="*/ 2147483646 w 776" name="T14"/>
              <a:gd fmla="*/ 2147483646 h 619" name="T15"/>
              <a:gd fmla="*/ 2147483646 w 776" name="T16"/>
              <a:gd fmla="*/ 2147483646 h 619" name="T17"/>
              <a:gd fmla="*/ 2147483646 w 776" name="T18"/>
              <a:gd fmla="*/ 0 h 619" name="T19"/>
              <a:gd fmla="*/ 2147483646 w 776" name="T20"/>
              <a:gd fmla="*/ 2147483646 h 619" name="T21"/>
              <a:gd fmla="*/ 2147483646 w 776" name="T22"/>
              <a:gd fmla="*/ 2147483646 h 619" name="T23"/>
              <a:gd fmla="*/ 2147483646 w 776" name="T24"/>
              <a:gd fmla="*/ 2147483646 h 619" name="T25"/>
              <a:gd fmla="*/ 2147483646 w 776" name="T26"/>
              <a:gd fmla="*/ 2147483646 h 619" name="T27"/>
              <a:gd fmla="*/ 2147483646 w 776" name="T28"/>
              <a:gd fmla="*/ 2147483646 h 61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619" w="776">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rgbClr val="113E6A"/>
          </a:solidFill>
          <a:ln cap="flat" cmpd="sng" w="8">
            <a:solidFill>
              <a:srgbClr val="FFFFFF"/>
            </a:solidFill>
            <a:round/>
          </a:ln>
        </p:spPr>
        <p:txBody>
          <a:bodyPr/>
          <a:lstStyle/>
          <a:p>
            <a:endParaRPr altLang="en-US" lang="zh-CN"/>
          </a:p>
        </p:txBody>
      </p:sp>
      <p:sp>
        <p:nvSpPr>
          <p:cNvPr id="13320" name="Freeform 8"/>
          <p:cNvSpPr/>
          <p:nvPr/>
        </p:nvSpPr>
        <p:spPr bwMode="auto">
          <a:xfrm>
            <a:off x="3863975" y="4640263"/>
            <a:ext cx="1016000" cy="1119187"/>
          </a:xfrm>
          <a:custGeom>
            <a:gdLst>
              <a:gd fmla="*/ 2147483646 w 2678" name="T0"/>
              <a:gd fmla="*/ 2147483646 h 2954" name="T1"/>
              <a:gd fmla="*/ 2147483646 w 2678" name="T2"/>
              <a:gd fmla="*/ 2147483646 h 2954" name="T3"/>
              <a:gd fmla="*/ 2147483646 w 2678" name="T4"/>
              <a:gd fmla="*/ 2147483646 h 2954" name="T5"/>
              <a:gd fmla="*/ 2147483646 w 2678" name="T6"/>
              <a:gd fmla="*/ 2147483646 h 2954" name="T7"/>
              <a:gd fmla="*/ 2147483646 w 2678" name="T8"/>
              <a:gd fmla="*/ 2147483646 h 2954" name="T9"/>
              <a:gd fmla="*/ 2147483646 w 2678" name="T10"/>
              <a:gd fmla="*/ 2147483646 h 2954" name="T11"/>
              <a:gd fmla="*/ 2147483646 w 2678" name="T12"/>
              <a:gd fmla="*/ 2147483646 h 2954" name="T13"/>
              <a:gd fmla="*/ 2147483646 w 2678" name="T14"/>
              <a:gd fmla="*/ 2147483646 h 2954" name="T15"/>
              <a:gd fmla="*/ 2147483646 w 2678" name="T16"/>
              <a:gd fmla="*/ 2147483646 h 2954" name="T17"/>
              <a:gd fmla="*/ 2147483646 w 2678" name="T18"/>
              <a:gd fmla="*/ 2147483646 h 2954" name="T19"/>
              <a:gd fmla="*/ 2147483646 w 2678" name="T20"/>
              <a:gd fmla="*/ 2147483646 h 2954" name="T21"/>
              <a:gd fmla="*/ 2147483646 w 2678" name="T22"/>
              <a:gd fmla="*/ 2147483646 h 2954" name="T23"/>
              <a:gd fmla="*/ 2147483646 w 2678" name="T24"/>
              <a:gd fmla="*/ 2147483646 h 2954" name="T25"/>
              <a:gd fmla="*/ 2147483646 w 2678" name="T26"/>
              <a:gd fmla="*/ 2147483646 h 2954" name="T27"/>
              <a:gd fmla="*/ 2147483646 w 2678" name="T28"/>
              <a:gd fmla="*/ 2147483646 h 2954" name="T29"/>
              <a:gd fmla="*/ 2147483646 w 2678" name="T30"/>
              <a:gd fmla="*/ 2147483646 h 2954" name="T31"/>
              <a:gd fmla="*/ 2147483646 w 2678" name="T32"/>
              <a:gd fmla="*/ 2147483646 h 2954" name="T33"/>
              <a:gd fmla="*/ 2147483646 w 2678" name="T34"/>
              <a:gd fmla="*/ 2147483646 h 2954" name="T35"/>
              <a:gd fmla="*/ 2147483646 w 2678" name="T36"/>
              <a:gd fmla="*/ 2147483646 h 2954" name="T37"/>
              <a:gd fmla="*/ 2147483646 w 2678" name="T38"/>
              <a:gd fmla="*/ 2147483646 h 2954" name="T39"/>
              <a:gd fmla="*/ 2147483646 w 2678" name="T40"/>
              <a:gd fmla="*/ 2147483646 h 2954" name="T41"/>
              <a:gd fmla="*/ 2147483646 w 2678" name="T42"/>
              <a:gd fmla="*/ 2147483646 h 2954" name="T43"/>
              <a:gd fmla="*/ 2147483646 w 2678" name="T44"/>
              <a:gd fmla="*/ 2147483646 h 2954" name="T45"/>
              <a:gd fmla="*/ 2147483646 w 2678" name="T46"/>
              <a:gd fmla="*/ 2147483646 h 2954" name="T47"/>
              <a:gd fmla="*/ 2147483646 w 2678" name="T48"/>
              <a:gd fmla="*/ 2147483646 h 2954" name="T49"/>
              <a:gd fmla="*/ 2147483646 w 2678" name="T50"/>
              <a:gd fmla="*/ 2147483646 h 2954" name="T51"/>
              <a:gd fmla="*/ 2147483646 w 2678" name="T52"/>
              <a:gd fmla="*/ 2147483646 h 2954" name="T53"/>
              <a:gd fmla="*/ 2147483646 w 2678" name="T54"/>
              <a:gd fmla="*/ 2147483646 h 2954" name="T55"/>
              <a:gd fmla="*/ 2147483646 w 2678" name="T56"/>
              <a:gd fmla="*/ 2147483646 h 2954" name="T57"/>
              <a:gd fmla="*/ 2147483646 w 2678" name="T58"/>
              <a:gd fmla="*/ 2147483646 h 2954" name="T59"/>
              <a:gd fmla="*/ 2147483646 w 2678" name="T60"/>
              <a:gd fmla="*/ 2147483646 h 2954" name="T61"/>
              <a:gd fmla="*/ 2147483646 w 2678" name="T62"/>
              <a:gd fmla="*/ 2147483646 h 2954" name="T63"/>
              <a:gd fmla="*/ 2147483646 w 2678" name="T64"/>
              <a:gd fmla="*/ 2147483646 h 2954" name="T65"/>
              <a:gd fmla="*/ 2147483646 w 2678" name="T66"/>
              <a:gd fmla="*/ 2147483646 h 2954" name="T67"/>
              <a:gd fmla="*/ 2147483646 w 2678" name="T68"/>
              <a:gd fmla="*/ 2147483646 h 2954" name="T69"/>
              <a:gd fmla="*/ 2147483646 w 2678" name="T70"/>
              <a:gd fmla="*/ 2147483646 h 2954" name="T71"/>
              <a:gd fmla="*/ 2147483646 w 2678" name="T72"/>
              <a:gd fmla="*/ 2147483646 h 2954" name="T73"/>
              <a:gd fmla="*/ 2147483646 w 2678" name="T74"/>
              <a:gd fmla="*/ 2147483646 h 2954" name="T75"/>
              <a:gd fmla="*/ 2147483646 w 2678" name="T76"/>
              <a:gd fmla="*/ 2147483646 h 2954" name="T77"/>
              <a:gd fmla="*/ 2147483646 w 2678" name="T78"/>
              <a:gd fmla="*/ 2147483646 h 2954" name="T79"/>
              <a:gd fmla="*/ 2147483646 w 2678" name="T80"/>
              <a:gd fmla="*/ 2147483646 h 2954" name="T81"/>
              <a:gd fmla="*/ 2147483646 w 2678" name="T82"/>
              <a:gd fmla="*/ 2147483646 h 2954" name="T83"/>
              <a:gd fmla="*/ 2147483646 w 2678" name="T84"/>
              <a:gd fmla="*/ 2147483646 h 2954" name="T85"/>
              <a:gd fmla="*/ 2147483646 w 2678" name="T86"/>
              <a:gd fmla="*/ 2147483646 h 2954" name="T87"/>
              <a:gd fmla="*/ 2147483646 w 2678" name="T88"/>
              <a:gd fmla="*/ 2147483646 h 2954"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954" w="2678">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rgbClr val="113E6A"/>
          </a:solidFill>
          <a:ln cap="flat" cmpd="sng" w="8">
            <a:solidFill>
              <a:srgbClr val="FFFFFF"/>
            </a:solidFill>
            <a:round/>
          </a:ln>
        </p:spPr>
        <p:txBody>
          <a:bodyPr/>
          <a:lstStyle/>
          <a:p>
            <a:endParaRPr altLang="en-US" lang="zh-CN"/>
          </a:p>
        </p:txBody>
      </p:sp>
      <p:sp>
        <p:nvSpPr>
          <p:cNvPr id="13321" name="Freeform 9"/>
          <p:cNvSpPr/>
          <p:nvPr/>
        </p:nvSpPr>
        <p:spPr bwMode="auto">
          <a:xfrm>
            <a:off x="4719638" y="5081588"/>
            <a:ext cx="863600" cy="655637"/>
          </a:xfrm>
          <a:custGeom>
            <a:gdLst>
              <a:gd fmla="*/ 2147483646 w 2275" name="T0"/>
              <a:gd fmla="*/ 2147483646 h 1731" name="T1"/>
              <a:gd fmla="*/ 2147483646 w 2275" name="T2"/>
              <a:gd fmla="*/ 2147483646 h 1731" name="T3"/>
              <a:gd fmla="*/ 2147483646 w 2275" name="T4"/>
              <a:gd fmla="*/ 2147483646 h 1731" name="T5"/>
              <a:gd fmla="*/ 2147483646 w 2275" name="T6"/>
              <a:gd fmla="*/ 2147483646 h 1731" name="T7"/>
              <a:gd fmla="*/ 2147483646 w 2275" name="T8"/>
              <a:gd fmla="*/ 2147483646 h 1731" name="T9"/>
              <a:gd fmla="*/ 2147483646 w 2275" name="T10"/>
              <a:gd fmla="*/ 2147483646 h 1731" name="T11"/>
              <a:gd fmla="*/ 2147483646 w 2275" name="T12"/>
              <a:gd fmla="*/ 2147483646 h 1731" name="T13"/>
              <a:gd fmla="*/ 2147483646 w 2275" name="T14"/>
              <a:gd fmla="*/ 2147483646 h 1731" name="T15"/>
              <a:gd fmla="*/ 2147483646 w 2275" name="T16"/>
              <a:gd fmla="*/ 2147483646 h 1731" name="T17"/>
              <a:gd fmla="*/ 2147483646 w 2275" name="T18"/>
              <a:gd fmla="*/ 2147483646 h 1731" name="T19"/>
              <a:gd fmla="*/ 2147483646 w 2275" name="T20"/>
              <a:gd fmla="*/ 2147483646 h 1731" name="T21"/>
              <a:gd fmla="*/ 2147483646 w 2275" name="T22"/>
              <a:gd fmla="*/ 2147483646 h 1731" name="T23"/>
              <a:gd fmla="*/ 2147483646 w 2275" name="T24"/>
              <a:gd fmla="*/ 2147483646 h 1731" name="T25"/>
              <a:gd fmla="*/ 2147483646 w 2275" name="T26"/>
              <a:gd fmla="*/ 2147483646 h 1731" name="T27"/>
              <a:gd fmla="*/ 2147483646 w 2275" name="T28"/>
              <a:gd fmla="*/ 2147483646 h 1731" name="T29"/>
              <a:gd fmla="*/ 2147483646 w 2275" name="T30"/>
              <a:gd fmla="*/ 2147483646 h 1731" name="T31"/>
              <a:gd fmla="*/ 2147483646 w 2275" name="T32"/>
              <a:gd fmla="*/ 2147483646 h 1731" name="T33"/>
              <a:gd fmla="*/ 2147483646 w 2275" name="T34"/>
              <a:gd fmla="*/ 2147483646 h 1731" name="T35"/>
              <a:gd fmla="*/ 2147483646 w 2275" name="T36"/>
              <a:gd fmla="*/ 2147483646 h 1731" name="T37"/>
              <a:gd fmla="*/ 2147483646 w 2275" name="T38"/>
              <a:gd fmla="*/ 2147483646 h 1731" name="T39"/>
              <a:gd fmla="*/ 2147483646 w 2275" name="T40"/>
              <a:gd fmla="*/ 2147483646 h 1731" name="T41"/>
              <a:gd fmla="*/ 2147483646 w 2275" name="T42"/>
              <a:gd fmla="*/ 2147483646 h 1731" name="T43"/>
              <a:gd fmla="*/ 2147483646 w 2275" name="T44"/>
              <a:gd fmla="*/ 2147483646 h 1731" name="T45"/>
              <a:gd fmla="*/ 2147483646 w 2275" name="T46"/>
              <a:gd fmla="*/ 2147483646 h 1731" name="T47"/>
              <a:gd fmla="*/ 2147483646 w 2275" name="T48"/>
              <a:gd fmla="*/ 2147483646 h 1731" name="T49"/>
              <a:gd fmla="*/ 2147483646 w 2275" name="T50"/>
              <a:gd fmla="*/ 2147483646 h 1731" name="T51"/>
              <a:gd fmla="*/ 2147483646 w 2275" name="T52"/>
              <a:gd fmla="*/ 2147483646 h 1731" name="T53"/>
              <a:gd fmla="*/ 2147483646 w 2275" name="T54"/>
              <a:gd fmla="*/ 2147483646 h 1731" name="T55"/>
              <a:gd fmla="*/ 2147483646 w 2275" name="T56"/>
              <a:gd fmla="*/ 2147483646 h 1731" name="T57"/>
              <a:gd fmla="*/ 2147483646 w 2275" name="T58"/>
              <a:gd fmla="*/ 2147483646 h 1731" name="T59"/>
              <a:gd fmla="*/ 2147483646 w 2275" name="T60"/>
              <a:gd fmla="*/ 2147483646 h 1731" name="T61"/>
              <a:gd fmla="*/ 2147483646 w 2275" name="T62"/>
              <a:gd fmla="*/ 2147483646 h 1731"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731" w="2275">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rgbClr val="113E6A"/>
          </a:solidFill>
          <a:ln cap="flat" cmpd="sng" w="8">
            <a:solidFill>
              <a:srgbClr val="FFFFFF"/>
            </a:solidFill>
            <a:round/>
          </a:ln>
        </p:spPr>
        <p:txBody>
          <a:bodyPr/>
          <a:lstStyle/>
          <a:p>
            <a:endParaRPr altLang="en-US" lang="zh-CN"/>
          </a:p>
        </p:txBody>
      </p:sp>
      <p:sp>
        <p:nvSpPr>
          <p:cNvPr id="13322" name="Freeform 10"/>
          <p:cNvSpPr/>
          <p:nvPr/>
        </p:nvSpPr>
        <p:spPr bwMode="auto">
          <a:xfrm>
            <a:off x="6065838" y="4748213"/>
            <a:ext cx="484187" cy="638175"/>
          </a:xfrm>
          <a:custGeom>
            <a:gdLst>
              <a:gd fmla="*/ 2147483646 w 1277" name="T0"/>
              <a:gd fmla="*/ 2147483646 h 1680" name="T1"/>
              <a:gd fmla="*/ 2147483646 w 1277" name="T2"/>
              <a:gd fmla="*/ 2147483646 h 1680" name="T3"/>
              <a:gd fmla="*/ 2147483646 w 1277" name="T4"/>
              <a:gd fmla="*/ 2147483646 h 1680" name="T5"/>
              <a:gd fmla="*/ 2147483646 w 1277" name="T6"/>
              <a:gd fmla="*/ 2147483646 h 1680" name="T7"/>
              <a:gd fmla="*/ 2147483646 w 1277" name="T8"/>
              <a:gd fmla="*/ 2147483646 h 1680" name="T9"/>
              <a:gd fmla="*/ 2147483646 w 1277" name="T10"/>
              <a:gd fmla="*/ 2147483646 h 1680" name="T11"/>
              <a:gd fmla="*/ 2147483646 w 1277" name="T12"/>
              <a:gd fmla="*/ 2147483646 h 1680" name="T13"/>
              <a:gd fmla="*/ 2147483646 w 1277" name="T14"/>
              <a:gd fmla="*/ 2147483646 h 1680" name="T15"/>
              <a:gd fmla="*/ 2147483646 w 1277" name="T16"/>
              <a:gd fmla="*/ 2147483646 h 1680" name="T17"/>
              <a:gd fmla="*/ 2147483646 w 1277" name="T18"/>
              <a:gd fmla="*/ 2147483646 h 1680" name="T19"/>
              <a:gd fmla="*/ 2147483646 w 1277" name="T20"/>
              <a:gd fmla="*/ 2147483646 h 1680" name="T21"/>
              <a:gd fmla="*/ 2147483646 w 1277" name="T22"/>
              <a:gd fmla="*/ 2147483646 h 1680" name="T23"/>
              <a:gd fmla="*/ 2147483646 w 1277" name="T24"/>
              <a:gd fmla="*/ 2147483646 h 1680" name="T25"/>
              <a:gd fmla="*/ 2147483646 w 1277" name="T26"/>
              <a:gd fmla="*/ 2147483646 h 1680" name="T27"/>
              <a:gd fmla="*/ 2147483646 w 1277" name="T28"/>
              <a:gd fmla="*/ 2147483646 h 1680" name="T29"/>
              <a:gd fmla="*/ 2147483646 w 1277" name="T30"/>
              <a:gd fmla="*/ 2147483646 h 1680" name="T31"/>
              <a:gd fmla="*/ 2147483646 w 1277" name="T32"/>
              <a:gd fmla="*/ 2147483646 h 1680" name="T33"/>
              <a:gd fmla="*/ 2147483646 w 1277" name="T34"/>
              <a:gd fmla="*/ 2147483646 h 1680" name="T35"/>
              <a:gd fmla="*/ 2147483646 w 1277" name="T36"/>
              <a:gd fmla="*/ 2147483646 h 1680" name="T37"/>
              <a:gd fmla="*/ 2147483646 w 1277" name="T38"/>
              <a:gd fmla="*/ 2147483646 h 1680" name="T39"/>
              <a:gd fmla="*/ 2147483646 w 1277" name="T40"/>
              <a:gd fmla="*/ 2147483646 h 1680" name="T41"/>
              <a:gd fmla="*/ 2147483646 w 1277" name="T42"/>
              <a:gd fmla="*/ 2147483646 h 1680" name="T43"/>
              <a:gd fmla="*/ 2147483646 w 1277" name="T44"/>
              <a:gd fmla="*/ 2147483646 h 1680" name="T45"/>
              <a:gd fmla="*/ 2147483646 w 1277" name="T46"/>
              <a:gd fmla="*/ 2147483646 h 1680" name="T47"/>
              <a:gd fmla="*/ 2147483646 w 1277" name="T48"/>
              <a:gd fmla="*/ 2147483646 h 1680" name="T49"/>
              <a:gd fmla="*/ 2147483646 w 1277" name="T50"/>
              <a:gd fmla="*/ 2147483646 h 1680" name="T51"/>
              <a:gd fmla="*/ 2147483646 w 1277" name="T52"/>
              <a:gd fmla="*/ 2147483646 h 1680" name="T53"/>
              <a:gd fmla="*/ 2147483646 w 1277" name="T54"/>
              <a:gd fmla="*/ 2147483646 h 1680" name="T55"/>
              <a:gd fmla="*/ 2147483646 w 1277" name="T56"/>
              <a:gd fmla="*/ 2147483646 h 1680" name="T57"/>
              <a:gd fmla="*/ 2147483646 w 1277" name="T58"/>
              <a:gd fmla="*/ 2147483646 h 1680" name="T59"/>
              <a:gd fmla="*/ 2147483646 w 1277" name="T60"/>
              <a:gd fmla="*/ 2147483646 h 1680" name="T61"/>
              <a:gd fmla="*/ 2147483646 w 1277" name="T62"/>
              <a:gd fmla="*/ 2147483646 h 1680" name="T63"/>
              <a:gd fmla="*/ 2147483646 w 1277" name="T64"/>
              <a:gd fmla="*/ 2147483646 h 1680" name="T65"/>
              <a:gd fmla="*/ 2147483646 w 1277" name="T66"/>
              <a:gd fmla="*/ 2147483646 h 1680" name="T67"/>
              <a:gd fmla="*/ 2147483646 w 1277" name="T68"/>
              <a:gd fmla="*/ 2147483646 h 1680" name="T69"/>
              <a:gd fmla="*/ 2147483646 w 1277" name="T70"/>
              <a:gd fmla="*/ 2147483646 h 1680" name="T71"/>
              <a:gd fmla="*/ 2147483646 w 1277" name="T72"/>
              <a:gd fmla="*/ 2147483646 h 1680" name="T73"/>
              <a:gd fmla="*/ 2147483646 w 1277" name="T74"/>
              <a:gd fmla="*/ 2147483646 h 1680" name="T75"/>
              <a:gd fmla="*/ 2147483646 w 1277" name="T76"/>
              <a:gd fmla="*/ 2147483646 h 1680" name="T77"/>
              <a:gd fmla="*/ 2147483646 w 1277" name="T78"/>
              <a:gd fmla="*/ 2147483646 h 1680" name="T79"/>
              <a:gd fmla="*/ 2147483646 w 1277" name="T80"/>
              <a:gd fmla="*/ 2147483646 h 168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680" w="1277">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rgbClr val="113E6A"/>
          </a:solidFill>
          <a:ln cap="flat" cmpd="sng" w="8">
            <a:solidFill>
              <a:srgbClr val="FFFFFF"/>
            </a:solidFill>
            <a:round/>
          </a:ln>
        </p:spPr>
        <p:txBody>
          <a:bodyPr/>
          <a:lstStyle/>
          <a:p>
            <a:endParaRPr altLang="en-US" lang="zh-CN"/>
          </a:p>
        </p:txBody>
      </p:sp>
      <p:sp>
        <p:nvSpPr>
          <p:cNvPr id="13323" name="Freeform 11"/>
          <p:cNvSpPr/>
          <p:nvPr/>
        </p:nvSpPr>
        <p:spPr bwMode="auto">
          <a:xfrm>
            <a:off x="4603750" y="4657725"/>
            <a:ext cx="696913" cy="627063"/>
          </a:xfrm>
          <a:custGeom>
            <a:gdLst>
              <a:gd fmla="*/ 2147483646 w 1839" name="T0"/>
              <a:gd fmla="*/ 2147483646 h 1648" name="T1"/>
              <a:gd fmla="*/ 2147483646 w 1839" name="T2"/>
              <a:gd fmla="*/ 2147483646 h 1648" name="T3"/>
              <a:gd fmla="*/ 2147483646 w 1839" name="T4"/>
              <a:gd fmla="*/ 2147483646 h 1648" name="T5"/>
              <a:gd fmla="*/ 2147483646 w 1839" name="T6"/>
              <a:gd fmla="*/ 2147483646 h 1648" name="T7"/>
              <a:gd fmla="*/ 2147483646 w 1839" name="T8"/>
              <a:gd fmla="*/ 2147483646 h 1648" name="T9"/>
              <a:gd fmla="*/ 2147483646 w 1839" name="T10"/>
              <a:gd fmla="*/ 2147483646 h 1648" name="T11"/>
              <a:gd fmla="*/ 2147483646 w 1839" name="T12"/>
              <a:gd fmla="*/ 2147483646 h 1648" name="T13"/>
              <a:gd fmla="*/ 2147483646 w 1839" name="T14"/>
              <a:gd fmla="*/ 2147483646 h 1648" name="T15"/>
              <a:gd fmla="*/ 2147483646 w 1839" name="T16"/>
              <a:gd fmla="*/ 2147483646 h 1648" name="T17"/>
              <a:gd fmla="*/ 2147483646 w 1839" name="T18"/>
              <a:gd fmla="*/ 2147483646 h 1648" name="T19"/>
              <a:gd fmla="*/ 2147483646 w 1839" name="T20"/>
              <a:gd fmla="*/ 2147483646 h 1648" name="T21"/>
              <a:gd fmla="*/ 2147483646 w 1839" name="T22"/>
              <a:gd fmla="*/ 2147483646 h 1648" name="T23"/>
              <a:gd fmla="*/ 2147483646 w 1839" name="T24"/>
              <a:gd fmla="*/ 2147483646 h 1648" name="T25"/>
              <a:gd fmla="*/ 2147483646 w 1839" name="T26"/>
              <a:gd fmla="*/ 2147483646 h 1648" name="T27"/>
              <a:gd fmla="*/ 0 w 1839" name="T28"/>
              <a:gd fmla="*/ 2147483646 h 1648" name="T29"/>
              <a:gd fmla="*/ 2147483646 w 1839" name="T30"/>
              <a:gd fmla="*/ 2147483646 h 1648" name="T31"/>
              <a:gd fmla="*/ 2147483646 w 1839" name="T32"/>
              <a:gd fmla="*/ 2147483646 h 1648" name="T33"/>
              <a:gd fmla="*/ 2147483646 w 1839" name="T34"/>
              <a:gd fmla="*/ 2147483646 h 1648" name="T35"/>
              <a:gd fmla="*/ 2147483646 w 1839" name="T36"/>
              <a:gd fmla="*/ 2147483646 h 1648" name="T37"/>
              <a:gd fmla="*/ 2147483646 w 1839" name="T38"/>
              <a:gd fmla="*/ 2147483646 h 1648" name="T39"/>
              <a:gd fmla="*/ 2147483646 w 1839" name="T40"/>
              <a:gd fmla="*/ 2147483646 h 1648" name="T41"/>
              <a:gd fmla="*/ 2147483646 w 1839" name="T42"/>
              <a:gd fmla="*/ 2147483646 h 1648" name="T43"/>
              <a:gd fmla="*/ 2147483646 w 1839" name="T44"/>
              <a:gd fmla="*/ 2147483646 h 1648" name="T45"/>
              <a:gd fmla="*/ 2147483646 w 1839" name="T46"/>
              <a:gd fmla="*/ 2147483646 h 1648" name="T47"/>
              <a:gd fmla="*/ 2147483646 w 1839" name="T48"/>
              <a:gd fmla="*/ 2147483646 h 1648" name="T49"/>
              <a:gd fmla="*/ 2147483646 w 1839" name="T50"/>
              <a:gd fmla="*/ 2147483646 h 1648" name="T51"/>
              <a:gd fmla="*/ 2147483646 w 1839" name="T52"/>
              <a:gd fmla="*/ 2147483646 h 1648" name="T53"/>
              <a:gd fmla="*/ 2147483646 w 1839" name="T54"/>
              <a:gd fmla="*/ 2147483646 h 1648" name="T55"/>
              <a:gd fmla="*/ 2147483646 w 1839" name="T56"/>
              <a:gd fmla="*/ 2147483646 h 1648" name="T57"/>
              <a:gd fmla="*/ 2147483646 w 1839" name="T58"/>
              <a:gd fmla="*/ 2147483646 h 1648" name="T59"/>
              <a:gd fmla="*/ 2147483646 w 1839" name="T60"/>
              <a:gd fmla="*/ 2147483646 h 1648" name="T61"/>
              <a:gd fmla="*/ 2147483646 w 1839" name="T62"/>
              <a:gd fmla="*/ 2147483646 h 1648" name="T63"/>
              <a:gd fmla="*/ 2147483646 w 1839" name="T64"/>
              <a:gd fmla="*/ 2147483646 h 1648" name="T65"/>
              <a:gd fmla="*/ 2147483646 w 1839" name="T66"/>
              <a:gd fmla="*/ 2147483646 h 1648" name="T67"/>
              <a:gd fmla="*/ 2147483646 w 1839" name="T68"/>
              <a:gd fmla="*/ 2147483646 h 1648" name="T69"/>
              <a:gd fmla="*/ 2147483646 w 1839" name="T70"/>
              <a:gd fmla="*/ 2147483646 h 1648" name="T71"/>
              <a:gd fmla="*/ 2147483646 w 1839" name="T72"/>
              <a:gd fmla="*/ 2147483646 h 1648" name="T73"/>
              <a:gd fmla="*/ 2147483646 w 1839" name="T74"/>
              <a:gd fmla="*/ 2147483646 h 1648" name="T75"/>
              <a:gd fmla="*/ 2147483646 w 1839" name="T76"/>
              <a:gd fmla="*/ 2147483646 h 1648" name="T77"/>
              <a:gd fmla="*/ 2147483646 w 1839" name="T78"/>
              <a:gd fmla="*/ 2147483646 h 1648" name="T79"/>
              <a:gd fmla="*/ 2147483646 w 1839" name="T80"/>
              <a:gd fmla="*/ 2147483646 h 1648" name="T81"/>
              <a:gd fmla="*/ 2147483646 w 1839" name="T82"/>
              <a:gd fmla="*/ 2147483646 h 1648" name="T83"/>
              <a:gd fmla="*/ 2147483646 w 1839" name="T84"/>
              <a:gd fmla="*/ 2147483646 h 1648" name="T85"/>
              <a:gd fmla="*/ 2147483646 w 1839" name="T86"/>
              <a:gd fmla="*/ 2147483646 h 1648" name="T87"/>
              <a:gd fmla="*/ 2147483646 w 1839" name="T88"/>
              <a:gd fmla="*/ 2147483646 h 1648" name="T89"/>
              <a:gd fmla="*/ 2147483646 w 1839" name="T90"/>
              <a:gd fmla="*/ 2147483646 h 1648" name="T91"/>
              <a:gd fmla="*/ 2147483646 w 1839" name="T92"/>
              <a:gd fmla="*/ 2147483646 h 1648" name="T93"/>
              <a:gd fmla="*/ 2147483646 w 1839" name="T94"/>
              <a:gd fmla="*/ 2147483646 h 164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648" w="1839">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rgbClr val="113E6A"/>
          </a:solidFill>
          <a:ln cap="flat" cmpd="sng" w="8">
            <a:solidFill>
              <a:srgbClr val="FFFFFF"/>
            </a:solidFill>
            <a:round/>
          </a:ln>
        </p:spPr>
        <p:txBody>
          <a:bodyPr/>
          <a:lstStyle/>
          <a:p>
            <a:endParaRPr altLang="en-US" lang="zh-CN"/>
          </a:p>
        </p:txBody>
      </p:sp>
      <p:sp>
        <p:nvSpPr>
          <p:cNvPr id="13324" name="Freeform 12"/>
          <p:cNvSpPr/>
          <p:nvPr/>
        </p:nvSpPr>
        <p:spPr bwMode="auto">
          <a:xfrm>
            <a:off x="5197475" y="4527550"/>
            <a:ext cx="619125" cy="768350"/>
          </a:xfrm>
          <a:custGeom>
            <a:gdLst>
              <a:gd fmla="*/ 2147483646 w 1633" name="T0"/>
              <a:gd fmla="*/ 2147483646 h 2024" name="T1"/>
              <a:gd fmla="*/ 2147483646 w 1633" name="T2"/>
              <a:gd fmla="*/ 2147483646 h 2024" name="T3"/>
              <a:gd fmla="*/ 2147483646 w 1633" name="T4"/>
              <a:gd fmla="*/ 2147483646 h 2024" name="T5"/>
              <a:gd fmla="*/ 2147483646 w 1633" name="T6"/>
              <a:gd fmla="*/ 2147483646 h 2024" name="T7"/>
              <a:gd fmla="*/ 2147483646 w 1633" name="T8"/>
              <a:gd fmla="*/ 2147483646 h 2024" name="T9"/>
              <a:gd fmla="*/ 2147483646 w 1633" name="T10"/>
              <a:gd fmla="*/ 2147483646 h 2024" name="T11"/>
              <a:gd fmla="*/ 2147483646 w 1633" name="T12"/>
              <a:gd fmla="*/ 2147483646 h 2024" name="T13"/>
              <a:gd fmla="*/ 2147483646 w 1633" name="T14"/>
              <a:gd fmla="*/ 2147483646 h 2024" name="T15"/>
              <a:gd fmla="*/ 2147483646 w 1633" name="T16"/>
              <a:gd fmla="*/ 2147483646 h 2024" name="T17"/>
              <a:gd fmla="*/ 2147483646 w 1633" name="T18"/>
              <a:gd fmla="*/ 2147483646 h 2024" name="T19"/>
              <a:gd fmla="*/ 2147483646 w 1633" name="T20"/>
              <a:gd fmla="*/ 2147483646 h 2024" name="T21"/>
              <a:gd fmla="*/ 2147483646 w 1633" name="T22"/>
              <a:gd fmla="*/ 2147483646 h 2024" name="T23"/>
              <a:gd fmla="*/ 2147483646 w 1633" name="T24"/>
              <a:gd fmla="*/ 2147483646 h 2024" name="T25"/>
              <a:gd fmla="*/ 2147483646 w 1633" name="T26"/>
              <a:gd fmla="*/ 2147483646 h 2024" name="T27"/>
              <a:gd fmla="*/ 0 w 1633" name="T28"/>
              <a:gd fmla="*/ 2147483646 h 2024" name="T29"/>
              <a:gd fmla="*/ 2147483646 w 1633" name="T30"/>
              <a:gd fmla="*/ 2147483646 h 2024" name="T31"/>
              <a:gd fmla="*/ 2147483646 w 1633" name="T32"/>
              <a:gd fmla="*/ 2147483646 h 2024" name="T33"/>
              <a:gd fmla="*/ 2147483646 w 1633" name="T34"/>
              <a:gd fmla="*/ 2147483646 h 2024" name="T35"/>
              <a:gd fmla="*/ 2147483646 w 1633" name="T36"/>
              <a:gd fmla="*/ 2147483646 h 2024" name="T37"/>
              <a:gd fmla="*/ 2147483646 w 1633" name="T38"/>
              <a:gd fmla="*/ 2147483646 h 2024" name="T39"/>
              <a:gd fmla="*/ 2147483646 w 1633" name="T40"/>
              <a:gd fmla="*/ 2147483646 h 2024" name="T41"/>
              <a:gd fmla="*/ 2147483646 w 1633" name="T42"/>
              <a:gd fmla="*/ 2147483646 h 2024" name="T43"/>
              <a:gd fmla="*/ 2147483646 w 1633" name="T44"/>
              <a:gd fmla="*/ 2147483646 h 2024" name="T45"/>
              <a:gd fmla="*/ 2147483646 w 1633" name="T46"/>
              <a:gd fmla="*/ 2147483646 h 2024" name="T47"/>
              <a:gd fmla="*/ 2147483646 w 1633" name="T48"/>
              <a:gd fmla="*/ 2147483646 h 2024" name="T49"/>
              <a:gd fmla="*/ 2147483646 w 1633" name="T50"/>
              <a:gd fmla="*/ 2147483646 h 2024" name="T51"/>
              <a:gd fmla="*/ 2147483646 w 1633" name="T52"/>
              <a:gd fmla="*/ 2147483646 h 2024" name="T53"/>
              <a:gd fmla="*/ 2147483646 w 1633" name="T54"/>
              <a:gd fmla="*/ 2147483646 h 2024" name="T55"/>
              <a:gd fmla="*/ 2147483646 w 1633" name="T56"/>
              <a:gd fmla="*/ 2147483646 h 2024" name="T57"/>
              <a:gd fmla="*/ 2147483646 w 1633" name="T58"/>
              <a:gd fmla="*/ 2147483646 h 2024" name="T59"/>
              <a:gd fmla="*/ 2147483646 w 1633" name="T60"/>
              <a:gd fmla="*/ 2147483646 h 2024" name="T61"/>
              <a:gd fmla="*/ 2147483646 w 1633" name="T62"/>
              <a:gd fmla="*/ 2147483646 h 2024" name="T63"/>
              <a:gd fmla="*/ 2147483646 w 1633" name="T64"/>
              <a:gd fmla="*/ 2147483646 h 2024" name="T65"/>
              <a:gd fmla="*/ 2147483646 w 1633" name="T66"/>
              <a:gd fmla="*/ 2147483646 h 2024" name="T67"/>
              <a:gd fmla="*/ 2147483646 w 1633" name="T68"/>
              <a:gd fmla="*/ 2147483646 h 2024" name="T69"/>
              <a:gd fmla="*/ 2147483646 w 1633" name="T70"/>
              <a:gd fmla="*/ 2147483646 h 2024" name="T71"/>
              <a:gd fmla="*/ 2147483646 w 1633" name="T72"/>
              <a:gd fmla="*/ 2147483646 h 2024" name="T73"/>
              <a:gd fmla="*/ 2147483646 w 1633" name="T74"/>
              <a:gd fmla="*/ 2147483646 h 2024" name="T75"/>
              <a:gd fmla="*/ 2147483646 w 1633" name="T76"/>
              <a:gd fmla="*/ 2147483646 h 2024" name="T77"/>
              <a:gd fmla="*/ 2147483646 w 1633" name="T78"/>
              <a:gd fmla="*/ 2147483646 h 2024" name="T79"/>
              <a:gd fmla="*/ 2147483646 w 1633" name="T80"/>
              <a:gd fmla="*/ 2147483646 h 2024" name="T81"/>
              <a:gd fmla="*/ 2147483646 w 1633" name="T82"/>
              <a:gd fmla="*/ 2147483646 h 2024" name="T83"/>
              <a:gd fmla="*/ 2147483646 w 1633" name="T84"/>
              <a:gd fmla="*/ 2147483646 h 2024" name="T85"/>
              <a:gd fmla="*/ 2147483646 w 1633" name="T86"/>
              <a:gd fmla="*/ 2147483646 h 2024" name="T87"/>
              <a:gd fmla="*/ 2147483646 w 1633" name="T88"/>
              <a:gd fmla="*/ 2147483646 h 2024" name="T89"/>
              <a:gd fmla="*/ 2147483646 w 1633" name="T90"/>
              <a:gd fmla="*/ 2147483646 h 202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024" w="1632">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rgbClr val="113E6A"/>
          </a:solidFill>
          <a:ln cap="flat" cmpd="sng" w="8">
            <a:solidFill>
              <a:srgbClr val="FFFFFF"/>
            </a:solidFill>
            <a:round/>
          </a:ln>
        </p:spPr>
        <p:txBody>
          <a:bodyPr/>
          <a:lstStyle/>
          <a:p>
            <a:endParaRPr altLang="en-US" lang="zh-CN"/>
          </a:p>
        </p:txBody>
      </p:sp>
      <p:sp>
        <p:nvSpPr>
          <p:cNvPr id="13325" name="Freeform 13"/>
          <p:cNvSpPr/>
          <p:nvPr/>
        </p:nvSpPr>
        <p:spPr bwMode="auto">
          <a:xfrm>
            <a:off x="5757863" y="4508500"/>
            <a:ext cx="544512" cy="785813"/>
          </a:xfrm>
          <a:custGeom>
            <a:gdLst>
              <a:gd fmla="*/ 2147483646 w 1437" name="T0"/>
              <a:gd fmla="*/ 2147483646 h 2065" name="T1"/>
              <a:gd fmla="*/ 2147483646 w 1437" name="T2"/>
              <a:gd fmla="*/ 2147483646 h 2065" name="T3"/>
              <a:gd fmla="*/ 2147483646 w 1437" name="T4"/>
              <a:gd fmla="*/ 2147483646 h 2065" name="T5"/>
              <a:gd fmla="*/ 2147483646 w 1437" name="T6"/>
              <a:gd fmla="*/ 2147483646 h 2065" name="T7"/>
              <a:gd fmla="*/ 2147483646 w 1437" name="T8"/>
              <a:gd fmla="*/ 2147483646 h 2065" name="T9"/>
              <a:gd fmla="*/ 2147483646 w 1437" name="T10"/>
              <a:gd fmla="*/ 2147483646 h 2065" name="T11"/>
              <a:gd fmla="*/ 2147483646 w 1437" name="T12"/>
              <a:gd fmla="*/ 2147483646 h 2065" name="T13"/>
              <a:gd fmla="*/ 2147483646 w 1437" name="T14"/>
              <a:gd fmla="*/ 2147483646 h 2065" name="T15"/>
              <a:gd fmla="*/ 2147483646 w 1437" name="T16"/>
              <a:gd fmla="*/ 2147483646 h 2065" name="T17"/>
              <a:gd fmla="*/ 2147483646 w 1437" name="T18"/>
              <a:gd fmla="*/ 2147483646 h 2065" name="T19"/>
              <a:gd fmla="*/ 2147483646 w 1437" name="T20"/>
              <a:gd fmla="*/ 2147483646 h 2065" name="T21"/>
              <a:gd fmla="*/ 2147483646 w 1437" name="T22"/>
              <a:gd fmla="*/ 2147483646 h 2065" name="T23"/>
              <a:gd fmla="*/ 2147483646 w 1437" name="T24"/>
              <a:gd fmla="*/ 2147483646 h 2065" name="T25"/>
              <a:gd fmla="*/ 2147483646 w 1437" name="T26"/>
              <a:gd fmla="*/ 2147483646 h 2065" name="T27"/>
              <a:gd fmla="*/ 2147483646 w 1437" name="T28"/>
              <a:gd fmla="*/ 2147483646 h 2065" name="T29"/>
              <a:gd fmla="*/ 2147483646 w 1437" name="T30"/>
              <a:gd fmla="*/ 2147483646 h 2065" name="T31"/>
              <a:gd fmla="*/ 2147483646 w 1437" name="T32"/>
              <a:gd fmla="*/ 2147483646 h 2065" name="T33"/>
              <a:gd fmla="*/ 2147483646 w 1437" name="T34"/>
              <a:gd fmla="*/ 2147483646 h 2065" name="T35"/>
              <a:gd fmla="*/ 2147483646 w 1437" name="T36"/>
              <a:gd fmla="*/ 2147483646 h 2065" name="T37"/>
              <a:gd fmla="*/ 2147483646 w 1437" name="T38"/>
              <a:gd fmla="*/ 2147483646 h 2065" name="T39"/>
              <a:gd fmla="*/ 2147483646 w 1437" name="T40"/>
              <a:gd fmla="*/ 2147483646 h 2065" name="T41"/>
              <a:gd fmla="*/ 2147483646 w 1437" name="T42"/>
              <a:gd fmla="*/ 2147483646 h 2065" name="T43"/>
              <a:gd fmla="*/ 2147483646 w 1437" name="T44"/>
              <a:gd fmla="*/ 2147483646 h 2065" name="T45"/>
              <a:gd fmla="*/ 2147483646 w 1437" name="T46"/>
              <a:gd fmla="*/ 2147483646 h 2065" name="T47"/>
              <a:gd fmla="*/ 2147483646 w 1437" name="T48"/>
              <a:gd fmla="*/ 2147483646 h 2065" name="T49"/>
              <a:gd fmla="*/ 2147483646 w 1437" name="T50"/>
              <a:gd fmla="*/ 2147483646 h 2065" name="T51"/>
              <a:gd fmla="*/ 2147483646 w 1437" name="T52"/>
              <a:gd fmla="*/ 2147483646 h 2065" name="T53"/>
              <a:gd fmla="*/ 2147483646 w 1437" name="T54"/>
              <a:gd fmla="*/ 2147483646 h 2065" name="T55"/>
              <a:gd fmla="*/ 2147483646 w 1437" name="T56"/>
              <a:gd fmla="*/ 2147483646 h 2065" name="T57"/>
              <a:gd fmla="*/ 2147483646 w 1437" name="T58"/>
              <a:gd fmla="*/ 2147483646 h 2065" name="T59"/>
              <a:gd fmla="*/ 2147483646 w 1437" name="T60"/>
              <a:gd fmla="*/ 2147483646 h 2065" name="T61"/>
              <a:gd fmla="*/ 2147483646 w 1437" name="T62"/>
              <a:gd fmla="*/ 2147483646 h 2065" name="T63"/>
              <a:gd fmla="*/ 2147483646 w 1437" name="T64"/>
              <a:gd fmla="*/ 2147483646 h 2065" name="T65"/>
              <a:gd fmla="*/ 2147483646 w 1437" name="T66"/>
              <a:gd fmla="*/ 2147483646 h 2065" name="T67"/>
              <a:gd fmla="*/ 2147483646 w 1437" name="T68"/>
              <a:gd fmla="*/ 2147483646 h 2065" name="T69"/>
              <a:gd fmla="*/ 2147483646 w 1437" name="T70"/>
              <a:gd fmla="*/ 2147483646 h 2065" name="T71"/>
              <a:gd fmla="*/ 2147483646 w 1437" name="T72"/>
              <a:gd fmla="*/ 2147483646 h 2065" name="T73"/>
              <a:gd fmla="*/ 2147483646 w 1437" name="T74"/>
              <a:gd fmla="*/ 2147483646 h 2065" name="T75"/>
              <a:gd fmla="*/ 2147483646 w 1437" name="T76"/>
              <a:gd fmla="*/ 2147483646 h 2065" name="T77"/>
              <a:gd fmla="*/ 2147483646 w 1437" name="T78"/>
              <a:gd fmla="*/ 2147483646 h 2065" name="T79"/>
              <a:gd fmla="*/ 2147483646 w 1437" name="T80"/>
              <a:gd fmla="*/ 2147483646 h 2065" name="T81"/>
              <a:gd fmla="*/ 2147483646 w 1437" name="T82"/>
              <a:gd fmla="*/ 2147483646 h 2065" name="T83"/>
              <a:gd fmla="*/ 2147483646 w 1437" name="T84"/>
              <a:gd fmla="*/ 2147483646 h 2065" name="T85"/>
              <a:gd fmla="*/ 2147483646 w 1437" name="T86"/>
              <a:gd fmla="*/ 2147483646 h 2065" name="T87"/>
              <a:gd fmla="*/ 2147483646 w 1437" name="T88"/>
              <a:gd fmla="*/ 2147483646 h 2065"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065" w="1437">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rgbClr val="113E6A"/>
          </a:solidFill>
          <a:ln cap="flat" cmpd="sng" w="8">
            <a:solidFill>
              <a:srgbClr val="FFFFFF"/>
            </a:solidFill>
            <a:round/>
          </a:ln>
        </p:spPr>
        <p:txBody>
          <a:bodyPr/>
          <a:lstStyle/>
          <a:p>
            <a:endParaRPr altLang="en-US" lang="zh-CN"/>
          </a:p>
        </p:txBody>
      </p:sp>
      <p:sp>
        <p:nvSpPr>
          <p:cNvPr id="13326" name="Freeform 14"/>
          <p:cNvSpPr/>
          <p:nvPr/>
        </p:nvSpPr>
        <p:spPr bwMode="auto">
          <a:xfrm>
            <a:off x="3921125" y="3959225"/>
            <a:ext cx="1123950" cy="1141413"/>
          </a:xfrm>
          <a:custGeom>
            <a:gdLst>
              <a:gd fmla="*/ 2147483646 w 2963" name="T0"/>
              <a:gd fmla="*/ 2147483646 h 3007" name="T1"/>
              <a:gd fmla="*/ 2147483646 w 2963" name="T2"/>
              <a:gd fmla="*/ 2147483646 h 3007" name="T3"/>
              <a:gd fmla="*/ 2147483646 w 2963" name="T4"/>
              <a:gd fmla="*/ 2147483646 h 3007" name="T5"/>
              <a:gd fmla="*/ 2147483646 w 2963" name="T6"/>
              <a:gd fmla="*/ 2147483646 h 3007" name="T7"/>
              <a:gd fmla="*/ 2147483646 w 2963" name="T8"/>
              <a:gd fmla="*/ 2147483646 h 3007" name="T9"/>
              <a:gd fmla="*/ 2147483646 w 2963" name="T10"/>
              <a:gd fmla="*/ 2147483646 h 3007" name="T11"/>
              <a:gd fmla="*/ 2147483646 w 2963" name="T12"/>
              <a:gd fmla="*/ 2147483646 h 3007" name="T13"/>
              <a:gd fmla="*/ 2147483646 w 2963" name="T14"/>
              <a:gd fmla="*/ 2147483646 h 3007" name="T15"/>
              <a:gd fmla="*/ 2147483646 w 2963" name="T16"/>
              <a:gd fmla="*/ 2147483646 h 3007" name="T17"/>
              <a:gd fmla="*/ 2147483646 w 2963" name="T18"/>
              <a:gd fmla="*/ 2147483646 h 3007" name="T19"/>
              <a:gd fmla="*/ 2147483646 w 2963" name="T20"/>
              <a:gd fmla="*/ 2147483646 h 3007" name="T21"/>
              <a:gd fmla="*/ 2147483646 w 2963" name="T22"/>
              <a:gd fmla="*/ 2147483646 h 3007" name="T23"/>
              <a:gd fmla="*/ 2147483646 w 2963" name="T24"/>
              <a:gd fmla="*/ 2147483646 h 3007" name="T25"/>
              <a:gd fmla="*/ 2147483646 w 2963" name="T26"/>
              <a:gd fmla="*/ 2147483646 h 3007" name="T27"/>
              <a:gd fmla="*/ 2147483646 w 2963" name="T28"/>
              <a:gd fmla="*/ 2147483646 h 3007" name="T29"/>
              <a:gd fmla="*/ 2147483646 w 2963" name="T30"/>
              <a:gd fmla="*/ 2147483646 h 3007" name="T31"/>
              <a:gd fmla="*/ 2147483646 w 2963" name="T32"/>
              <a:gd fmla="*/ 2147483646 h 3007" name="T33"/>
              <a:gd fmla="*/ 2147483646 w 2963" name="T34"/>
              <a:gd fmla="*/ 2147483646 h 3007" name="T35"/>
              <a:gd fmla="*/ 2147483646 w 2963" name="T36"/>
              <a:gd fmla="*/ 2147483646 h 3007" name="T37"/>
              <a:gd fmla="*/ 2147483646 w 2963" name="T38"/>
              <a:gd fmla="*/ 2147483646 h 3007" name="T39"/>
              <a:gd fmla="*/ 2147483646 w 2963" name="T40"/>
              <a:gd fmla="*/ 2147483646 h 3007" name="T41"/>
              <a:gd fmla="*/ 2147483646 w 2963" name="T42"/>
              <a:gd fmla="*/ 2147483646 h 3007" name="T43"/>
              <a:gd fmla="*/ 2147483646 w 2963" name="T44"/>
              <a:gd fmla="*/ 2147483646 h 3007" name="T45"/>
              <a:gd fmla="*/ 2147483646 w 2963" name="T46"/>
              <a:gd fmla="*/ 2147483646 h 3007" name="T47"/>
              <a:gd fmla="*/ 2147483646 w 2963" name="T48"/>
              <a:gd fmla="*/ 2147483646 h 3007" name="T49"/>
              <a:gd fmla="*/ 2147483646 w 2963" name="T50"/>
              <a:gd fmla="*/ 2147483646 h 3007" name="T51"/>
              <a:gd fmla="*/ 2147483646 w 2963" name="T52"/>
              <a:gd fmla="*/ 2147483646 h 3007" name="T53"/>
              <a:gd fmla="*/ 2147483646 w 2963" name="T54"/>
              <a:gd fmla="*/ 2147483646 h 3007" name="T55"/>
              <a:gd fmla="*/ 2147483646 w 2963" name="T56"/>
              <a:gd fmla="*/ 2147483646 h 3007" name="T57"/>
              <a:gd fmla="*/ 2147483646 w 2963" name="T58"/>
              <a:gd fmla="*/ 2147483646 h 3007" name="T59"/>
              <a:gd fmla="*/ 2147483646 w 2963" name="T60"/>
              <a:gd fmla="*/ 2147483646 h 3007" name="T61"/>
              <a:gd fmla="*/ 2147483646 w 2963" name="T62"/>
              <a:gd fmla="*/ 2147483646 h 3007" name="T63"/>
              <a:gd fmla="*/ 2147483646 w 2963" name="T64"/>
              <a:gd fmla="*/ 2147483646 h 3007" name="T65"/>
              <a:gd fmla="*/ 2147483646 w 2963" name="T66"/>
              <a:gd fmla="*/ 2147483646 h 3007" name="T67"/>
              <a:gd fmla="*/ 2147483646 w 2963" name="T68"/>
              <a:gd fmla="*/ 2147483646 h 3007" name="T69"/>
              <a:gd fmla="*/ 2147483646 w 2963" name="T70"/>
              <a:gd fmla="*/ 2147483646 h 3007" name="T71"/>
              <a:gd fmla="*/ 2147483646 w 2963" name="T72"/>
              <a:gd fmla="*/ 2147483646 h 3007" name="T73"/>
              <a:gd fmla="*/ 2147483646 w 2963" name="T74"/>
              <a:gd fmla="*/ 2147483646 h 3007" name="T75"/>
              <a:gd fmla="*/ 2147483646 w 2963" name="T76"/>
              <a:gd fmla="*/ 2147483646 h 3007" name="T77"/>
              <a:gd fmla="*/ 2147483646 w 2963" name="T78"/>
              <a:gd fmla="*/ 2147483646 h 3007" name="T79"/>
              <a:gd fmla="*/ 2147483646 w 2963" name="T80"/>
              <a:gd fmla="*/ 2147483646 h 3007" name="T81"/>
              <a:gd fmla="*/ 2147483646 w 2963" name="T82"/>
              <a:gd fmla="*/ 2147483646 h 3007" name="T83"/>
              <a:gd fmla="*/ 2147483646 w 2963" name="T84"/>
              <a:gd fmla="*/ 2147483646 h 3007" name="T85"/>
              <a:gd fmla="*/ 2147483646 w 2963" name="T86"/>
              <a:gd fmla="*/ 2147483646 h 3007" name="T87"/>
              <a:gd fmla="*/ 2147483646 w 2963" name="T88"/>
              <a:gd fmla="*/ 2147483646 h 3007" name="T89"/>
              <a:gd fmla="*/ 2147483646 w 2963" name="T90"/>
              <a:gd fmla="*/ 2147483646 h 300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3007" w="2963">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rgbClr val="00B0F0"/>
          </a:solidFill>
          <a:ln cap="flat" cmpd="sng" w="8">
            <a:solidFill>
              <a:srgbClr val="FFFFFF"/>
            </a:solidFill>
            <a:round/>
          </a:ln>
        </p:spPr>
        <p:txBody>
          <a:bodyPr/>
          <a:lstStyle/>
          <a:p>
            <a:endParaRPr altLang="en-US" lang="zh-CN"/>
          </a:p>
        </p:txBody>
      </p:sp>
      <p:sp>
        <p:nvSpPr>
          <p:cNvPr id="13327" name="Freeform 15"/>
          <p:cNvSpPr/>
          <p:nvPr/>
        </p:nvSpPr>
        <p:spPr bwMode="auto">
          <a:xfrm>
            <a:off x="1822450" y="3422650"/>
            <a:ext cx="2260600" cy="1444625"/>
          </a:xfrm>
          <a:custGeom>
            <a:gdLst>
              <a:gd fmla="*/ 2147483646 w 5957" name="T0"/>
              <a:gd fmla="*/ 2147483646 h 3807" name="T1"/>
              <a:gd fmla="*/ 2147483646 w 5957" name="T2"/>
              <a:gd fmla="*/ 2147483646 h 3807" name="T3"/>
              <a:gd fmla="*/ 2147483646 w 5957" name="T4"/>
              <a:gd fmla="*/ 2147483646 h 3807" name="T5"/>
              <a:gd fmla="*/ 2147483646 w 5957" name="T6"/>
              <a:gd fmla="*/ 2147483646 h 3807" name="T7"/>
              <a:gd fmla="*/ 2147483646 w 5957" name="T8"/>
              <a:gd fmla="*/ 2147483646 h 3807" name="T9"/>
              <a:gd fmla="*/ 2147483646 w 5957" name="T10"/>
              <a:gd fmla="*/ 2147483646 h 3807" name="T11"/>
              <a:gd fmla="*/ 2147483646 w 5957" name="T12"/>
              <a:gd fmla="*/ 2147483646 h 3807" name="T13"/>
              <a:gd fmla="*/ 2147483646 w 5957" name="T14"/>
              <a:gd fmla="*/ 2147483646 h 3807" name="T15"/>
              <a:gd fmla="*/ 2147483646 w 5957" name="T16"/>
              <a:gd fmla="*/ 2147483646 h 3807" name="T17"/>
              <a:gd fmla="*/ 2147483646 w 5957" name="T18"/>
              <a:gd fmla="*/ 2147483646 h 3807" name="T19"/>
              <a:gd fmla="*/ 2147483646 w 5957" name="T20"/>
              <a:gd fmla="*/ 2147483646 h 3807" name="T21"/>
              <a:gd fmla="*/ 2147483646 w 5957" name="T22"/>
              <a:gd fmla="*/ 2147483646 h 3807" name="T23"/>
              <a:gd fmla="*/ 2147483646 w 5957" name="T24"/>
              <a:gd fmla="*/ 2147483646 h 3807" name="T25"/>
              <a:gd fmla="*/ 2147483646 w 5957" name="T26"/>
              <a:gd fmla="*/ 2147483646 h 3807" name="T27"/>
              <a:gd fmla="*/ 2147483646 w 5957" name="T28"/>
              <a:gd fmla="*/ 2147483646 h 3807" name="T29"/>
              <a:gd fmla="*/ 2147483646 w 5957" name="T30"/>
              <a:gd fmla="*/ 2147483646 h 3807" name="T31"/>
              <a:gd fmla="*/ 2147483646 w 5957" name="T32"/>
              <a:gd fmla="*/ 2147483646 h 3807" name="T33"/>
              <a:gd fmla="*/ 2147483646 w 5957" name="T34"/>
              <a:gd fmla="*/ 2147483646 h 3807" name="T35"/>
              <a:gd fmla="*/ 2147483646 w 5957" name="T36"/>
              <a:gd fmla="*/ 2147483646 h 3807" name="T37"/>
              <a:gd fmla="*/ 2147483646 w 5957" name="T38"/>
              <a:gd fmla="*/ 2147483646 h 3807" name="T39"/>
              <a:gd fmla="*/ 2147483646 w 5957" name="T40"/>
              <a:gd fmla="*/ 2147483646 h 3807" name="T41"/>
              <a:gd fmla="*/ 2147483646 w 5957" name="T42"/>
              <a:gd fmla="*/ 2147483646 h 3807" name="T43"/>
              <a:gd fmla="*/ 2147483646 w 5957" name="T44"/>
              <a:gd fmla="*/ 2147483646 h 3807" name="T45"/>
              <a:gd fmla="*/ 2147483646 w 5957" name="T46"/>
              <a:gd fmla="*/ 2147483646 h 3807" name="T47"/>
              <a:gd fmla="*/ 2147483646 w 5957" name="T48"/>
              <a:gd fmla="*/ 2147483646 h 3807" name="T49"/>
              <a:gd fmla="*/ 2147483646 w 5957" name="T50"/>
              <a:gd fmla="*/ 2147483646 h 3807" name="T51"/>
              <a:gd fmla="*/ 2147483646 w 5957" name="T52"/>
              <a:gd fmla="*/ 2147483646 h 3807" name="T53"/>
              <a:gd fmla="*/ 2147483646 w 5957" name="T54"/>
              <a:gd fmla="*/ 2147483646 h 3807" name="T55"/>
              <a:gd fmla="*/ 2147483646 w 5957" name="T56"/>
              <a:gd fmla="*/ 2147483646 h 3807" name="T57"/>
              <a:gd fmla="*/ 2147483646 w 5957" name="T58"/>
              <a:gd fmla="*/ 2147483646 h 3807" name="T59"/>
              <a:gd fmla="*/ 2147483646 w 5957" name="T60"/>
              <a:gd fmla="*/ 2147483646 h 3807" name="T61"/>
              <a:gd fmla="*/ 2147483646 w 5957" name="T62"/>
              <a:gd fmla="*/ 2147483646 h 3807" name="T63"/>
              <a:gd fmla="*/ 2147483646 w 5957" name="T64"/>
              <a:gd fmla="*/ 2147483646 h 3807" name="T65"/>
              <a:gd fmla="*/ 2147483646 w 5957" name="T66"/>
              <a:gd fmla="*/ 2147483646 h 3807" name="T67"/>
              <a:gd fmla="*/ 2147483646 w 5957" name="T68"/>
              <a:gd fmla="*/ 2147483646 h 3807" name="T69"/>
              <a:gd fmla="*/ 2147483646 w 5957" name="T70"/>
              <a:gd fmla="*/ 2147483646 h 3807" name="T71"/>
              <a:gd fmla="*/ 2147483646 w 5957" name="T72"/>
              <a:gd fmla="*/ 2147483646 h 3807" name="T73"/>
              <a:gd fmla="*/ 2147483646 w 5957" name="T74"/>
              <a:gd fmla="*/ 2147483646 h 3807" name="T75"/>
              <a:gd fmla="*/ 2147483646 w 5957" name="T76"/>
              <a:gd fmla="*/ 2147483646 h 3807" name="T77"/>
              <a:gd fmla="*/ 2147483646 w 5957" name="T78"/>
              <a:gd fmla="*/ 2147483646 h 3807" name="T79"/>
              <a:gd fmla="*/ 2147483646 w 5957" name="T80"/>
              <a:gd fmla="*/ 2147483646 h 3807" name="T81"/>
              <a:gd fmla="*/ 2147483646 w 5957" name="T82"/>
              <a:gd fmla="*/ 2147483646 h 3807" name="T83"/>
              <a:gd fmla="*/ 2147483646 w 5957" name="T84"/>
              <a:gd fmla="*/ 2147483646 h 3807" name="T85"/>
              <a:gd fmla="*/ 2147483646 w 5957" name="T86"/>
              <a:gd fmla="*/ 2147483646 h 3807" name="T87"/>
              <a:gd fmla="*/ 2147483646 w 5957" name="T88"/>
              <a:gd fmla="*/ 2147483646 h 3807" name="T89"/>
              <a:gd fmla="*/ 2147483646 w 5957" name="T90"/>
              <a:gd fmla="*/ 2147483646 h 3807" name="T91"/>
              <a:gd fmla="*/ 2147483646 w 5957" name="T92"/>
              <a:gd fmla="*/ 2147483646 h 3807" name="T93"/>
              <a:gd fmla="*/ 2147483646 w 5957" name="T94"/>
              <a:gd fmla="*/ 2147483646 h 3807" name="T95"/>
              <a:gd fmla="*/ 2147483646 w 5957" name="T96"/>
              <a:gd fmla="*/ 2147483646 h 3807" name="T97"/>
              <a:gd fmla="*/ 2147483646 w 5957" name="T98"/>
              <a:gd fmla="*/ 2147483646 h 3807" name="T99"/>
              <a:gd fmla="*/ 2147483646 w 5957" name="T100"/>
              <a:gd fmla="*/ 2147483646 h 3807" name="T101"/>
              <a:gd fmla="*/ 2147483646 w 5957" name="T102"/>
              <a:gd fmla="*/ 2147483646 h 3807" name="T103"/>
              <a:gd fmla="*/ 2147483646 w 5957" name="T104"/>
              <a:gd fmla="*/ 2147483646 h 3807" name="T105"/>
              <a:gd fmla="*/ 2147483646 w 5957" name="T106"/>
              <a:gd fmla="*/ 2147483646 h 3807" name="T107"/>
              <a:gd fmla="*/ 2147483646 w 5957" name="T108"/>
              <a:gd fmla="*/ 2147483646 h 3807" name="T109"/>
              <a:gd fmla="*/ 2147483646 w 5957" name="T110"/>
              <a:gd fmla="*/ 2147483646 h 3807" name="T111"/>
              <a:gd fmla="*/ 2147483646 w 5957" name="T112"/>
              <a:gd fmla="*/ 2147483646 h 3807" name="T113"/>
              <a:gd fmla="*/ 2147483646 w 5957" name="T114"/>
              <a:gd fmla="*/ 2147483646 h 3807" name="T115"/>
              <a:gd fmla="*/ 2147483646 w 5957" name="T116"/>
              <a:gd fmla="*/ 2147483646 h 380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807" w="595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rgbClr val="113E6A"/>
          </a:solidFill>
          <a:ln cap="flat" cmpd="sng" w="8">
            <a:solidFill>
              <a:srgbClr val="FFFFFF"/>
            </a:solidFill>
            <a:round/>
          </a:ln>
        </p:spPr>
        <p:txBody>
          <a:bodyPr/>
          <a:lstStyle/>
          <a:p>
            <a:endParaRPr altLang="en-US" lang="zh-CN"/>
          </a:p>
        </p:txBody>
      </p:sp>
      <p:sp>
        <p:nvSpPr>
          <p:cNvPr id="13328" name="Freeform 16"/>
          <p:cNvSpPr/>
          <p:nvPr/>
        </p:nvSpPr>
        <p:spPr bwMode="auto">
          <a:xfrm>
            <a:off x="6256338" y="4427538"/>
            <a:ext cx="427037" cy="434975"/>
          </a:xfrm>
          <a:custGeom>
            <a:gdLst>
              <a:gd fmla="*/ 2147483646 w 1119" name="T0"/>
              <a:gd fmla="*/ 2147483646 h 1150" name="T1"/>
              <a:gd fmla="*/ 2147483646 w 1119" name="T2"/>
              <a:gd fmla="*/ 2147483646 h 1150" name="T3"/>
              <a:gd fmla="*/ 2147483646 w 1119" name="T4"/>
              <a:gd fmla="*/ 2147483646 h 1150" name="T5"/>
              <a:gd fmla="*/ 2147483646 w 1119" name="T6"/>
              <a:gd fmla="*/ 2147483646 h 1150" name="T7"/>
              <a:gd fmla="*/ 2147483646 w 1119" name="T8"/>
              <a:gd fmla="*/ 2147483646 h 1150" name="T9"/>
              <a:gd fmla="*/ 0 w 1119" name="T10"/>
              <a:gd fmla="*/ 2147483646 h 1150" name="T11"/>
              <a:gd fmla="*/ 2147483646 w 1119" name="T12"/>
              <a:gd fmla="*/ 2147483646 h 1150" name="T13"/>
              <a:gd fmla="*/ 2147483646 w 1119" name="T14"/>
              <a:gd fmla="*/ 2147483646 h 1150" name="T15"/>
              <a:gd fmla="*/ 2147483646 w 1119" name="T16"/>
              <a:gd fmla="*/ 2147483646 h 1150" name="T17"/>
              <a:gd fmla="*/ 2147483646 w 1119" name="T18"/>
              <a:gd fmla="*/ 2147483646 h 1150" name="T19"/>
              <a:gd fmla="*/ 2147483646 w 1119" name="T20"/>
              <a:gd fmla="*/ 2147483646 h 1150" name="T21"/>
              <a:gd fmla="*/ 2147483646 w 1119" name="T22"/>
              <a:gd fmla="*/ 2147483646 h 1150" name="T23"/>
              <a:gd fmla="*/ 2147483646 w 1119" name="T24"/>
              <a:gd fmla="*/ 2147483646 h 1150" name="T25"/>
              <a:gd fmla="*/ 2147483646 w 1119" name="T26"/>
              <a:gd fmla="*/ 2147483646 h 1150" name="T27"/>
              <a:gd fmla="*/ 2147483646 w 1119" name="T28"/>
              <a:gd fmla="*/ 2147483646 h 1150" name="T29"/>
              <a:gd fmla="*/ 2147483646 w 1119" name="T30"/>
              <a:gd fmla="*/ 2147483646 h 1150" name="T31"/>
              <a:gd fmla="*/ 2147483646 w 1119" name="T32"/>
              <a:gd fmla="*/ 2147483646 h 1150" name="T33"/>
              <a:gd fmla="*/ 2147483646 w 1119" name="T34"/>
              <a:gd fmla="*/ 2147483646 h 1150" name="T35"/>
              <a:gd fmla="*/ 2147483646 w 1119" name="T36"/>
              <a:gd fmla="*/ 2147483646 h 1150" name="T37"/>
              <a:gd fmla="*/ 2147483646 w 1119" name="T38"/>
              <a:gd fmla="*/ 2147483646 h 1150" name="T39"/>
              <a:gd fmla="*/ 2147483646 w 1119" name="T40"/>
              <a:gd fmla="*/ 2147483646 h 1150" name="T41"/>
              <a:gd fmla="*/ 2147483646 w 1119" name="T42"/>
              <a:gd fmla="*/ 2147483646 h 1150" name="T43"/>
              <a:gd fmla="*/ 2147483646 w 1119" name="T44"/>
              <a:gd fmla="*/ 2147483646 h 1150" name="T45"/>
              <a:gd fmla="*/ 2147483646 w 1119" name="T46"/>
              <a:gd fmla="*/ 2147483646 h 1150" name="T47"/>
              <a:gd fmla="*/ 2147483646 w 1119" name="T48"/>
              <a:gd fmla="*/ 2147483646 h 1150" name="T49"/>
              <a:gd fmla="*/ 2147483646 w 1119" name="T50"/>
              <a:gd fmla="*/ 2147483646 h 1150" name="T51"/>
              <a:gd fmla="*/ 2147483646 w 1119" name="T52"/>
              <a:gd fmla="*/ 2147483646 h 1150" name="T53"/>
              <a:gd fmla="*/ 2147483646 w 1119" name="T54"/>
              <a:gd fmla="*/ 2147483646 h 1150" name="T55"/>
              <a:gd fmla="*/ 2147483646 w 1119" name="T56"/>
              <a:gd fmla="*/ 2147483646 h 1150" name="T57"/>
              <a:gd fmla="*/ 2147483646 w 1119" name="T58"/>
              <a:gd fmla="*/ 2147483646 h 1150" name="T59"/>
              <a:gd fmla="*/ 2147483646 w 1119" name="T60"/>
              <a:gd fmla="*/ 2147483646 h 1150" name="T61"/>
              <a:gd fmla="*/ 2147483646 w 1119" name="T62"/>
              <a:gd fmla="*/ 2147483646 h 1150" name="T63"/>
              <a:gd fmla="*/ 2147483646 w 1119" name="T64"/>
              <a:gd fmla="*/ 2147483646 h 115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150" w="1119">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rgbClr val="113E6A"/>
          </a:solidFill>
          <a:ln cap="flat" cmpd="sng" w="8">
            <a:solidFill>
              <a:srgbClr val="FFFFFF"/>
            </a:solidFill>
            <a:round/>
          </a:ln>
        </p:spPr>
        <p:txBody>
          <a:bodyPr/>
          <a:lstStyle/>
          <a:p>
            <a:endParaRPr altLang="en-US" lang="zh-CN"/>
          </a:p>
        </p:txBody>
      </p:sp>
      <p:sp>
        <p:nvSpPr>
          <p:cNvPr id="13329" name="Freeform 17"/>
          <p:cNvSpPr/>
          <p:nvPr/>
        </p:nvSpPr>
        <p:spPr bwMode="auto">
          <a:xfrm>
            <a:off x="4811713" y="4237038"/>
            <a:ext cx="534987" cy="579437"/>
          </a:xfrm>
          <a:custGeom>
            <a:gdLst>
              <a:gd fmla="*/ 2147483646 w 1411" name="T0"/>
              <a:gd fmla="*/ 2147483646 h 1526" name="T1"/>
              <a:gd fmla="*/ 2147483646 w 1411" name="T2"/>
              <a:gd fmla="*/ 2147483646 h 1526" name="T3"/>
              <a:gd fmla="*/ 2147483646 w 1411" name="T4"/>
              <a:gd fmla="*/ 2147483646 h 1526" name="T5"/>
              <a:gd fmla="*/ 2147483646 w 1411" name="T6"/>
              <a:gd fmla="*/ 2147483646 h 1526" name="T7"/>
              <a:gd fmla="*/ 2147483646 w 1411" name="T8"/>
              <a:gd fmla="*/ 2147483646 h 1526" name="T9"/>
              <a:gd fmla="*/ 2147483646 w 1411" name="T10"/>
              <a:gd fmla="*/ 2147483646 h 1526" name="T11"/>
              <a:gd fmla="*/ 2147483646 w 1411" name="T12"/>
              <a:gd fmla="*/ 2147483646 h 1526" name="T13"/>
              <a:gd fmla="*/ 2147483646 w 1411" name="T14"/>
              <a:gd fmla="*/ 2147483646 h 1526" name="T15"/>
              <a:gd fmla="*/ 2147483646 w 1411" name="T16"/>
              <a:gd fmla="*/ 2147483646 h 1526" name="T17"/>
              <a:gd fmla="*/ 2147483646 w 1411" name="T18"/>
              <a:gd fmla="*/ 2147483646 h 1526" name="T19"/>
              <a:gd fmla="*/ 2147483646 w 1411" name="T20"/>
              <a:gd fmla="*/ 2147483646 h 1526" name="T21"/>
              <a:gd fmla="*/ 2147483646 w 1411" name="T22"/>
              <a:gd fmla="*/ 2147483646 h 1526" name="T23"/>
              <a:gd fmla="*/ 2147483646 w 1411" name="T24"/>
              <a:gd fmla="*/ 2147483646 h 1526" name="T25"/>
              <a:gd fmla="*/ 2147483646 w 1411" name="T26"/>
              <a:gd fmla="*/ 2147483646 h 1526" name="T27"/>
              <a:gd fmla="*/ 2147483646 w 1411" name="T28"/>
              <a:gd fmla="*/ 2147483646 h 1526" name="T29"/>
              <a:gd fmla="*/ 2147483646 w 1411" name="T30"/>
              <a:gd fmla="*/ 2147483646 h 1526" name="T31"/>
              <a:gd fmla="*/ 2147483646 w 1411" name="T32"/>
              <a:gd fmla="*/ 2147483646 h 1526" name="T33"/>
              <a:gd fmla="*/ 2147483646 w 1411" name="T34"/>
              <a:gd fmla="*/ 2147483646 h 1526" name="T35"/>
              <a:gd fmla="*/ 2147483646 w 1411" name="T36"/>
              <a:gd fmla="*/ 2147483646 h 1526" name="T37"/>
              <a:gd fmla="*/ 2147483646 w 1411" name="T38"/>
              <a:gd fmla="*/ 2147483646 h 1526" name="T39"/>
              <a:gd fmla="*/ 2147483646 w 1411" name="T40"/>
              <a:gd fmla="*/ 2147483646 h 1526" name="T41"/>
              <a:gd fmla="*/ 2147483646 w 1411" name="T42"/>
              <a:gd fmla="*/ 2147483646 h 1526" name="T43"/>
              <a:gd fmla="*/ 2147483646 w 1411" name="T44"/>
              <a:gd fmla="*/ 2147483646 h 1526" name="T45"/>
              <a:gd fmla="*/ 2147483646 w 1411" name="T46"/>
              <a:gd fmla="*/ 2147483646 h 1526" name="T47"/>
              <a:gd fmla="*/ 2147483646 w 1411" name="T48"/>
              <a:gd fmla="*/ 2147483646 h 1526" name="T49"/>
              <a:gd fmla="*/ 2147483646 w 1411" name="T50"/>
              <a:gd fmla="*/ 2147483646 h 1526" name="T51"/>
              <a:gd fmla="*/ 2147483646 w 1411" name="T52"/>
              <a:gd fmla="*/ 2147483646 h 1526" name="T53"/>
              <a:gd fmla="*/ 2147483646 w 1411" name="T54"/>
              <a:gd fmla="*/ 2147483646 h 1526" name="T55"/>
              <a:gd fmla="*/ 2147483646 w 1411" name="T56"/>
              <a:gd fmla="*/ 2147483646 h 1526" name="T57"/>
              <a:gd fmla="*/ 2147483646 w 1411" name="T58"/>
              <a:gd fmla="*/ 2147483646 h 1526" name="T59"/>
              <a:gd fmla="*/ 2147483646 w 1411" name="T60"/>
              <a:gd fmla="*/ 2147483646 h 1526" name="T61"/>
              <a:gd fmla="*/ 2147483646 w 1411" name="T62"/>
              <a:gd fmla="*/ 2147483646 h 152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526" w="1411">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rgbClr val="113E6A"/>
          </a:solidFill>
          <a:ln cap="flat" cmpd="sng" w="8">
            <a:solidFill>
              <a:srgbClr val="FFFFFF"/>
            </a:solidFill>
            <a:round/>
          </a:ln>
        </p:spPr>
        <p:txBody>
          <a:bodyPr/>
          <a:lstStyle/>
          <a:p>
            <a:endParaRPr altLang="en-US" lang="zh-CN"/>
          </a:p>
        </p:txBody>
      </p:sp>
      <p:sp>
        <p:nvSpPr>
          <p:cNvPr id="13330" name="Freeform 18"/>
          <p:cNvSpPr/>
          <p:nvPr/>
        </p:nvSpPr>
        <p:spPr bwMode="auto">
          <a:xfrm>
            <a:off x="5149850" y="4122738"/>
            <a:ext cx="869950" cy="550862"/>
          </a:xfrm>
          <a:custGeom>
            <a:gdLst>
              <a:gd fmla="*/ 2147483646 w 2294" name="T0"/>
              <a:gd fmla="*/ 2147483646 h 1452" name="T1"/>
              <a:gd fmla="*/ 2147483646 w 2294" name="T2"/>
              <a:gd fmla="*/ 2147483646 h 1452" name="T3"/>
              <a:gd fmla="*/ 2147483646 w 2294" name="T4"/>
              <a:gd fmla="*/ 2147483646 h 1452" name="T5"/>
              <a:gd fmla="*/ 2147483646 w 2294" name="T6"/>
              <a:gd fmla="*/ 2147483646 h 1452" name="T7"/>
              <a:gd fmla="*/ 0 w 2294" name="T8"/>
              <a:gd fmla="*/ 2147483646 h 1452" name="T9"/>
              <a:gd fmla="*/ 2147483646 w 2294" name="T10"/>
              <a:gd fmla="*/ 2147483646 h 1452" name="T11"/>
              <a:gd fmla="*/ 2147483646 w 2294" name="T12"/>
              <a:gd fmla="*/ 2147483646 h 1452" name="T13"/>
              <a:gd fmla="*/ 2147483646 w 2294" name="T14"/>
              <a:gd fmla="*/ 2147483646 h 1452" name="T15"/>
              <a:gd fmla="*/ 2147483646 w 2294" name="T16"/>
              <a:gd fmla="*/ 2147483646 h 1452" name="T17"/>
              <a:gd fmla="*/ 2147483646 w 2294" name="T18"/>
              <a:gd fmla="*/ 2147483646 h 1452" name="T19"/>
              <a:gd fmla="*/ 2147483646 w 2294" name="T20"/>
              <a:gd fmla="*/ 2147483646 h 1452" name="T21"/>
              <a:gd fmla="*/ 2147483646 w 2294" name="T22"/>
              <a:gd fmla="*/ 2147483646 h 1452" name="T23"/>
              <a:gd fmla="*/ 2147483646 w 2294" name="T24"/>
              <a:gd fmla="*/ 2147483646 h 1452" name="T25"/>
              <a:gd fmla="*/ 2147483646 w 2294" name="T26"/>
              <a:gd fmla="*/ 2147483646 h 1452" name="T27"/>
              <a:gd fmla="*/ 2147483646 w 2294" name="T28"/>
              <a:gd fmla="*/ 0 h 1452" name="T29"/>
              <a:gd fmla="*/ 2147483646 w 2294" name="T30"/>
              <a:gd fmla="*/ 2147483646 h 1452" name="T31"/>
              <a:gd fmla="*/ 2147483646 w 2294" name="T32"/>
              <a:gd fmla="*/ 2147483646 h 1452" name="T33"/>
              <a:gd fmla="*/ 2147483646 w 2294" name="T34"/>
              <a:gd fmla="*/ 2147483646 h 1452" name="T35"/>
              <a:gd fmla="*/ 2147483646 w 2294" name="T36"/>
              <a:gd fmla="*/ 2147483646 h 1452" name="T37"/>
              <a:gd fmla="*/ 2147483646 w 2294" name="T38"/>
              <a:gd fmla="*/ 2147483646 h 1452" name="T39"/>
              <a:gd fmla="*/ 2147483646 w 2294" name="T40"/>
              <a:gd fmla="*/ 2147483646 h 1452" name="T41"/>
              <a:gd fmla="*/ 2147483646 w 2294" name="T42"/>
              <a:gd fmla="*/ 2147483646 h 1452" name="T43"/>
              <a:gd fmla="*/ 2147483646 w 2294" name="T44"/>
              <a:gd fmla="*/ 2147483646 h 1452" name="T45"/>
              <a:gd fmla="*/ 2147483646 w 2294" name="T46"/>
              <a:gd fmla="*/ 2147483646 h 1452" name="T47"/>
              <a:gd fmla="*/ 2147483646 w 2294" name="T48"/>
              <a:gd fmla="*/ 2147483646 h 1452" name="T49"/>
              <a:gd fmla="*/ 2147483646 w 2294" name="T50"/>
              <a:gd fmla="*/ 2147483646 h 1452" name="T51"/>
              <a:gd fmla="*/ 2147483646 w 2294" name="T52"/>
              <a:gd fmla="*/ 2147483646 h 1452" name="T53"/>
              <a:gd fmla="*/ 2147483646 w 2294" name="T54"/>
              <a:gd fmla="*/ 2147483646 h 1452" name="T55"/>
              <a:gd fmla="*/ 2147483646 w 2294" name="T56"/>
              <a:gd fmla="*/ 2147483646 h 1452" name="T57"/>
              <a:gd fmla="*/ 2147483646 w 2294" name="T58"/>
              <a:gd fmla="*/ 2147483646 h 1452" name="T59"/>
              <a:gd fmla="*/ 2147483646 w 2294" name="T60"/>
              <a:gd fmla="*/ 2147483646 h 1452" name="T61"/>
              <a:gd fmla="*/ 2147483646 w 2294" name="T62"/>
              <a:gd fmla="*/ 2147483646 h 1452" name="T63"/>
              <a:gd fmla="*/ 2147483646 w 2294" name="T64"/>
              <a:gd fmla="*/ 2147483646 h 1452" name="T65"/>
              <a:gd fmla="*/ 2147483646 w 2294" name="T66"/>
              <a:gd fmla="*/ 2147483646 h 1452" name="T67"/>
              <a:gd fmla="*/ 2147483646 w 2294" name="T68"/>
              <a:gd fmla="*/ 2147483646 h 1452" name="T69"/>
              <a:gd fmla="*/ 2147483646 w 2294" name="T70"/>
              <a:gd fmla="*/ 2147483646 h 1452" name="T71"/>
              <a:gd fmla="*/ 2147483646 w 2294" name="T72"/>
              <a:gd fmla="*/ 2147483646 h 1452" name="T73"/>
              <a:gd fmla="*/ 2147483646 w 2294" name="T74"/>
              <a:gd fmla="*/ 2147483646 h 1452" name="T75"/>
              <a:gd fmla="*/ 2147483646 w 2294" name="T76"/>
              <a:gd fmla="*/ 2147483646 h 1452" name="T77"/>
              <a:gd fmla="*/ 2147483646 w 2294" name="T78"/>
              <a:gd fmla="*/ 2147483646 h 1452" name="T79"/>
              <a:gd fmla="*/ 2147483646 w 2294" name="T80"/>
              <a:gd fmla="*/ 2147483646 h 1452" name="T81"/>
              <a:gd fmla="*/ 2147483646 w 2294" name="T82"/>
              <a:gd fmla="*/ 2147483646 h 1452" name="T83"/>
              <a:gd fmla="*/ 2147483646 w 2294" name="T84"/>
              <a:gd fmla="*/ 2147483646 h 1452" name="T85"/>
              <a:gd fmla="*/ 2147483646 w 2294" name="T86"/>
              <a:gd fmla="*/ 2147483646 h 1452" name="T87"/>
              <a:gd fmla="*/ 2147483646 w 2294" name="T88"/>
              <a:gd fmla="*/ 2147483646 h 145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452" w="2294">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rgbClr val="113E6A"/>
          </a:solidFill>
          <a:ln cap="flat" cmpd="sng" w="8">
            <a:solidFill>
              <a:srgbClr val="FFFFFF"/>
            </a:solidFill>
            <a:round/>
          </a:ln>
        </p:spPr>
        <p:txBody>
          <a:bodyPr/>
          <a:lstStyle/>
          <a:p>
            <a:endParaRPr altLang="en-US" lang="zh-CN"/>
          </a:p>
        </p:txBody>
      </p:sp>
      <p:sp>
        <p:nvSpPr>
          <p:cNvPr id="13331" name="Freeform 19"/>
          <p:cNvSpPr/>
          <p:nvPr/>
        </p:nvSpPr>
        <p:spPr bwMode="auto">
          <a:xfrm>
            <a:off x="5870575" y="3886200"/>
            <a:ext cx="534988" cy="682625"/>
          </a:xfrm>
          <a:custGeom>
            <a:gdLst>
              <a:gd fmla="*/ 2147483646 w 1411" name="T0"/>
              <a:gd fmla="*/ 2147483646 h 1801" name="T1"/>
              <a:gd fmla="*/ 2147483646 w 1411" name="T2"/>
              <a:gd fmla="*/ 2147483646 h 1801" name="T3"/>
              <a:gd fmla="*/ 2147483646 w 1411" name="T4"/>
              <a:gd fmla="*/ 2147483646 h 1801" name="T5"/>
              <a:gd fmla="*/ 2147483646 w 1411" name="T6"/>
              <a:gd fmla="*/ 2147483646 h 1801" name="T7"/>
              <a:gd fmla="*/ 2147483646 w 1411" name="T8"/>
              <a:gd fmla="*/ 2147483646 h 1801" name="T9"/>
              <a:gd fmla="*/ 2147483646 w 1411" name="T10"/>
              <a:gd fmla="*/ 2147483646 h 1801" name="T11"/>
              <a:gd fmla="*/ 2147483646 w 1411" name="T12"/>
              <a:gd fmla="*/ 2147483646 h 1801" name="T13"/>
              <a:gd fmla="*/ 2147483646 w 1411" name="T14"/>
              <a:gd fmla="*/ 2147483646 h 1801" name="T15"/>
              <a:gd fmla="*/ 2147483646 w 1411" name="T16"/>
              <a:gd fmla="*/ 2147483646 h 1801" name="T17"/>
              <a:gd fmla="*/ 2147483646 w 1411" name="T18"/>
              <a:gd fmla="*/ 2147483646 h 1801" name="T19"/>
              <a:gd fmla="*/ 2147483646 w 1411" name="T20"/>
              <a:gd fmla="*/ 2147483646 h 1801" name="T21"/>
              <a:gd fmla="*/ 2147483646 w 1411" name="T22"/>
              <a:gd fmla="*/ 2147483646 h 1801" name="T23"/>
              <a:gd fmla="*/ 2147483646 w 1411" name="T24"/>
              <a:gd fmla="*/ 2147483646 h 1801" name="T25"/>
              <a:gd fmla="*/ 2147483646 w 1411" name="T26"/>
              <a:gd fmla="*/ 2147483646 h 1801" name="T27"/>
              <a:gd fmla="*/ 2147483646 w 1411" name="T28"/>
              <a:gd fmla="*/ 2147483646 h 1801" name="T29"/>
              <a:gd fmla="*/ 2147483646 w 1411" name="T30"/>
              <a:gd fmla="*/ 2147483646 h 1801" name="T31"/>
              <a:gd fmla="*/ 2147483646 w 1411" name="T32"/>
              <a:gd fmla="*/ 2147483646 h 1801" name="T33"/>
              <a:gd fmla="*/ 2147483646 w 1411" name="T34"/>
              <a:gd fmla="*/ 2147483646 h 1801" name="T35"/>
              <a:gd fmla="*/ 2147483646 w 1411" name="T36"/>
              <a:gd fmla="*/ 2147483646 h 1801" name="T37"/>
              <a:gd fmla="*/ 2147483646 w 1411" name="T38"/>
              <a:gd fmla="*/ 2147483646 h 1801" name="T39"/>
              <a:gd fmla="*/ 2147483646 w 1411" name="T40"/>
              <a:gd fmla="*/ 2147483646 h 1801" name="T41"/>
              <a:gd fmla="*/ 0 w 1411" name="T42"/>
              <a:gd fmla="*/ 2147483646 h 1801" name="T43"/>
              <a:gd fmla="*/ 2147483646 w 1411" name="T44"/>
              <a:gd fmla="*/ 2147483646 h 1801" name="T45"/>
              <a:gd fmla="*/ 2147483646 w 1411" name="T46"/>
              <a:gd fmla="*/ 2147483646 h 1801" name="T47"/>
              <a:gd fmla="*/ 2147483646 w 1411" name="T48"/>
              <a:gd fmla="*/ 2147483646 h 1801" name="T49"/>
              <a:gd fmla="*/ 2147483646 w 1411" name="T50"/>
              <a:gd fmla="*/ 2147483646 h 1801" name="T51"/>
              <a:gd fmla="*/ 2147483646 w 1411" name="T52"/>
              <a:gd fmla="*/ 2147483646 h 1801" name="T53"/>
              <a:gd fmla="*/ 2147483646 w 1411" name="T54"/>
              <a:gd fmla="*/ 2147483646 h 1801" name="T55"/>
              <a:gd fmla="*/ 2147483646 w 1411" name="T56"/>
              <a:gd fmla="*/ 2147483646 h 1801" name="T57"/>
              <a:gd fmla="*/ 2147483646 w 1411" name="T58"/>
              <a:gd fmla="*/ 2147483646 h 1801" name="T59"/>
              <a:gd fmla="*/ 2147483646 w 1411" name="T60"/>
              <a:gd fmla="*/ 2147483646 h 1801" name="T61"/>
              <a:gd fmla="*/ 2147483646 w 1411" name="T62"/>
              <a:gd fmla="*/ 0 h 1801" name="T63"/>
              <a:gd fmla="*/ 2147483646 w 1411" name="T64"/>
              <a:gd fmla="*/ 0 h 1801" name="T65"/>
              <a:gd fmla="*/ 2147483646 w 1411" name="T66"/>
              <a:gd fmla="*/ 2147483646 h 1801" name="T67"/>
              <a:gd fmla="*/ 2147483646 w 1411" name="T68"/>
              <a:gd fmla="*/ 2147483646 h 1801" name="T69"/>
              <a:gd fmla="*/ 2147483646 w 1411" name="T70"/>
              <a:gd fmla="*/ 2147483646 h 1801" name="T71"/>
              <a:gd fmla="*/ 2147483646 w 1411" name="T72"/>
              <a:gd fmla="*/ 2147483646 h 1801" name="T73"/>
              <a:gd fmla="*/ 2147483646 w 1411" name="T74"/>
              <a:gd fmla="*/ 2147483646 h 1801" name="T75"/>
              <a:gd fmla="*/ 2147483646 w 1411" name="T76"/>
              <a:gd fmla="*/ 2147483646 h 1801" name="T77"/>
              <a:gd fmla="*/ 2147483646 w 1411" name="T78"/>
              <a:gd fmla="*/ 2147483646 h 1801" name="T79"/>
              <a:gd fmla="*/ 2147483646 w 1411" name="T80"/>
              <a:gd fmla="*/ 2147483646 h 1801" name="T81"/>
              <a:gd fmla="*/ 2147483646 w 1411" name="T82"/>
              <a:gd fmla="*/ 2147483646 h 1801" name="T83"/>
              <a:gd fmla="*/ 2147483646 w 1411" name="T84"/>
              <a:gd fmla="*/ 2147483646 h 1801" name="T85"/>
              <a:gd fmla="*/ 2147483646 w 1411" name="T86"/>
              <a:gd fmla="*/ 2147483646 h 1801" name="T87"/>
              <a:gd fmla="*/ 2147483646 w 1411" name="T88"/>
              <a:gd fmla="*/ 2147483646 h 1801" name="T89"/>
              <a:gd fmla="*/ 2147483646 w 1411" name="T90"/>
              <a:gd fmla="*/ 2147483646 h 1801" name="T91"/>
              <a:gd fmla="*/ 2147483646 w 1411" name="T92"/>
              <a:gd fmla="*/ 2147483646 h 1801" name="T93"/>
              <a:gd fmla="*/ 2147483646 w 1411" name="T94"/>
              <a:gd fmla="*/ 2147483646 h 1801" name="T95"/>
              <a:gd fmla="*/ 2147483646 w 1411" name="T96"/>
              <a:gd fmla="*/ 2147483646 h 1801" name="T97"/>
              <a:gd fmla="*/ 2147483646 w 1411" name="T98"/>
              <a:gd fmla="*/ 2147483646 h 1801" name="T99"/>
              <a:gd fmla="*/ 2147483646 w 1411" name="T100"/>
              <a:gd fmla="*/ 2147483646 h 1801" name="T101"/>
              <a:gd fmla="*/ 2147483646 w 1411" name="T102"/>
              <a:gd fmla="*/ 2147483646 h 1801" name="T103"/>
              <a:gd fmla="*/ 2147483646 w 1411" name="T104"/>
              <a:gd fmla="*/ 2147483646 h 1801" name="T105"/>
              <a:gd fmla="*/ 2147483646 w 1411" name="T106"/>
              <a:gd fmla="*/ 2147483646 h 1801" name="T107"/>
              <a:gd fmla="*/ 2147483646 w 1411" name="T108"/>
              <a:gd fmla="*/ 2147483646 h 1801" name="T109"/>
              <a:gd fmla="*/ 2147483646 w 1411" name="T110"/>
              <a:gd fmla="*/ 2147483646 h 1801" name="T111"/>
              <a:gd fmla="*/ 2147483646 w 1411" name="T112"/>
              <a:gd fmla="*/ 2147483646 h 1801" name="T113"/>
              <a:gd fmla="*/ 2147483646 w 1411" name="T114"/>
              <a:gd fmla="*/ 2147483646 h 1801" name="T115"/>
              <a:gd fmla="*/ 2147483646 w 1411" name="T116"/>
              <a:gd fmla="*/ 2147483646 h 1801" name="T117"/>
              <a:gd fmla="*/ 2147483646 w 1411" name="T118"/>
              <a:gd fmla="*/ 2147483646 h 1801" name="T119"/>
              <a:gd fmla="*/ 2147483646 w 1411" name="T120"/>
              <a:gd fmla="*/ 2147483646 h 1801" name="T121"/>
              <a:gd fmla="*/ 2147483646 w 1411" name="T122"/>
              <a:gd fmla="*/ 2147483646 h 1801"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801" w="141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rgbClr val="113E6A"/>
          </a:solidFill>
          <a:ln cap="flat" cmpd="sng" w="8">
            <a:solidFill>
              <a:srgbClr val="FFFFFF"/>
            </a:solidFill>
            <a:round/>
          </a:ln>
        </p:spPr>
        <p:txBody>
          <a:bodyPr/>
          <a:lstStyle/>
          <a:p>
            <a:endParaRPr altLang="en-US" lang="zh-CN"/>
          </a:p>
        </p:txBody>
      </p:sp>
      <p:sp>
        <p:nvSpPr>
          <p:cNvPr id="13332" name="Freeform 20"/>
          <p:cNvSpPr/>
          <p:nvPr/>
        </p:nvSpPr>
        <p:spPr bwMode="auto">
          <a:xfrm>
            <a:off x="6005513" y="3797300"/>
            <a:ext cx="633412" cy="642938"/>
          </a:xfrm>
          <a:custGeom>
            <a:gdLst>
              <a:gd fmla="*/ 2147483646 w 1669" name="T0"/>
              <a:gd fmla="*/ 2147483646 h 1690" name="T1"/>
              <a:gd fmla="*/ 2147483646 w 1669" name="T2"/>
              <a:gd fmla="*/ 2147483646 h 1690" name="T3"/>
              <a:gd fmla="*/ 2147483646 w 1669" name="T4"/>
              <a:gd fmla="*/ 2147483646 h 1690" name="T5"/>
              <a:gd fmla="*/ 2147483646 w 1669" name="T6"/>
              <a:gd fmla="*/ 2147483646 h 1690" name="T7"/>
              <a:gd fmla="*/ 2147483646 w 1669" name="T8"/>
              <a:gd fmla="*/ 2147483646 h 1690" name="T9"/>
              <a:gd fmla="*/ 2147483646 w 1669" name="T10"/>
              <a:gd fmla="*/ 2147483646 h 1690" name="T11"/>
              <a:gd fmla="*/ 2147483646 w 1669" name="T12"/>
              <a:gd fmla="*/ 2147483646 h 1690" name="T13"/>
              <a:gd fmla="*/ 2147483646 w 1669" name="T14"/>
              <a:gd fmla="*/ 2147483646 h 1690" name="T15"/>
              <a:gd fmla="*/ 2147483646 w 1669" name="T16"/>
              <a:gd fmla="*/ 2147483646 h 1690" name="T17"/>
              <a:gd fmla="*/ 2147483646 w 1669" name="T18"/>
              <a:gd fmla="*/ 2147483646 h 1690" name="T19"/>
              <a:gd fmla="*/ 2147483646 w 1669" name="T20"/>
              <a:gd fmla="*/ 2147483646 h 1690" name="T21"/>
              <a:gd fmla="*/ 2147483646 w 1669" name="T22"/>
              <a:gd fmla="*/ 2147483646 h 1690" name="T23"/>
              <a:gd fmla="*/ 2147483646 w 1669" name="T24"/>
              <a:gd fmla="*/ 2147483646 h 1690" name="T25"/>
              <a:gd fmla="*/ 2147483646 w 1669" name="T26"/>
              <a:gd fmla="*/ 2147483646 h 1690" name="T27"/>
              <a:gd fmla="*/ 2147483646 w 1669" name="T28"/>
              <a:gd fmla="*/ 2147483646 h 1690" name="T29"/>
              <a:gd fmla="*/ 2147483646 w 1669" name="T30"/>
              <a:gd fmla="*/ 2147483646 h 1690" name="T31"/>
              <a:gd fmla="*/ 2147483646 w 1669" name="T32"/>
              <a:gd fmla="*/ 2147483646 h 1690" name="T33"/>
              <a:gd fmla="*/ 2147483646 w 1669" name="T34"/>
              <a:gd fmla="*/ 2147483646 h 1690" name="T35"/>
              <a:gd fmla="*/ 2147483646 w 1669" name="T36"/>
              <a:gd fmla="*/ 2147483646 h 1690" name="T37"/>
              <a:gd fmla="*/ 2147483646 w 1669" name="T38"/>
              <a:gd fmla="*/ 2147483646 h 1690" name="T39"/>
              <a:gd fmla="*/ 2147483646 w 1669" name="T40"/>
              <a:gd fmla="*/ 2147483646 h 1690" name="T41"/>
              <a:gd fmla="*/ 2147483646 w 1669" name="T42"/>
              <a:gd fmla="*/ 2147483646 h 1690" name="T43"/>
              <a:gd fmla="*/ 2147483646 w 1669" name="T44"/>
              <a:gd fmla="*/ 2147483646 h 1690" name="T45"/>
              <a:gd fmla="*/ 2147483646 w 1669" name="T46"/>
              <a:gd fmla="*/ 2147483646 h 1690" name="T47"/>
              <a:gd fmla="*/ 2147483646 w 1669" name="T48"/>
              <a:gd fmla="*/ 2147483646 h 1690" name="T49"/>
              <a:gd fmla="*/ 2147483646 w 1669" name="T50"/>
              <a:gd fmla="*/ 2147483646 h 1690" name="T51"/>
              <a:gd fmla="*/ 2147483646 w 1669" name="T52"/>
              <a:gd fmla="*/ 2147483646 h 1690" name="T53"/>
              <a:gd fmla="*/ 2147483646 w 1669" name="T54"/>
              <a:gd fmla="*/ 2147483646 h 1690" name="T55"/>
              <a:gd fmla="*/ 2147483646 w 1669" name="T56"/>
              <a:gd fmla="*/ 2147483646 h 1690" name="T57"/>
              <a:gd fmla="*/ 2147483646 w 1669" name="T58"/>
              <a:gd fmla="*/ 2147483646 h 1690" name="T59"/>
              <a:gd fmla="*/ 2147483646 w 1669" name="T60"/>
              <a:gd fmla="*/ 2147483646 h 1690" name="T61"/>
              <a:gd fmla="*/ 2147483646 w 1669" name="T62"/>
              <a:gd fmla="*/ 2147483646 h 1690" name="T63"/>
              <a:gd fmla="*/ 2147483646 w 1669" name="T64"/>
              <a:gd fmla="*/ 2147483646 h 1690" name="T65"/>
              <a:gd fmla="*/ 2147483646 w 1669" name="T66"/>
              <a:gd fmla="*/ 2147483646 h 1690" name="T67"/>
              <a:gd fmla="*/ 2147483646 w 1669" name="T68"/>
              <a:gd fmla="*/ 2147483646 h 1690" name="T69"/>
              <a:gd fmla="*/ 2147483646 w 1669" name="T70"/>
              <a:gd fmla="*/ 2147483646 h 1690" name="T71"/>
              <a:gd fmla="*/ 2147483646 w 1669" name="T72"/>
              <a:gd fmla="*/ 2147483646 h 1690" name="T73"/>
              <a:gd fmla="*/ 2147483646 w 1669" name="T74"/>
              <a:gd fmla="*/ 2147483646 h 1690" name="T75"/>
              <a:gd fmla="*/ 2147483646 w 1669" name="T76"/>
              <a:gd fmla="*/ 2147483646 h 1690" name="T77"/>
              <a:gd fmla="*/ 2147483646 w 1669" name="T78"/>
              <a:gd fmla="*/ 2147483646 h 1690" name="T79"/>
              <a:gd fmla="*/ 2147483646 w 1669" name="T80"/>
              <a:gd fmla="*/ 2147483646 h 1690" name="T81"/>
              <a:gd fmla="*/ 2147483646 w 1669" name="T82"/>
              <a:gd fmla="*/ 2147483646 h 1690" name="T83"/>
              <a:gd fmla="*/ 2147483646 w 1669" name="T84"/>
              <a:gd fmla="*/ 2147483646 h 1690" name="T85"/>
              <a:gd fmla="*/ 2147483646 w 1669" name="T86"/>
              <a:gd fmla="*/ 2147483646 h 1690" name="T87"/>
              <a:gd fmla="*/ 2147483646 w 1669" name="T88"/>
              <a:gd fmla="*/ 2147483646 h 1690" name="T89"/>
              <a:gd fmla="*/ 2147483646 w 1669" name="T90"/>
              <a:gd fmla="*/ 2147483646 h 1690" name="T91"/>
              <a:gd fmla="*/ 2147483646 w 1669" name="T92"/>
              <a:gd fmla="*/ 2147483646 h 1690" name="T93"/>
              <a:gd fmla="*/ 2147483646 w 1669" name="T94"/>
              <a:gd fmla="*/ 2147483646 h 1690" name="T95"/>
              <a:gd fmla="*/ 2147483646 w 1669" name="T96"/>
              <a:gd fmla="*/ 2147483646 h 1690" name="T97"/>
              <a:gd fmla="*/ 2147483646 w 1669" name="T98"/>
              <a:gd fmla="*/ 2147483646 h 1690" name="T99"/>
              <a:gd fmla="*/ 2147483646 w 1669" name="T100"/>
              <a:gd fmla="*/ 2147483646 h 169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1690" w="1669">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rgbClr val="113E6A"/>
          </a:solidFill>
          <a:ln cap="flat" cmpd="sng" w="8">
            <a:solidFill>
              <a:srgbClr val="FFFFFF"/>
            </a:solidFill>
            <a:round/>
          </a:ln>
        </p:spPr>
        <p:txBody>
          <a:bodyPr/>
          <a:lstStyle/>
          <a:p>
            <a:endParaRPr altLang="en-US" lang="zh-CN"/>
          </a:p>
        </p:txBody>
      </p:sp>
      <p:sp>
        <p:nvSpPr>
          <p:cNvPr id="13333" name="Freeform 21"/>
          <p:cNvSpPr/>
          <p:nvPr/>
        </p:nvSpPr>
        <p:spPr bwMode="auto">
          <a:xfrm>
            <a:off x="5364163" y="3675063"/>
            <a:ext cx="646112" cy="646112"/>
          </a:xfrm>
          <a:custGeom>
            <a:gdLst>
              <a:gd fmla="*/ 2147483646 w 1700" name="T0"/>
              <a:gd fmla="*/ 2147483646 h 1701" name="T1"/>
              <a:gd fmla="*/ 2147483646 w 1700" name="T2"/>
              <a:gd fmla="*/ 2147483646 h 1701" name="T3"/>
              <a:gd fmla="*/ 2147483646 w 1700" name="T4"/>
              <a:gd fmla="*/ 2147483646 h 1701" name="T5"/>
              <a:gd fmla="*/ 2147483646 w 1700" name="T6"/>
              <a:gd fmla="*/ 2147483646 h 1701" name="T7"/>
              <a:gd fmla="*/ 2147483646 w 1700" name="T8"/>
              <a:gd fmla="*/ 2147483646 h 1701" name="T9"/>
              <a:gd fmla="*/ 2147483646 w 1700" name="T10"/>
              <a:gd fmla="*/ 2147483646 h 1701" name="T11"/>
              <a:gd fmla="*/ 2147483646 w 1700" name="T12"/>
              <a:gd fmla="*/ 2147483646 h 1701" name="T13"/>
              <a:gd fmla="*/ 2147483646 w 1700" name="T14"/>
              <a:gd fmla="*/ 2147483646 h 1701" name="T15"/>
              <a:gd fmla="*/ 2147483646 w 1700" name="T16"/>
              <a:gd fmla="*/ 2147483646 h 1701" name="T17"/>
              <a:gd fmla="*/ 2147483646 w 1700" name="T18"/>
              <a:gd fmla="*/ 2147483646 h 1701" name="T19"/>
              <a:gd fmla="*/ 2147483646 w 1700" name="T20"/>
              <a:gd fmla="*/ 2147483646 h 1701" name="T21"/>
              <a:gd fmla="*/ 2147483646 w 1700" name="T22"/>
              <a:gd fmla="*/ 2147483646 h 1701" name="T23"/>
              <a:gd fmla="*/ 2147483646 w 1700" name="T24"/>
              <a:gd fmla="*/ 2147483646 h 1701" name="T25"/>
              <a:gd fmla="*/ 2147483646 w 1700" name="T26"/>
              <a:gd fmla="*/ 2147483646 h 1701" name="T27"/>
              <a:gd fmla="*/ 2147483646 w 1700" name="T28"/>
              <a:gd fmla="*/ 2147483646 h 1701" name="T29"/>
              <a:gd fmla="*/ 2147483646 w 1700" name="T30"/>
              <a:gd fmla="*/ 2147483646 h 1701" name="T31"/>
              <a:gd fmla="*/ 2147483646 w 1700" name="T32"/>
              <a:gd fmla="*/ 2147483646 h 1701" name="T33"/>
              <a:gd fmla="*/ 2147483646 w 1700" name="T34"/>
              <a:gd fmla="*/ 0 h 1701" name="T35"/>
              <a:gd fmla="*/ 2147483646 w 1700" name="T36"/>
              <a:gd fmla="*/ 2147483646 h 1701" name="T37"/>
              <a:gd fmla="*/ 2147483646 w 1700" name="T38"/>
              <a:gd fmla="*/ 2147483646 h 1701" name="T39"/>
              <a:gd fmla="*/ 2147483646 w 1700" name="T40"/>
              <a:gd fmla="*/ 2147483646 h 1701" name="T41"/>
              <a:gd fmla="*/ 2147483646 w 1700" name="T42"/>
              <a:gd fmla="*/ 2147483646 h 1701" name="T43"/>
              <a:gd fmla="*/ 2147483646 w 1700" name="T44"/>
              <a:gd fmla="*/ 2147483646 h 1701" name="T45"/>
              <a:gd fmla="*/ 2147483646 w 1700" name="T46"/>
              <a:gd fmla="*/ 2147483646 h 1701" name="T47"/>
              <a:gd fmla="*/ 2147483646 w 1700" name="T48"/>
              <a:gd fmla="*/ 2147483646 h 1701" name="T49"/>
              <a:gd fmla="*/ 2147483646 w 1700" name="T50"/>
              <a:gd fmla="*/ 2147483646 h 1701" name="T51"/>
              <a:gd fmla="*/ 2147483646 w 1700" name="T52"/>
              <a:gd fmla="*/ 2147483646 h 1701" name="T53"/>
              <a:gd fmla="*/ 2147483646 w 1700" name="T54"/>
              <a:gd fmla="*/ 2147483646 h 1701" name="T55"/>
              <a:gd fmla="*/ 2147483646 w 1700" name="T56"/>
              <a:gd fmla="*/ 2147483646 h 1701" name="T57"/>
              <a:gd fmla="*/ 2147483646 w 1700" name="T58"/>
              <a:gd fmla="*/ 2147483646 h 1701" name="T59"/>
              <a:gd fmla="*/ 2147483646 w 1700" name="T60"/>
              <a:gd fmla="*/ 2147483646 h 1701" name="T61"/>
              <a:gd fmla="*/ 2147483646 w 1700" name="T62"/>
              <a:gd fmla="*/ 2147483646 h 1701" name="T63"/>
              <a:gd fmla="*/ 2147483646 w 1700" name="T64"/>
              <a:gd fmla="*/ 2147483646 h 1701" name="T65"/>
              <a:gd fmla="*/ 2147483646 w 1700" name="T66"/>
              <a:gd fmla="*/ 2147483646 h 1701" name="T67"/>
              <a:gd fmla="*/ 2147483646 w 1700" name="T68"/>
              <a:gd fmla="*/ 2147483646 h 1701" name="T69"/>
              <a:gd fmla="*/ 2147483646 w 1700" name="T70"/>
              <a:gd fmla="*/ 2147483646 h 1701" name="T71"/>
              <a:gd fmla="*/ 2147483646 w 1700" name="T72"/>
              <a:gd fmla="*/ 2147483646 h 1701" name="T73"/>
              <a:gd fmla="*/ 2147483646 w 1700" name="T74"/>
              <a:gd fmla="*/ 2147483646 h 1701" name="T75"/>
              <a:gd fmla="*/ 2147483646 w 1700" name="T76"/>
              <a:gd fmla="*/ 2147483646 h 1701" name="T77"/>
              <a:gd fmla="*/ 2147483646 w 1700" name="T78"/>
              <a:gd fmla="*/ 2147483646 h 1701" name="T79"/>
              <a:gd fmla="*/ 2147483646 w 1700" name="T80"/>
              <a:gd fmla="*/ 2147483646 h 1701" name="T81"/>
              <a:gd fmla="*/ 2147483646 w 1700" name="T82"/>
              <a:gd fmla="*/ 2147483646 h 1701" name="T83"/>
              <a:gd fmla="*/ 2147483646 w 1700" name="T84"/>
              <a:gd fmla="*/ 2147483646 h 1701" name="T85"/>
              <a:gd fmla="*/ 2147483646 w 1700" name="T86"/>
              <a:gd fmla="*/ 2147483646 h 1701"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1701" w="1700">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rgbClr val="113E6A"/>
          </a:solidFill>
          <a:ln cap="flat" cmpd="sng" w="8">
            <a:solidFill>
              <a:srgbClr val="FFFFFF"/>
            </a:solidFill>
            <a:round/>
          </a:ln>
        </p:spPr>
        <p:txBody>
          <a:bodyPr/>
          <a:lstStyle/>
          <a:p>
            <a:endParaRPr altLang="en-US" lang="zh-CN"/>
          </a:p>
        </p:txBody>
      </p:sp>
      <p:sp>
        <p:nvSpPr>
          <p:cNvPr id="13334" name="Freeform 22"/>
          <p:cNvSpPr/>
          <p:nvPr/>
        </p:nvSpPr>
        <p:spPr bwMode="auto">
          <a:xfrm>
            <a:off x="4849813" y="3254375"/>
            <a:ext cx="569912" cy="1047750"/>
          </a:xfrm>
          <a:custGeom>
            <a:gdLst>
              <a:gd fmla="*/ 2147483646 w 1498" name="T0"/>
              <a:gd fmla="*/ 2147483646 h 2761" name="T1"/>
              <a:gd fmla="*/ 2147483646 w 1498" name="T2"/>
              <a:gd fmla="*/ 2147483646 h 2761" name="T3"/>
              <a:gd fmla="*/ 2147483646 w 1498" name="T4"/>
              <a:gd fmla="*/ 2147483646 h 2761" name="T5"/>
              <a:gd fmla="*/ 2147483646 w 1498" name="T6"/>
              <a:gd fmla="*/ 2147483646 h 2761" name="T7"/>
              <a:gd fmla="*/ 2147483646 w 1498" name="T8"/>
              <a:gd fmla="*/ 2147483646 h 2761" name="T9"/>
              <a:gd fmla="*/ 2147483646 w 1498" name="T10"/>
              <a:gd fmla="*/ 2147483646 h 2761" name="T11"/>
              <a:gd fmla="*/ 2147483646 w 1498" name="T12"/>
              <a:gd fmla="*/ 2147483646 h 2761" name="T13"/>
              <a:gd fmla="*/ 2147483646 w 1498" name="T14"/>
              <a:gd fmla="*/ 2147483646 h 2761" name="T15"/>
              <a:gd fmla="*/ 2147483646 w 1498" name="T16"/>
              <a:gd fmla="*/ 2147483646 h 2761" name="T17"/>
              <a:gd fmla="*/ 2147483646 w 1498" name="T18"/>
              <a:gd fmla="*/ 2147483646 h 2761" name="T19"/>
              <a:gd fmla="*/ 2147483646 w 1498" name="T20"/>
              <a:gd fmla="*/ 2147483646 h 2761" name="T21"/>
              <a:gd fmla="*/ 2147483646 w 1498" name="T22"/>
              <a:gd fmla="*/ 2147483646 h 2761" name="T23"/>
              <a:gd fmla="*/ 2147483646 w 1498" name="T24"/>
              <a:gd fmla="*/ 2147483646 h 2761" name="T25"/>
              <a:gd fmla="*/ 2147483646 w 1498" name="T26"/>
              <a:gd fmla="*/ 2147483646 h 2761" name="T27"/>
              <a:gd fmla="*/ 2147483646 w 1498" name="T28"/>
              <a:gd fmla="*/ 2147483646 h 2761" name="T29"/>
              <a:gd fmla="*/ 2147483646 w 1498" name="T30"/>
              <a:gd fmla="*/ 2147483646 h 2761" name="T31"/>
              <a:gd fmla="*/ 2147483646 w 1498" name="T32"/>
              <a:gd fmla="*/ 2147483646 h 2761" name="T33"/>
              <a:gd fmla="*/ 2147483646 w 1498" name="T34"/>
              <a:gd fmla="*/ 2147483646 h 2761" name="T35"/>
              <a:gd fmla="*/ 2147483646 w 1498" name="T36"/>
              <a:gd fmla="*/ 2147483646 h 2761" name="T37"/>
              <a:gd fmla="*/ 2147483646 w 1498" name="T38"/>
              <a:gd fmla="*/ 2147483646 h 2761" name="T39"/>
              <a:gd fmla="*/ 2147483646 w 1498" name="T40"/>
              <a:gd fmla="*/ 2147483646 h 2761" name="T41"/>
              <a:gd fmla="*/ 2147483646 w 1498" name="T42"/>
              <a:gd fmla="*/ 2147483646 h 2761" name="T43"/>
              <a:gd fmla="*/ 2147483646 w 1498" name="T44"/>
              <a:gd fmla="*/ 2147483646 h 2761" name="T45"/>
              <a:gd fmla="*/ 2147483646 w 1498" name="T46"/>
              <a:gd fmla="*/ 2147483646 h 2761" name="T47"/>
              <a:gd fmla="*/ 2147483646 w 1498" name="T48"/>
              <a:gd fmla="*/ 2147483646 h 2761" name="T49"/>
              <a:gd fmla="*/ 2147483646 w 1498" name="T50"/>
              <a:gd fmla="*/ 2147483646 h 2761" name="T51"/>
              <a:gd fmla="*/ 2147483646 w 1498" name="T52"/>
              <a:gd fmla="*/ 2147483646 h 2761" name="T53"/>
              <a:gd fmla="*/ 2147483646 w 1498" name="T54"/>
              <a:gd fmla="*/ 2147483646 h 2761" name="T55"/>
              <a:gd fmla="*/ 2147483646 w 1498" name="T56"/>
              <a:gd fmla="*/ 2147483646 h 2761" name="T57"/>
              <a:gd fmla="*/ 2147483646 w 1498" name="T58"/>
              <a:gd fmla="*/ 2147483646 h 2761" name="T59"/>
              <a:gd fmla="*/ 2147483646 w 1498" name="T60"/>
              <a:gd fmla="*/ 2147483646 h 2761" name="T61"/>
              <a:gd fmla="*/ 2147483646 w 1498" name="T62"/>
              <a:gd fmla="*/ 2147483646 h 2761" name="T63"/>
              <a:gd fmla="*/ 2147483646 w 1498" name="T64"/>
              <a:gd fmla="*/ 2147483646 h 2761" name="T65"/>
              <a:gd fmla="*/ 2147483646 w 1498" name="T66"/>
              <a:gd fmla="*/ 2147483646 h 2761" name="T67"/>
              <a:gd fmla="*/ 2147483646 w 1498" name="T68"/>
              <a:gd fmla="*/ 2147483646 h 2761" name="T69"/>
              <a:gd fmla="*/ 2147483646 w 1498" name="T70"/>
              <a:gd fmla="*/ 2147483646 h 2761" name="T71"/>
              <a:gd fmla="*/ 2147483646 w 1498" name="T72"/>
              <a:gd fmla="*/ 2147483646 h 2761" name="T73"/>
              <a:gd fmla="*/ 2147483646 w 1498" name="T74"/>
              <a:gd fmla="*/ 2147483646 h 2761" name="T75"/>
              <a:gd fmla="*/ 2147483646 w 1498" name="T76"/>
              <a:gd fmla="*/ 0 h 2761" name="T77"/>
              <a:gd fmla="*/ 2147483646 w 1498" name="T78"/>
              <a:gd fmla="*/ 2147483646 h 2761" name="T79"/>
              <a:gd fmla="*/ 2147483646 w 1498" name="T80"/>
              <a:gd fmla="*/ 2147483646 h 2761" name="T81"/>
              <a:gd fmla="*/ 2147483646 w 1498" name="T82"/>
              <a:gd fmla="*/ 2147483646 h 2761" name="T83"/>
              <a:gd fmla="*/ 2147483646 w 1498" name="T84"/>
              <a:gd fmla="*/ 2147483646 h 2761" name="T85"/>
              <a:gd fmla="*/ 2147483646 w 1498" name="T86"/>
              <a:gd fmla="*/ 2147483646 h 2761" name="T87"/>
              <a:gd fmla="*/ 2147483646 w 1498" name="T88"/>
              <a:gd fmla="*/ 2147483646 h 2761" name="T89"/>
              <a:gd fmla="*/ 2147483646 w 1498" name="T90"/>
              <a:gd fmla="*/ 2147483646 h 2761" name="T91"/>
              <a:gd fmla="*/ 2147483646 w 1498" name="T92"/>
              <a:gd fmla="*/ 2147483646 h 2761" name="T93"/>
              <a:gd fmla="*/ 2147483646 w 1498" name="T94"/>
              <a:gd fmla="*/ 2147483646 h 2761" name="T95"/>
              <a:gd fmla="*/ 2147483646 w 1498" name="T96"/>
              <a:gd fmla="*/ 2147483646 h 2761" name="T97"/>
              <a:gd fmla="*/ 2147483646 w 1498" name="T98"/>
              <a:gd fmla="*/ 2147483646 h 2761" name="T99"/>
              <a:gd fmla="*/ 2147483646 w 1498" name="T100"/>
              <a:gd fmla="*/ 2147483646 h 2761" name="T101"/>
              <a:gd fmla="*/ 2147483646 w 1498" name="T102"/>
              <a:gd fmla="*/ 2147483646 h 2761" name="T103"/>
              <a:gd fmla="*/ 2147483646 w 1498" name="T104"/>
              <a:gd fmla="*/ 2147483646 h 2761" name="T105"/>
              <a:gd fmla="*/ 2147483646 w 1498" name="T106"/>
              <a:gd fmla="*/ 2147483646 h 2761" name="T107"/>
              <a:gd fmla="*/ 2147483646 w 1498" name="T108"/>
              <a:gd fmla="*/ 2147483646 h 2761" name="T109"/>
              <a:gd fmla="*/ 2147483646 w 1498" name="T110"/>
              <a:gd fmla="*/ 2147483646 h 2761" name="T111"/>
              <a:gd fmla="*/ 2147483646 w 1498" name="T112"/>
              <a:gd fmla="*/ 2147483646 h 2761" name="T113"/>
              <a:gd fmla="*/ 2147483646 w 1498" name="T114"/>
              <a:gd fmla="*/ 2147483646 h 2761" name="T115"/>
              <a:gd fmla="*/ 2147483646 w 1498" name="T116"/>
              <a:gd fmla="*/ 2147483646 h 2761"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761" w="1498">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rgbClr val="113E6A"/>
          </a:solidFill>
          <a:ln cap="flat" cmpd="sng" w="8">
            <a:solidFill>
              <a:srgbClr val="FFFFFF"/>
            </a:solidFill>
            <a:round/>
          </a:ln>
        </p:spPr>
        <p:txBody>
          <a:bodyPr/>
          <a:lstStyle/>
          <a:p>
            <a:endParaRPr altLang="en-US" lang="zh-CN"/>
          </a:p>
        </p:txBody>
      </p:sp>
      <p:sp>
        <p:nvSpPr>
          <p:cNvPr id="13335" name="Freeform 23"/>
          <p:cNvSpPr/>
          <p:nvPr/>
        </p:nvSpPr>
        <p:spPr bwMode="auto">
          <a:xfrm>
            <a:off x="3109913" y="3189288"/>
            <a:ext cx="1436687" cy="1071562"/>
          </a:xfrm>
          <a:custGeom>
            <a:gdLst>
              <a:gd fmla="*/ 2147483646 w 3788" name="T0"/>
              <a:gd fmla="*/ 2147483646 h 2823" name="T1"/>
              <a:gd fmla="*/ 2147483646 w 3788" name="T2"/>
              <a:gd fmla="*/ 2147483646 h 2823" name="T3"/>
              <a:gd fmla="*/ 2147483646 w 3788" name="T4"/>
              <a:gd fmla="*/ 2147483646 h 2823" name="T5"/>
              <a:gd fmla="*/ 2147483646 w 3788" name="T6"/>
              <a:gd fmla="*/ 2147483646 h 2823" name="T7"/>
              <a:gd fmla="*/ 2147483646 w 3788" name="T8"/>
              <a:gd fmla="*/ 2147483646 h 2823" name="T9"/>
              <a:gd fmla="*/ 0 w 3788" name="T10"/>
              <a:gd fmla="*/ 2147483646 h 2823" name="T11"/>
              <a:gd fmla="*/ 2147483646 w 3788" name="T12"/>
              <a:gd fmla="*/ 2147483646 h 2823" name="T13"/>
              <a:gd fmla="*/ 2147483646 w 3788" name="T14"/>
              <a:gd fmla="*/ 2147483646 h 2823" name="T15"/>
              <a:gd fmla="*/ 2147483646 w 3788" name="T16"/>
              <a:gd fmla="*/ 2147483646 h 2823" name="T17"/>
              <a:gd fmla="*/ 2147483646 w 3788" name="T18"/>
              <a:gd fmla="*/ 2147483646 h 2823" name="T19"/>
              <a:gd fmla="*/ 2147483646 w 3788" name="T20"/>
              <a:gd fmla="*/ 2147483646 h 2823" name="T21"/>
              <a:gd fmla="*/ 2147483646 w 3788" name="T22"/>
              <a:gd fmla="*/ 2147483646 h 2823" name="T23"/>
              <a:gd fmla="*/ 2147483646 w 3788" name="T24"/>
              <a:gd fmla="*/ 2147483646 h 2823" name="T25"/>
              <a:gd fmla="*/ 2147483646 w 3788" name="T26"/>
              <a:gd fmla="*/ 2147483646 h 2823" name="T27"/>
              <a:gd fmla="*/ 2147483646 w 3788" name="T28"/>
              <a:gd fmla="*/ 2147483646 h 2823" name="T29"/>
              <a:gd fmla="*/ 2147483646 w 3788" name="T30"/>
              <a:gd fmla="*/ 2147483646 h 2823" name="T31"/>
              <a:gd fmla="*/ 2147483646 w 3788" name="T32"/>
              <a:gd fmla="*/ 2147483646 h 2823" name="T33"/>
              <a:gd fmla="*/ 2147483646 w 3788" name="T34"/>
              <a:gd fmla="*/ 2147483646 h 2823" name="T35"/>
              <a:gd fmla="*/ 2147483646 w 3788" name="T36"/>
              <a:gd fmla="*/ 2147483646 h 2823" name="T37"/>
              <a:gd fmla="*/ 2147483646 w 3788" name="T38"/>
              <a:gd fmla="*/ 2147483646 h 2823" name="T39"/>
              <a:gd fmla="*/ 2147483646 w 3788" name="T40"/>
              <a:gd fmla="*/ 2147483646 h 2823" name="T41"/>
              <a:gd fmla="*/ 2147483646 w 3788" name="T42"/>
              <a:gd fmla="*/ 2147483646 h 2823" name="T43"/>
              <a:gd fmla="*/ 2147483646 w 3788" name="T44"/>
              <a:gd fmla="*/ 2147483646 h 2823" name="T45"/>
              <a:gd fmla="*/ 2147483646 w 3788" name="T46"/>
              <a:gd fmla="*/ 2147483646 h 2823" name="T47"/>
              <a:gd fmla="*/ 2147483646 w 3788" name="T48"/>
              <a:gd fmla="*/ 2147483646 h 2823" name="T49"/>
              <a:gd fmla="*/ 2147483646 w 3788" name="T50"/>
              <a:gd fmla="*/ 2147483646 h 2823" name="T51"/>
              <a:gd fmla="*/ 2147483646 w 3788" name="T52"/>
              <a:gd fmla="*/ 2147483646 h 2823" name="T53"/>
              <a:gd fmla="*/ 2147483646 w 3788" name="T54"/>
              <a:gd fmla="*/ 2147483646 h 2823" name="T55"/>
              <a:gd fmla="*/ 2147483646 w 3788" name="T56"/>
              <a:gd fmla="*/ 2147483646 h 2823" name="T57"/>
              <a:gd fmla="*/ 2147483646 w 3788" name="T58"/>
              <a:gd fmla="*/ 2147483646 h 2823" name="T59"/>
              <a:gd fmla="*/ 2147483646 w 3788" name="T60"/>
              <a:gd fmla="*/ 2147483646 h 2823" name="T61"/>
              <a:gd fmla="*/ 2147483646 w 3788" name="T62"/>
              <a:gd fmla="*/ 2147483646 h 2823" name="T63"/>
              <a:gd fmla="*/ 2147483646 w 3788" name="T64"/>
              <a:gd fmla="*/ 2147483646 h 2823" name="T65"/>
              <a:gd fmla="*/ 2147483646 w 3788" name="T66"/>
              <a:gd fmla="*/ 2147483646 h 2823" name="T67"/>
              <a:gd fmla="*/ 2147483646 w 3788" name="T68"/>
              <a:gd fmla="*/ 2147483646 h 2823" name="T69"/>
              <a:gd fmla="*/ 2147483646 w 3788" name="T70"/>
              <a:gd fmla="*/ 2147483646 h 2823" name="T71"/>
              <a:gd fmla="*/ 2147483646 w 3788" name="T72"/>
              <a:gd fmla="*/ 2147483646 h 2823" name="T73"/>
              <a:gd fmla="*/ 2147483646 w 3788" name="T74"/>
              <a:gd fmla="*/ 2147483646 h 2823" name="T75"/>
              <a:gd fmla="*/ 2147483646 w 3788" name="T76"/>
              <a:gd fmla="*/ 2147483646 h 2823" name="T77"/>
              <a:gd fmla="*/ 2147483646 w 3788" name="T78"/>
              <a:gd fmla="*/ 2147483646 h 2823" name="T79"/>
              <a:gd fmla="*/ 2147483646 w 3788" name="T80"/>
              <a:gd fmla="*/ 2147483646 h 2823" name="T81"/>
              <a:gd fmla="*/ 2147483646 w 3788" name="T82"/>
              <a:gd fmla="*/ 2147483646 h 2823" name="T83"/>
              <a:gd fmla="*/ 2147483646 w 3788" name="T84"/>
              <a:gd fmla="*/ 2147483646 h 2823" name="T85"/>
              <a:gd fmla="*/ 2147483646 w 3788" name="T86"/>
              <a:gd fmla="*/ 2147483646 h 282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2823" w="3787">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rgbClr val="113E6A"/>
          </a:solidFill>
          <a:ln cap="flat" cmpd="sng" w="8">
            <a:solidFill>
              <a:srgbClr val="FFFFFF"/>
            </a:solidFill>
            <a:round/>
          </a:ln>
        </p:spPr>
        <p:txBody>
          <a:bodyPr/>
          <a:lstStyle/>
          <a:p>
            <a:endParaRPr altLang="en-US" lang="zh-CN"/>
          </a:p>
        </p:txBody>
      </p:sp>
      <p:sp>
        <p:nvSpPr>
          <p:cNvPr id="13336" name="Freeform 24"/>
          <p:cNvSpPr/>
          <p:nvPr/>
        </p:nvSpPr>
        <p:spPr bwMode="auto">
          <a:xfrm>
            <a:off x="5329238" y="3098800"/>
            <a:ext cx="395287" cy="801688"/>
          </a:xfrm>
          <a:custGeom>
            <a:gdLst>
              <a:gd fmla="*/ 2147483646 w 1042" name="T0"/>
              <a:gd fmla="*/ 2147483646 h 2109" name="T1"/>
              <a:gd fmla="*/ 2147483646 w 1042" name="T2"/>
              <a:gd fmla="*/ 2147483646 h 2109" name="T3"/>
              <a:gd fmla="*/ 2147483646 w 1042" name="T4"/>
              <a:gd fmla="*/ 2147483646 h 2109" name="T5"/>
              <a:gd fmla="*/ 2147483646 w 1042" name="T6"/>
              <a:gd fmla="*/ 2147483646 h 2109" name="T7"/>
              <a:gd fmla="*/ 0 w 1042" name="T8"/>
              <a:gd fmla="*/ 2147483646 h 2109" name="T9"/>
              <a:gd fmla="*/ 2147483646 w 1042" name="T10"/>
              <a:gd fmla="*/ 2147483646 h 2109" name="T11"/>
              <a:gd fmla="*/ 2147483646 w 1042" name="T12"/>
              <a:gd fmla="*/ 2147483646 h 2109" name="T13"/>
              <a:gd fmla="*/ 2147483646 w 1042" name="T14"/>
              <a:gd fmla="*/ 2147483646 h 2109" name="T15"/>
              <a:gd fmla="*/ 2147483646 w 1042" name="T16"/>
              <a:gd fmla="*/ 2147483646 h 2109" name="T17"/>
              <a:gd fmla="*/ 2147483646 w 1042" name="T18"/>
              <a:gd fmla="*/ 2147483646 h 2109" name="T19"/>
              <a:gd fmla="*/ 2147483646 w 1042" name="T20"/>
              <a:gd fmla="*/ 2147483646 h 2109" name="T21"/>
              <a:gd fmla="*/ 2147483646 w 1042" name="T22"/>
              <a:gd fmla="*/ 2147483646 h 2109" name="T23"/>
              <a:gd fmla="*/ 2147483646 w 1042" name="T24"/>
              <a:gd fmla="*/ 2147483646 h 2109" name="T25"/>
              <a:gd fmla="*/ 2147483646 w 1042" name="T26"/>
              <a:gd fmla="*/ 2147483646 h 2109" name="T27"/>
              <a:gd fmla="*/ 2147483646 w 1042" name="T28"/>
              <a:gd fmla="*/ 2147483646 h 2109" name="T29"/>
              <a:gd fmla="*/ 2147483646 w 1042" name="T30"/>
              <a:gd fmla="*/ 2147483646 h 2109" name="T31"/>
              <a:gd fmla="*/ 2147483646 w 1042" name="T32"/>
              <a:gd fmla="*/ 0 h 2109" name="T33"/>
              <a:gd fmla="*/ 2147483646 w 1042" name="T34"/>
              <a:gd fmla="*/ 2147483646 h 2109" name="T35"/>
              <a:gd fmla="*/ 2147483646 w 1042" name="T36"/>
              <a:gd fmla="*/ 2147483646 h 2109" name="T37"/>
              <a:gd fmla="*/ 2147483646 w 1042" name="T38"/>
              <a:gd fmla="*/ 2147483646 h 2109" name="T39"/>
              <a:gd fmla="*/ 2147483646 w 1042" name="T40"/>
              <a:gd fmla="*/ 2147483646 h 2109" name="T41"/>
              <a:gd fmla="*/ 2147483646 w 1042" name="T42"/>
              <a:gd fmla="*/ 2147483646 h 2109" name="T43"/>
              <a:gd fmla="*/ 2147483646 w 1042" name="T44"/>
              <a:gd fmla="*/ 2147483646 h 2109" name="T45"/>
              <a:gd fmla="*/ 2147483646 w 1042" name="T46"/>
              <a:gd fmla="*/ 2147483646 h 2109" name="T47"/>
              <a:gd fmla="*/ 2147483646 w 1042" name="T48"/>
              <a:gd fmla="*/ 2147483646 h 2109" name="T49"/>
              <a:gd fmla="*/ 2147483646 w 1042" name="T50"/>
              <a:gd fmla="*/ 2147483646 h 2109" name="T51"/>
              <a:gd fmla="*/ 2147483646 w 1042" name="T52"/>
              <a:gd fmla="*/ 2147483646 h 2109" name="T53"/>
              <a:gd fmla="*/ 2147483646 w 1042" name="T54"/>
              <a:gd fmla="*/ 2147483646 h 2109" name="T55"/>
              <a:gd fmla="*/ 2147483646 w 1042" name="T56"/>
              <a:gd fmla="*/ 2147483646 h 2109" name="T57"/>
              <a:gd fmla="*/ 2147483646 w 1042" name="T58"/>
              <a:gd fmla="*/ 2147483646 h 2109" name="T59"/>
              <a:gd fmla="*/ 2147483646 w 1042" name="T60"/>
              <a:gd fmla="*/ 2147483646 h 2109" name="T61"/>
              <a:gd fmla="*/ 2147483646 w 1042" name="T62"/>
              <a:gd fmla="*/ 2147483646 h 2109" name="T63"/>
              <a:gd fmla="*/ 2147483646 w 1042" name="T64"/>
              <a:gd fmla="*/ 2147483646 h 2109" name="T65"/>
              <a:gd fmla="*/ 2147483646 w 1042" name="T66"/>
              <a:gd fmla="*/ 2147483646 h 2109" name="T67"/>
              <a:gd fmla="*/ 2147483646 w 1042" name="T68"/>
              <a:gd fmla="*/ 2147483646 h 2109"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2109" w="1042">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rgbClr val="113E6A"/>
          </a:solidFill>
          <a:ln cap="flat" cmpd="sng" w="8">
            <a:solidFill>
              <a:srgbClr val="FFFFFF"/>
            </a:solidFill>
            <a:round/>
          </a:ln>
        </p:spPr>
        <p:txBody>
          <a:bodyPr/>
          <a:lstStyle/>
          <a:p>
            <a:endParaRPr altLang="en-US" lang="zh-CN"/>
          </a:p>
        </p:txBody>
      </p:sp>
      <p:sp>
        <p:nvSpPr>
          <p:cNvPr id="13337" name="Freeform 25"/>
          <p:cNvSpPr/>
          <p:nvPr/>
        </p:nvSpPr>
        <p:spPr bwMode="auto">
          <a:xfrm>
            <a:off x="5842000" y="3397250"/>
            <a:ext cx="739775" cy="503238"/>
          </a:xfrm>
          <a:custGeom>
            <a:gdLst>
              <a:gd fmla="*/ 2147483646 w 1952" name="T0"/>
              <a:gd fmla="*/ 2147483646 h 1326" name="T1"/>
              <a:gd fmla="*/ 2147483646 w 1952" name="T2"/>
              <a:gd fmla="*/ 2147483646 h 1326" name="T3"/>
              <a:gd fmla="*/ 0 w 1952" name="T4"/>
              <a:gd fmla="*/ 2147483646 h 1326" name="T5"/>
              <a:gd fmla="*/ 2147483646 w 1952" name="T6"/>
              <a:gd fmla="*/ 2147483646 h 1326" name="T7"/>
              <a:gd fmla="*/ 2147483646 w 1952" name="T8"/>
              <a:gd fmla="*/ 2147483646 h 1326" name="T9"/>
              <a:gd fmla="*/ 2147483646 w 1952" name="T10"/>
              <a:gd fmla="*/ 2147483646 h 1326" name="T11"/>
              <a:gd fmla="*/ 2147483646 w 1952" name="T12"/>
              <a:gd fmla="*/ 2147483646 h 1326" name="T13"/>
              <a:gd fmla="*/ 2147483646 w 1952" name="T14"/>
              <a:gd fmla="*/ 2147483646 h 1326" name="T15"/>
              <a:gd fmla="*/ 2147483646 w 1952" name="T16"/>
              <a:gd fmla="*/ 2147483646 h 1326" name="T17"/>
              <a:gd fmla="*/ 2147483646 w 1952" name="T18"/>
              <a:gd fmla="*/ 2147483646 h 1326" name="T19"/>
              <a:gd fmla="*/ 2147483646 w 1952" name="T20"/>
              <a:gd fmla="*/ 0 h 1326" name="T21"/>
              <a:gd fmla="*/ 2147483646 w 1952" name="T22"/>
              <a:gd fmla="*/ 2147483646 h 1326" name="T23"/>
              <a:gd fmla="*/ 2147483646 w 1952" name="T24"/>
              <a:gd fmla="*/ 2147483646 h 1326" name="T25"/>
              <a:gd fmla="*/ 2147483646 w 1952" name="T26"/>
              <a:gd fmla="*/ 2147483646 h 1326" name="T27"/>
              <a:gd fmla="*/ 2147483646 w 1952" name="T28"/>
              <a:gd fmla="*/ 2147483646 h 1326" name="T29"/>
              <a:gd fmla="*/ 2147483646 w 1952" name="T30"/>
              <a:gd fmla="*/ 2147483646 h 1326" name="T31"/>
              <a:gd fmla="*/ 2147483646 w 1952" name="T32"/>
              <a:gd fmla="*/ 2147483646 h 1326" name="T33"/>
              <a:gd fmla="*/ 2147483646 w 1952" name="T34"/>
              <a:gd fmla="*/ 2147483646 h 1326" name="T35"/>
              <a:gd fmla="*/ 2147483646 w 1952" name="T36"/>
              <a:gd fmla="*/ 2147483646 h 1326" name="T37"/>
              <a:gd fmla="*/ 2147483646 w 1952" name="T38"/>
              <a:gd fmla="*/ 2147483646 h 1326" name="T39"/>
              <a:gd fmla="*/ 2147483646 w 1952" name="T40"/>
              <a:gd fmla="*/ 2147483646 h 1326" name="T41"/>
              <a:gd fmla="*/ 2147483646 w 1952" name="T42"/>
              <a:gd fmla="*/ 2147483646 h 1326" name="T43"/>
              <a:gd fmla="*/ 2147483646 w 1952" name="T44"/>
              <a:gd fmla="*/ 2147483646 h 1326" name="T45"/>
              <a:gd fmla="*/ 2147483646 w 1952" name="T46"/>
              <a:gd fmla="*/ 2147483646 h 1326" name="T47"/>
              <a:gd fmla="*/ 2147483646 w 1952" name="T48"/>
              <a:gd fmla="*/ 2147483646 h 1326" name="T49"/>
              <a:gd fmla="*/ 2147483646 w 1952" name="T50"/>
              <a:gd fmla="*/ 2147483646 h 1326" name="T51"/>
              <a:gd fmla="*/ 2147483646 w 1952" name="T52"/>
              <a:gd fmla="*/ 2147483646 h 1326" name="T53"/>
              <a:gd fmla="*/ 2147483646 w 1952" name="T54"/>
              <a:gd fmla="*/ 2147483646 h 1326" name="T55"/>
              <a:gd fmla="*/ 2147483646 w 1952" name="T56"/>
              <a:gd fmla="*/ 2147483646 h 1326" name="T57"/>
              <a:gd fmla="*/ 2147483646 w 1952" name="T58"/>
              <a:gd fmla="*/ 2147483646 h 1326" name="T59"/>
              <a:gd fmla="*/ 2147483646 w 1952" name="T60"/>
              <a:gd fmla="*/ 2147483646 h 1326" name="T61"/>
              <a:gd fmla="*/ 2147483646 w 1952" name="T62"/>
              <a:gd fmla="*/ 2147483646 h 1326" name="T63"/>
              <a:gd fmla="*/ 2147483646 w 1952" name="T64"/>
              <a:gd fmla="*/ 2147483646 h 1326" name="T65"/>
              <a:gd fmla="*/ 2147483646 w 1952" name="T66"/>
              <a:gd fmla="*/ 2147483646 h 1326" name="T67"/>
              <a:gd fmla="*/ 2147483646 w 1952" name="T68"/>
              <a:gd fmla="*/ 2147483646 h 1326" name="T69"/>
              <a:gd fmla="*/ 2147483646 w 1952" name="T70"/>
              <a:gd fmla="*/ 2147483646 h 1326" name="T71"/>
              <a:gd fmla="*/ 2147483646 w 1952" name="T72"/>
              <a:gd fmla="*/ 2147483646 h 1326" name="T73"/>
              <a:gd fmla="*/ 2147483646 w 1952" name="T74"/>
              <a:gd fmla="*/ 2147483646 h 1326" name="T75"/>
              <a:gd fmla="*/ 2147483646 w 1952" name="T76"/>
              <a:gd fmla="*/ 2147483646 h 1326" name="T77"/>
              <a:gd fmla="*/ 2147483646 w 1952" name="T78"/>
              <a:gd fmla="*/ 2147483646 h 1326" name="T79"/>
              <a:gd fmla="*/ 2147483646 w 1952" name="T80"/>
              <a:gd fmla="*/ 2147483646 h 1326" name="T81"/>
              <a:gd fmla="*/ 2147483646 w 1952" name="T82"/>
              <a:gd fmla="*/ 2147483646 h 1326" name="T83"/>
              <a:gd fmla="*/ 2147483646 w 1952" name="T84"/>
              <a:gd fmla="*/ 2147483646 h 1326" name="T85"/>
              <a:gd fmla="*/ 2147483646 w 1952" name="T86"/>
              <a:gd fmla="*/ 2147483646 h 1326" name="T87"/>
              <a:gd fmla="*/ 2147483646 w 1952" name="T88"/>
              <a:gd fmla="*/ 2147483646 h 1326" name="T89"/>
              <a:gd fmla="*/ 2147483646 w 1952" name="T90"/>
              <a:gd fmla="*/ 2147483646 h 1326" name="T91"/>
              <a:gd fmla="*/ 2147483646 w 1952" name="T92"/>
              <a:gd fmla="*/ 2147483646 h 132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326" w="1952">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rgbClr val="00B0F0"/>
          </a:solidFill>
          <a:ln cap="flat" cmpd="sng" w="8">
            <a:solidFill>
              <a:srgbClr val="FFFFFF"/>
            </a:solidFill>
            <a:round/>
          </a:ln>
        </p:spPr>
        <p:txBody>
          <a:bodyPr/>
          <a:lstStyle/>
          <a:p>
            <a:endParaRPr altLang="en-US" lang="zh-CN"/>
          </a:p>
        </p:txBody>
      </p:sp>
      <p:sp>
        <p:nvSpPr>
          <p:cNvPr id="13338" name="Freeform 26"/>
          <p:cNvSpPr/>
          <p:nvPr/>
        </p:nvSpPr>
        <p:spPr bwMode="auto">
          <a:xfrm>
            <a:off x="4697413" y="3279775"/>
            <a:ext cx="317500" cy="531813"/>
          </a:xfrm>
          <a:custGeom>
            <a:gdLst>
              <a:gd fmla="*/ 2147483646 w 840" name="T0"/>
              <a:gd fmla="*/ 2147483646 h 1400" name="T1"/>
              <a:gd fmla="*/ 2147483646 w 840" name="T2"/>
              <a:gd fmla="*/ 2147483646 h 1400" name="T3"/>
              <a:gd fmla="*/ 2147483646 w 840" name="T4"/>
              <a:gd fmla="*/ 2147483646 h 1400" name="T5"/>
              <a:gd fmla="*/ 2147483646 w 840" name="T6"/>
              <a:gd fmla="*/ 2147483646 h 1400" name="T7"/>
              <a:gd fmla="*/ 0 w 840" name="T8"/>
              <a:gd fmla="*/ 2147483646 h 1400" name="T9"/>
              <a:gd fmla="*/ 2147483646 w 840" name="T10"/>
              <a:gd fmla="*/ 2147483646 h 1400" name="T11"/>
              <a:gd fmla="*/ 2147483646 w 840" name="T12"/>
              <a:gd fmla="*/ 2147483646 h 1400" name="T13"/>
              <a:gd fmla="*/ 2147483646 w 840" name="T14"/>
              <a:gd fmla="*/ 2147483646 h 1400" name="T15"/>
              <a:gd fmla="*/ 2147483646 w 840" name="T16"/>
              <a:gd fmla="*/ 2147483646 h 1400" name="T17"/>
              <a:gd fmla="*/ 2147483646 w 840" name="T18"/>
              <a:gd fmla="*/ 2147483646 h 1400" name="T19"/>
              <a:gd fmla="*/ 2147483646 w 840" name="T20"/>
              <a:gd fmla="*/ 2147483646 h 1400" name="T21"/>
              <a:gd fmla="*/ 2147483646 w 840" name="T22"/>
              <a:gd fmla="*/ 2147483646 h 1400" name="T23"/>
              <a:gd fmla="*/ 2147483646 w 840" name="T24"/>
              <a:gd fmla="*/ 2147483646 h 1400" name="T25"/>
              <a:gd fmla="*/ 2147483646 w 840" name="T26"/>
              <a:gd fmla="*/ 2147483646 h 1400" name="T27"/>
              <a:gd fmla="*/ 2147483646 w 840" name="T28"/>
              <a:gd fmla="*/ 2147483646 h 1400" name="T29"/>
              <a:gd fmla="*/ 2147483646 w 840" name="T30"/>
              <a:gd fmla="*/ 2147483646 h 1400" name="T31"/>
              <a:gd fmla="*/ 2147483646 w 840" name="T32"/>
              <a:gd fmla="*/ 2147483646 h 1400" name="T33"/>
              <a:gd fmla="*/ 2147483646 w 840" name="T34"/>
              <a:gd fmla="*/ 2147483646 h 1400" name="T35"/>
              <a:gd fmla="*/ 2147483646 w 840" name="T36"/>
              <a:gd fmla="*/ 2147483646 h 1400" name="T37"/>
              <a:gd fmla="*/ 2147483646 w 840" name="T38"/>
              <a:gd fmla="*/ 2147483646 h 1400" name="T39"/>
              <a:gd fmla="*/ 2147483646 w 840" name="T40"/>
              <a:gd fmla="*/ 2147483646 h 1400" name="T41"/>
              <a:gd fmla="*/ 2147483646 w 840" name="T42"/>
              <a:gd fmla="*/ 2147483646 h 1400" name="T43"/>
              <a:gd fmla="*/ 2147483646 w 840" name="T44"/>
              <a:gd fmla="*/ 2147483646 h 1400" name="T45"/>
              <a:gd fmla="*/ 2147483646 w 840" name="T46"/>
              <a:gd fmla="*/ 2147483646 h 1400" name="T47"/>
              <a:gd fmla="*/ 2147483646 w 840" name="T48"/>
              <a:gd fmla="*/ 2147483646 h 1400" name="T49"/>
              <a:gd fmla="*/ 2147483646 w 840" name="T50"/>
              <a:gd fmla="*/ 2147483646 h 140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1400" w="84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rgbClr val="113E6A"/>
          </a:solidFill>
          <a:ln cap="flat" cmpd="sng" w="8">
            <a:solidFill>
              <a:srgbClr val="FFFFFF"/>
            </a:solidFill>
            <a:round/>
          </a:ln>
        </p:spPr>
        <p:txBody>
          <a:bodyPr/>
          <a:lstStyle/>
          <a:p>
            <a:endParaRPr altLang="en-US" lang="zh-CN"/>
          </a:p>
        </p:txBody>
      </p:sp>
      <p:sp>
        <p:nvSpPr>
          <p:cNvPr id="13339" name="Freeform 27"/>
          <p:cNvSpPr/>
          <p:nvPr/>
        </p:nvSpPr>
        <p:spPr bwMode="auto">
          <a:xfrm>
            <a:off x="5646738" y="2774950"/>
            <a:ext cx="617537" cy="923925"/>
          </a:xfrm>
          <a:custGeom>
            <a:gdLst>
              <a:gd fmla="*/ 2147483646 w 1625" name="T0"/>
              <a:gd fmla="*/ 2147483646 h 2434" name="T1"/>
              <a:gd fmla="*/ 2147483646 w 1625" name="T2"/>
              <a:gd fmla="*/ 2147483646 h 2434" name="T3"/>
              <a:gd fmla="*/ 2147483646 w 1625" name="T4"/>
              <a:gd fmla="*/ 2147483646 h 2434" name="T5"/>
              <a:gd fmla="*/ 2147483646 w 1625" name="T6"/>
              <a:gd fmla="*/ 2147483646 h 2434" name="T7"/>
              <a:gd fmla="*/ 2147483646 w 1625" name="T8"/>
              <a:gd fmla="*/ 2147483646 h 2434" name="T9"/>
              <a:gd fmla="*/ 2147483646 w 1625" name="T10"/>
              <a:gd fmla="*/ 2147483646 h 2434" name="T11"/>
              <a:gd fmla="*/ 2147483646 w 1625" name="T12"/>
              <a:gd fmla="*/ 2147483646 h 2434" name="T13"/>
              <a:gd fmla="*/ 2147483646 w 1625" name="T14"/>
              <a:gd fmla="*/ 2147483646 h 2434" name="T15"/>
              <a:gd fmla="*/ 2147483646 w 1625" name="T16"/>
              <a:gd fmla="*/ 2147483646 h 2434" name="T17"/>
              <a:gd fmla="*/ 2147483646 w 1625" name="T18"/>
              <a:gd fmla="*/ 2147483646 h 2434" name="T19"/>
              <a:gd fmla="*/ 2147483646 w 1625" name="T20"/>
              <a:gd fmla="*/ 2147483646 h 2434" name="T21"/>
              <a:gd fmla="*/ 2147483646 w 1625" name="T22"/>
              <a:gd fmla="*/ 2147483646 h 2434" name="T23"/>
              <a:gd fmla="*/ 2147483646 w 1625" name="T24"/>
              <a:gd fmla="*/ 2147483646 h 2434" name="T25"/>
              <a:gd fmla="*/ 2147483646 w 1625" name="T26"/>
              <a:gd fmla="*/ 2147483646 h 2434" name="T27"/>
              <a:gd fmla="*/ 2147483646 w 1625" name="T28"/>
              <a:gd fmla="*/ 2147483646 h 2434" name="T29"/>
              <a:gd fmla="*/ 2147483646 w 1625" name="T30"/>
              <a:gd fmla="*/ 2147483646 h 2434" name="T31"/>
              <a:gd fmla="*/ 2147483646 w 1625" name="T32"/>
              <a:gd fmla="*/ 2147483646 h 2434" name="T33"/>
              <a:gd fmla="*/ 2147483646 w 1625" name="T34"/>
              <a:gd fmla="*/ 2147483646 h 2434" name="T35"/>
              <a:gd fmla="*/ 2147483646 w 1625" name="T36"/>
              <a:gd fmla="*/ 2147483646 h 2434" name="T37"/>
              <a:gd fmla="*/ 2147483646 w 1625" name="T38"/>
              <a:gd fmla="*/ 2147483646 h 2434" name="T39"/>
              <a:gd fmla="*/ 2147483646 w 1625" name="T40"/>
              <a:gd fmla="*/ 2147483646 h 2434" name="T41"/>
              <a:gd fmla="*/ 2147483646 w 1625" name="T42"/>
              <a:gd fmla="*/ 2147483646 h 2434" name="T43"/>
              <a:gd fmla="*/ 2147483646 w 1625" name="T44"/>
              <a:gd fmla="*/ 2147483646 h 2434" name="T45"/>
              <a:gd fmla="*/ 2147483646 w 1625" name="T46"/>
              <a:gd fmla="*/ 2147483646 h 2434" name="T47"/>
              <a:gd fmla="*/ 2147483646 w 1625" name="T48"/>
              <a:gd fmla="*/ 2147483646 h 2434" name="T49"/>
              <a:gd fmla="*/ 2147483646 w 1625" name="T50"/>
              <a:gd fmla="*/ 2147483646 h 2434" name="T51"/>
              <a:gd fmla="*/ 2147483646 w 1625" name="T52"/>
              <a:gd fmla="*/ 2147483646 h 2434" name="T53"/>
              <a:gd fmla="*/ 2147483646 w 1625" name="T54"/>
              <a:gd fmla="*/ 2147483646 h 2434" name="T55"/>
              <a:gd fmla="*/ 2147483646 w 1625" name="T56"/>
              <a:gd fmla="*/ 2147483646 h 2434" name="T57"/>
              <a:gd fmla="*/ 2147483646 w 1625" name="T58"/>
              <a:gd fmla="*/ 2147483646 h 2434" name="T59"/>
              <a:gd fmla="*/ 2147483646 w 1625" name="T60"/>
              <a:gd fmla="*/ 2147483646 h 2434" name="T61"/>
              <a:gd fmla="*/ 2147483646 w 1625" name="T62"/>
              <a:gd fmla="*/ 2147483646 h 243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2434" w="1625">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rgbClr val="113E6A"/>
          </a:solidFill>
          <a:ln cap="flat" cmpd="sng" w="8">
            <a:solidFill>
              <a:srgbClr val="FFFFFF"/>
            </a:solidFill>
            <a:round/>
          </a:ln>
        </p:spPr>
        <p:txBody>
          <a:bodyPr/>
          <a:lstStyle/>
          <a:p>
            <a:endParaRPr altLang="en-US" lang="zh-CN"/>
          </a:p>
        </p:txBody>
      </p:sp>
      <p:sp>
        <p:nvSpPr>
          <p:cNvPr id="13340" name="Freeform 28"/>
          <p:cNvSpPr/>
          <p:nvPr/>
        </p:nvSpPr>
        <p:spPr bwMode="auto">
          <a:xfrm>
            <a:off x="1609725" y="1782763"/>
            <a:ext cx="2287588" cy="1793875"/>
          </a:xfrm>
          <a:custGeom>
            <a:gdLst>
              <a:gd fmla="*/ 2147483646 w 6029" name="T0"/>
              <a:gd fmla="*/ 2147483646 h 4727" name="T1"/>
              <a:gd fmla="*/ 2147483646 w 6029" name="T2"/>
              <a:gd fmla="*/ 2147483646 h 4727" name="T3"/>
              <a:gd fmla="*/ 2147483646 w 6029" name="T4"/>
              <a:gd fmla="*/ 2147483646 h 4727" name="T5"/>
              <a:gd fmla="*/ 2147483646 w 6029" name="T6"/>
              <a:gd fmla="*/ 2147483646 h 4727" name="T7"/>
              <a:gd fmla="*/ 2147483646 w 6029" name="T8"/>
              <a:gd fmla="*/ 2147483646 h 4727" name="T9"/>
              <a:gd fmla="*/ 2147483646 w 6029" name="T10"/>
              <a:gd fmla="*/ 2147483646 h 4727" name="T11"/>
              <a:gd fmla="*/ 2147483646 w 6029" name="T12"/>
              <a:gd fmla="*/ 2147483646 h 4727" name="T13"/>
              <a:gd fmla="*/ 2147483646 w 6029" name="T14"/>
              <a:gd fmla="*/ 2147483646 h 4727" name="T15"/>
              <a:gd fmla="*/ 2147483646 w 6029" name="T16"/>
              <a:gd fmla="*/ 2147483646 h 4727" name="T17"/>
              <a:gd fmla="*/ 2147483646 w 6029" name="T18"/>
              <a:gd fmla="*/ 2147483646 h 4727" name="T19"/>
              <a:gd fmla="*/ 2147483646 w 6029" name="T20"/>
              <a:gd fmla="*/ 2147483646 h 4727" name="T21"/>
              <a:gd fmla="*/ 2147483646 w 6029" name="T22"/>
              <a:gd fmla="*/ 2147483646 h 4727" name="T23"/>
              <a:gd fmla="*/ 2147483646 w 6029" name="T24"/>
              <a:gd fmla="*/ 2147483646 h 4727" name="T25"/>
              <a:gd fmla="*/ 2147483646 w 6029" name="T26"/>
              <a:gd fmla="*/ 2147483646 h 4727" name="T27"/>
              <a:gd fmla="*/ 2147483646 w 6029" name="T28"/>
              <a:gd fmla="*/ 2147483646 h 4727" name="T29"/>
              <a:gd fmla="*/ 2147483646 w 6029" name="T30"/>
              <a:gd fmla="*/ 2147483646 h 4727" name="T31"/>
              <a:gd fmla="*/ 2147483646 w 6029" name="T32"/>
              <a:gd fmla="*/ 2147483646 h 4727" name="T33"/>
              <a:gd fmla="*/ 2147483646 w 6029" name="T34"/>
              <a:gd fmla="*/ 2147483646 h 4727" name="T35"/>
              <a:gd fmla="*/ 2147483646 w 6029" name="T36"/>
              <a:gd fmla="*/ 2147483646 h 4727" name="T37"/>
              <a:gd fmla="*/ 2147483646 w 6029" name="T38"/>
              <a:gd fmla="*/ 2147483646 h 4727" name="T39"/>
              <a:gd fmla="*/ 2147483646 w 6029" name="T40"/>
              <a:gd fmla="*/ 2147483646 h 4727" name="T41"/>
              <a:gd fmla="*/ 2147483646 w 6029" name="T42"/>
              <a:gd fmla="*/ 2147483646 h 4727" name="T43"/>
              <a:gd fmla="*/ 2147483646 w 6029" name="T44"/>
              <a:gd fmla="*/ 2147483646 h 4727" name="T45"/>
              <a:gd fmla="*/ 2147483646 w 6029" name="T46"/>
              <a:gd fmla="*/ 2147483646 h 4727" name="T47"/>
              <a:gd fmla="*/ 2147483646 w 6029" name="T48"/>
              <a:gd fmla="*/ 2147483646 h 4727" name="T49"/>
              <a:gd fmla="*/ 2147483646 w 6029" name="T50"/>
              <a:gd fmla="*/ 2147483646 h 4727" name="T51"/>
              <a:gd fmla="*/ 2147483646 w 6029" name="T52"/>
              <a:gd fmla="*/ 2147483646 h 4727" name="T53"/>
              <a:gd fmla="*/ 2147483646 w 6029" name="T54"/>
              <a:gd fmla="*/ 2147483646 h 4727" name="T55"/>
              <a:gd fmla="*/ 2147483646 w 6029" name="T56"/>
              <a:gd fmla="*/ 2147483646 h 4727" name="T57"/>
              <a:gd fmla="*/ 2147483646 w 6029" name="T58"/>
              <a:gd fmla="*/ 2147483646 h 4727" name="T59"/>
              <a:gd fmla="*/ 2147483646 w 6029" name="T60"/>
              <a:gd fmla="*/ 2147483646 h 4727" name="T61"/>
              <a:gd fmla="*/ 2147483646 w 6029" name="T62"/>
              <a:gd fmla="*/ 2147483646 h 4727" name="T63"/>
              <a:gd fmla="*/ 2147483646 w 6029" name="T64"/>
              <a:gd fmla="*/ 2147483646 h 4727" name="T65"/>
              <a:gd fmla="*/ 2147483646 w 6029" name="T66"/>
              <a:gd fmla="*/ 2147483646 h 4727" name="T67"/>
              <a:gd fmla="*/ 2147483646 w 6029" name="T68"/>
              <a:gd fmla="*/ 2147483646 h 4727" name="T69"/>
              <a:gd fmla="*/ 2147483646 w 6029" name="T70"/>
              <a:gd fmla="*/ 2147483646 h 4727" name="T71"/>
              <a:gd fmla="*/ 2147483646 w 6029" name="T72"/>
              <a:gd fmla="*/ 2147483646 h 4727" name="T73"/>
              <a:gd fmla="*/ 2147483646 w 6029" name="T74"/>
              <a:gd fmla="*/ 2147483646 h 4727" name="T75"/>
              <a:gd fmla="*/ 2147483646 w 6029" name="T76"/>
              <a:gd fmla="*/ 2147483646 h 4727" name="T77"/>
              <a:gd fmla="*/ 2147483646 w 6029" name="T78"/>
              <a:gd fmla="*/ 2147483646 h 4727" name="T79"/>
              <a:gd fmla="*/ 2147483646 w 6029" name="T80"/>
              <a:gd fmla="*/ 2147483646 h 4727" name="T81"/>
              <a:gd fmla="*/ 2147483646 w 6029" name="T82"/>
              <a:gd fmla="*/ 2147483646 h 4727" name="T83"/>
              <a:gd fmla="*/ 2147483646 w 6029" name="T84"/>
              <a:gd fmla="*/ 2147483646 h 4727" name="T85"/>
              <a:gd fmla="*/ 2147483646 w 6029" name="T86"/>
              <a:gd fmla="*/ 2147483646 h 472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4727" w="6029">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rgbClr val="113E6A"/>
          </a:solidFill>
          <a:ln cap="flat" cmpd="sng" w="8">
            <a:solidFill>
              <a:srgbClr val="FFFFFF"/>
            </a:solidFill>
            <a:round/>
          </a:ln>
        </p:spPr>
        <p:txBody>
          <a:bodyPr/>
          <a:lstStyle/>
          <a:p>
            <a:endParaRPr altLang="en-US" lang="zh-CN"/>
          </a:p>
        </p:txBody>
      </p:sp>
      <p:sp>
        <p:nvSpPr>
          <p:cNvPr id="13341" name="Freeform 29"/>
          <p:cNvSpPr/>
          <p:nvPr/>
        </p:nvSpPr>
        <p:spPr bwMode="auto">
          <a:xfrm>
            <a:off x="4029075" y="1355725"/>
            <a:ext cx="2520950" cy="2173288"/>
          </a:xfrm>
          <a:custGeom>
            <a:gdLst>
              <a:gd fmla="*/ 2147483646 w 6642" name="T0"/>
              <a:gd fmla="*/ 2147483646 h 5728" name="T1"/>
              <a:gd fmla="*/ 2147483646 w 6642" name="T2"/>
              <a:gd fmla="*/ 2147483646 h 5728" name="T3"/>
              <a:gd fmla="*/ 2147483646 w 6642" name="T4"/>
              <a:gd fmla="*/ 2147483646 h 5728" name="T5"/>
              <a:gd fmla="*/ 2147483646 w 6642" name="T6"/>
              <a:gd fmla="*/ 2147483646 h 5728" name="T7"/>
              <a:gd fmla="*/ 2147483646 w 6642" name="T8"/>
              <a:gd fmla="*/ 2147483646 h 5728" name="T9"/>
              <a:gd fmla="*/ 2147483646 w 6642" name="T10"/>
              <a:gd fmla="*/ 2147483646 h 5728" name="T11"/>
              <a:gd fmla="*/ 0 w 6642" name="T12"/>
              <a:gd fmla="*/ 2147483646 h 5728" name="T13"/>
              <a:gd fmla="*/ 2147483646 w 6642" name="T14"/>
              <a:gd fmla="*/ 2147483646 h 5728" name="T15"/>
              <a:gd fmla="*/ 2147483646 w 6642" name="T16"/>
              <a:gd fmla="*/ 2147483646 h 5728" name="T17"/>
              <a:gd fmla="*/ 2147483646 w 6642" name="T18"/>
              <a:gd fmla="*/ 2147483646 h 5728" name="T19"/>
              <a:gd fmla="*/ 2147483646 w 6642" name="T20"/>
              <a:gd fmla="*/ 2147483646 h 5728" name="T21"/>
              <a:gd fmla="*/ 2147483646 w 6642" name="T22"/>
              <a:gd fmla="*/ 2147483646 h 5728" name="T23"/>
              <a:gd fmla="*/ 2147483646 w 6642" name="T24"/>
              <a:gd fmla="*/ 2147483646 h 5728" name="T25"/>
              <a:gd fmla="*/ 2147483646 w 6642" name="T26"/>
              <a:gd fmla="*/ 2147483646 h 5728" name="T27"/>
              <a:gd fmla="*/ 2147483646 w 6642" name="T28"/>
              <a:gd fmla="*/ 2147483646 h 5728" name="T29"/>
              <a:gd fmla="*/ 2147483646 w 6642" name="T30"/>
              <a:gd fmla="*/ 2147483646 h 5728" name="T31"/>
              <a:gd fmla="*/ 2147483646 w 6642" name="T32"/>
              <a:gd fmla="*/ 2147483646 h 5728" name="T33"/>
              <a:gd fmla="*/ 2147483646 w 6642" name="T34"/>
              <a:gd fmla="*/ 2147483646 h 5728" name="T35"/>
              <a:gd fmla="*/ 2147483646 w 6642" name="T36"/>
              <a:gd fmla="*/ 2147483646 h 5728" name="T37"/>
              <a:gd fmla="*/ 2147483646 w 6642" name="T38"/>
              <a:gd fmla="*/ 2147483646 h 5728" name="T39"/>
              <a:gd fmla="*/ 2147483646 w 6642" name="T40"/>
              <a:gd fmla="*/ 2147483646 h 5728" name="T41"/>
              <a:gd fmla="*/ 2147483646 w 6642" name="T42"/>
              <a:gd fmla="*/ 2147483646 h 5728" name="T43"/>
              <a:gd fmla="*/ 2147483646 w 6642" name="T44"/>
              <a:gd fmla="*/ 2147483646 h 5728" name="T45"/>
              <a:gd fmla="*/ 2147483646 w 6642" name="T46"/>
              <a:gd fmla="*/ 2147483646 h 5728" name="T47"/>
              <a:gd fmla="*/ 2147483646 w 6642" name="T48"/>
              <a:gd fmla="*/ 2147483646 h 5728" name="T49"/>
              <a:gd fmla="*/ 2147483646 w 6642" name="T50"/>
              <a:gd fmla="*/ 2147483646 h 5728" name="T51"/>
              <a:gd fmla="*/ 2147483646 w 6642" name="T52"/>
              <a:gd fmla="*/ 2147483646 h 5728" name="T53"/>
              <a:gd fmla="*/ 2147483646 w 6642" name="T54"/>
              <a:gd fmla="*/ 2147483646 h 5728" name="T55"/>
              <a:gd fmla="*/ 2147483646 w 6642" name="T56"/>
              <a:gd fmla="*/ 2147483646 h 5728" name="T57"/>
              <a:gd fmla="*/ 2147483646 w 6642" name="T58"/>
              <a:gd fmla="*/ 2147483646 h 5728" name="T59"/>
              <a:gd fmla="*/ 2147483646 w 6642" name="T60"/>
              <a:gd fmla="*/ 2147483646 h 5728" name="T61"/>
              <a:gd fmla="*/ 2147483646 w 6642" name="T62"/>
              <a:gd fmla="*/ 2147483646 h 5728" name="T63"/>
              <a:gd fmla="*/ 2147483646 w 6642" name="T64"/>
              <a:gd fmla="*/ 2147483646 h 5728" name="T65"/>
              <a:gd fmla="*/ 2147483646 w 6642" name="T66"/>
              <a:gd fmla="*/ 2147483646 h 5728" name="T67"/>
              <a:gd fmla="*/ 2147483646 w 6642" name="T68"/>
              <a:gd fmla="*/ 2147483646 h 5728" name="T69"/>
              <a:gd fmla="*/ 2147483646 w 6642" name="T70"/>
              <a:gd fmla="*/ 2147483646 h 5728" name="T71"/>
              <a:gd fmla="*/ 2147483646 w 6642" name="T72"/>
              <a:gd fmla="*/ 2147483646 h 5728" name="T73"/>
              <a:gd fmla="*/ 2147483646 w 6642" name="T74"/>
              <a:gd fmla="*/ 2147483646 h 5728" name="T75"/>
              <a:gd fmla="*/ 2147483646 w 6642" name="T76"/>
              <a:gd fmla="*/ 2147483646 h 5728" name="T77"/>
              <a:gd fmla="*/ 2147483646 w 6642" name="T78"/>
              <a:gd fmla="*/ 2147483646 h 5728" name="T79"/>
              <a:gd fmla="*/ 2147483646 w 6642" name="T80"/>
              <a:gd fmla="*/ 2147483646 h 5728" name="T81"/>
              <a:gd fmla="*/ 2147483646 w 6642" name="T82"/>
              <a:gd fmla="*/ 2147483646 h 5728" name="T83"/>
              <a:gd fmla="*/ 2147483646 w 6642" name="T84"/>
              <a:gd fmla="*/ 2147483646 h 5728" name="T85"/>
              <a:gd fmla="*/ 2147483646 w 6642" name="T86"/>
              <a:gd fmla="*/ 2147483646 h 5728" name="T87"/>
              <a:gd fmla="*/ 2147483646 w 6642" name="T88"/>
              <a:gd fmla="*/ 2147483646 h 5728" name="T89"/>
              <a:gd fmla="*/ 2147483646 w 6642" name="T90"/>
              <a:gd fmla="*/ 2147483646 h 5728" name="T91"/>
              <a:gd fmla="*/ 2147483646 w 6642" name="T92"/>
              <a:gd fmla="*/ 2147483646 h 5728" name="T93"/>
              <a:gd fmla="*/ 2147483646 w 6642" name="T94"/>
              <a:gd fmla="*/ 2147483646 h 5728" name="T95"/>
              <a:gd fmla="*/ 2147483646 w 6642" name="T96"/>
              <a:gd fmla="*/ 2147483646 h 5728" name="T97"/>
              <a:gd fmla="*/ 2147483646 w 6642" name="T98"/>
              <a:gd fmla="*/ 2147483646 h 5728"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5728" w="6641">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rgbClr val="113E6A"/>
          </a:solidFill>
          <a:ln cap="flat" cmpd="sng" w="8">
            <a:solidFill>
              <a:srgbClr val="FFFFFF"/>
            </a:solidFill>
            <a:round/>
          </a:ln>
        </p:spPr>
        <p:txBody>
          <a:bodyPr/>
          <a:lstStyle/>
          <a:p>
            <a:endParaRPr altLang="en-US" lang="zh-CN"/>
          </a:p>
        </p:txBody>
      </p:sp>
      <p:sp>
        <p:nvSpPr>
          <p:cNvPr id="13342" name="Freeform 30"/>
          <p:cNvSpPr/>
          <p:nvPr/>
        </p:nvSpPr>
        <p:spPr bwMode="auto">
          <a:xfrm>
            <a:off x="5815013" y="3019425"/>
            <a:ext cx="271462" cy="315913"/>
          </a:xfrm>
          <a:custGeom>
            <a:gdLst>
              <a:gd fmla="*/ 2147483646 w 714" name="T0"/>
              <a:gd fmla="*/ 2147483646 h 831" name="T1"/>
              <a:gd fmla="*/ 2147483646 w 714" name="T2"/>
              <a:gd fmla="*/ 2147483646 h 831" name="T3"/>
              <a:gd fmla="*/ 2147483646 w 714" name="T4"/>
              <a:gd fmla="*/ 2147483646 h 831" name="T5"/>
              <a:gd fmla="*/ 2147483646 w 714" name="T6"/>
              <a:gd fmla="*/ 2147483646 h 831" name="T7"/>
              <a:gd fmla="*/ 2147483646 w 714" name="T8"/>
              <a:gd fmla="*/ 2147483646 h 831" name="T9"/>
              <a:gd fmla="*/ 2147483646 w 714" name="T10"/>
              <a:gd fmla="*/ 2147483646 h 831" name="T11"/>
              <a:gd fmla="*/ 2147483646 w 714" name="T12"/>
              <a:gd fmla="*/ 2147483646 h 831" name="T13"/>
              <a:gd fmla="*/ 2147483646 w 714" name="T14"/>
              <a:gd fmla="*/ 2147483646 h 831" name="T15"/>
              <a:gd fmla="*/ 2147483646 w 714" name="T16"/>
              <a:gd fmla="*/ 2147483646 h 831" name="T17"/>
              <a:gd fmla="*/ 2147483646 w 714" name="T18"/>
              <a:gd fmla="*/ 2147483646 h 831" name="T19"/>
              <a:gd fmla="*/ 2147483646 w 714" name="T20"/>
              <a:gd fmla="*/ 2147483646 h 831" name="T21"/>
              <a:gd fmla="*/ 2147483646 w 714" name="T22"/>
              <a:gd fmla="*/ 2147483646 h 831" name="T23"/>
              <a:gd fmla="*/ 2147483646 w 714" name="T24"/>
              <a:gd fmla="*/ 2147483646 h 831" name="T25"/>
              <a:gd fmla="*/ 2147483646 w 714" name="T26"/>
              <a:gd fmla="*/ 2147483646 h 831" name="T27"/>
              <a:gd fmla="*/ 2147483646 w 714" name="T28"/>
              <a:gd fmla="*/ 2147483646 h 831" name="T29"/>
              <a:gd fmla="*/ 2147483646 w 714" name="T30"/>
              <a:gd fmla="*/ 2147483646 h 831" name="T31"/>
              <a:gd fmla="*/ 2147483646 w 714" name="T32"/>
              <a:gd fmla="*/ 2147483646 h 831" name="T33"/>
              <a:gd fmla="*/ 2147483646 w 714" name="T34"/>
              <a:gd fmla="*/ 2147483646 h 831" name="T35"/>
              <a:gd fmla="*/ 2147483646 w 714" name="T36"/>
              <a:gd fmla="*/ 2147483646 h 831" name="T37"/>
              <a:gd fmla="*/ 2147483646 w 714" name="T38"/>
              <a:gd fmla="*/ 2147483646 h 831" name="T39"/>
              <a:gd fmla="*/ 2147483646 w 714" name="T40"/>
              <a:gd fmla="*/ 2147483646 h 83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831" w="714">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rgbClr val="113E6A"/>
          </a:solidFill>
          <a:ln cap="flat" cmpd="sng" w="8">
            <a:solidFill>
              <a:srgbClr val="FFFFFF"/>
            </a:solidFill>
            <a:round/>
          </a:ln>
        </p:spPr>
        <p:txBody>
          <a:bodyPr/>
          <a:lstStyle/>
          <a:p>
            <a:endParaRPr altLang="en-US" lang="zh-CN"/>
          </a:p>
        </p:txBody>
      </p:sp>
      <p:sp>
        <p:nvSpPr>
          <p:cNvPr id="13343" name="Freeform 31"/>
          <p:cNvSpPr/>
          <p:nvPr/>
        </p:nvSpPr>
        <p:spPr bwMode="auto">
          <a:xfrm>
            <a:off x="6153150" y="2619375"/>
            <a:ext cx="682625" cy="649288"/>
          </a:xfrm>
          <a:custGeom>
            <a:gdLst>
              <a:gd fmla="*/ 2147483646 w 1797" name="T0"/>
              <a:gd fmla="*/ 2147483646 h 1713" name="T1"/>
              <a:gd fmla="*/ 2147483646 w 1797" name="T2"/>
              <a:gd fmla="*/ 2147483646 h 1713" name="T3"/>
              <a:gd fmla="*/ 2147483646 w 1797" name="T4"/>
              <a:gd fmla="*/ 2147483646 h 1713" name="T5"/>
              <a:gd fmla="*/ 2147483646 w 1797" name="T6"/>
              <a:gd fmla="*/ 2147483646 h 1713" name="T7"/>
              <a:gd fmla="*/ 2147483646 w 1797" name="T8"/>
              <a:gd fmla="*/ 2147483646 h 1713" name="T9"/>
              <a:gd fmla="*/ 2147483646 w 1797" name="T10"/>
              <a:gd fmla="*/ 2147483646 h 1713" name="T11"/>
              <a:gd fmla="*/ 2147483646 w 1797" name="T12"/>
              <a:gd fmla="*/ 2147483646 h 1713" name="T13"/>
              <a:gd fmla="*/ 2147483646 w 1797" name="T14"/>
              <a:gd fmla="*/ 2147483646 h 1713" name="T15"/>
              <a:gd fmla="*/ 2147483646 w 1797" name="T16"/>
              <a:gd fmla="*/ 2147483646 h 1713" name="T17"/>
              <a:gd fmla="*/ 2147483646 w 1797" name="T18"/>
              <a:gd fmla="*/ 2147483646 h 1713" name="T19"/>
              <a:gd fmla="*/ 2147483646 w 1797" name="T20"/>
              <a:gd fmla="*/ 2147483646 h 1713" name="T21"/>
              <a:gd fmla="*/ 2147483646 w 1797" name="T22"/>
              <a:gd fmla="*/ 2147483646 h 1713" name="T23"/>
              <a:gd fmla="*/ 2147483646 w 1797" name="T24"/>
              <a:gd fmla="*/ 2147483646 h 1713" name="T25"/>
              <a:gd fmla="*/ 2147483646 w 1797" name="T26"/>
              <a:gd fmla="*/ 2147483646 h 1713" name="T27"/>
              <a:gd fmla="*/ 2147483646 w 1797" name="T28"/>
              <a:gd fmla="*/ 2147483646 h 1713" name="T29"/>
              <a:gd fmla="*/ 2147483646 w 1797" name="T30"/>
              <a:gd fmla="*/ 2147483646 h 1713" name="T31"/>
              <a:gd fmla="*/ 2147483646 w 1797" name="T32"/>
              <a:gd fmla="*/ 2147483646 h 1713" name="T33"/>
              <a:gd fmla="*/ 2147483646 w 1797" name="T34"/>
              <a:gd fmla="*/ 2147483646 h 1713" name="T35"/>
              <a:gd fmla="*/ 2147483646 w 1797" name="T36"/>
              <a:gd fmla="*/ 2147483646 h 1713" name="T37"/>
              <a:gd fmla="*/ 2147483646 w 1797" name="T38"/>
              <a:gd fmla="*/ 2147483646 h 1713" name="T39"/>
              <a:gd fmla="*/ 2147483646 w 1797" name="T40"/>
              <a:gd fmla="*/ 2147483646 h 1713" name="T41"/>
              <a:gd fmla="*/ 2147483646 w 1797" name="T42"/>
              <a:gd fmla="*/ 2147483646 h 1713" name="T43"/>
              <a:gd fmla="*/ 2147483646 w 1797" name="T44"/>
              <a:gd fmla="*/ 2147483646 h 1713" name="T45"/>
              <a:gd fmla="*/ 2147483646 w 1797" name="T46"/>
              <a:gd fmla="*/ 2147483646 h 1713" name="T47"/>
              <a:gd fmla="*/ 2147483646 w 1797" name="T48"/>
              <a:gd fmla="*/ 2147483646 h 1713" name="T49"/>
              <a:gd fmla="*/ 2147483646 w 1797" name="T50"/>
              <a:gd fmla="*/ 2147483646 h 1713" name="T51"/>
              <a:gd fmla="*/ 2147483646 w 1797" name="T52"/>
              <a:gd fmla="*/ 2147483646 h 1713" name="T53"/>
              <a:gd fmla="*/ 2147483646 w 1797" name="T54"/>
              <a:gd fmla="*/ 2147483646 h 1713" name="T55"/>
              <a:gd fmla="*/ 2147483646 w 1797" name="T56"/>
              <a:gd fmla="*/ 2147483646 h 1713" name="T57"/>
              <a:gd fmla="*/ 2147483646 w 1797" name="T58"/>
              <a:gd fmla="*/ 2147483646 h 1713" name="T59"/>
              <a:gd fmla="*/ 2147483646 w 1797" name="T60"/>
              <a:gd fmla="*/ 2147483646 h 1713" name="T61"/>
              <a:gd fmla="*/ 2147483646 w 1797" name="T62"/>
              <a:gd fmla="*/ 0 h 1713" name="T63"/>
              <a:gd fmla="*/ 2147483646 w 1797" name="T64"/>
              <a:gd fmla="*/ 2147483646 h 1713" name="T65"/>
              <a:gd fmla="*/ 2147483646 w 1797" name="T66"/>
              <a:gd fmla="*/ 2147483646 h 1713" name="T67"/>
              <a:gd fmla="*/ 2147483646 w 1797" name="T68"/>
              <a:gd fmla="*/ 2147483646 h 1713" name="T69"/>
              <a:gd fmla="*/ 2147483646 w 1797" name="T70"/>
              <a:gd fmla="*/ 2147483646 h 1713" name="T71"/>
              <a:gd fmla="*/ 2147483646 w 1797" name="T72"/>
              <a:gd fmla="*/ 2147483646 h 1713" name="T73"/>
              <a:gd fmla="*/ 2147483646 w 1797" name="T74"/>
              <a:gd fmla="*/ 2147483646 h 1713" name="T75"/>
              <a:gd fmla="*/ 2147483646 w 1797" name="T76"/>
              <a:gd fmla="*/ 2147483646 h 1713" name="T77"/>
              <a:gd fmla="*/ 2147483646 w 1797" name="T78"/>
              <a:gd fmla="*/ 2147483646 h 1713" name="T79"/>
              <a:gd fmla="*/ 2147483646 w 1797" name="T80"/>
              <a:gd fmla="*/ 2147483646 h 1713" name="T81"/>
              <a:gd fmla="*/ 2147483646 w 1797" name="T82"/>
              <a:gd fmla="*/ 2147483646 h 1713" name="T83"/>
              <a:gd fmla="*/ 2147483646 w 1797" name="T84"/>
              <a:gd fmla="*/ 2147483646 h 1713" name="T85"/>
              <a:gd fmla="*/ 2147483646 w 1797" name="T86"/>
              <a:gd fmla="*/ 2147483646 h 1713" name="T87"/>
              <a:gd fmla="*/ 2147483646 w 1797" name="T88"/>
              <a:gd fmla="*/ 2147483646 h 1713" name="T89"/>
              <a:gd fmla="*/ 2147483646 w 1797" name="T90"/>
              <a:gd fmla="*/ 2147483646 h 1713" name="T91"/>
              <a:gd fmla="*/ 2147483646 w 1797" name="T92"/>
              <a:gd fmla="*/ 2147483646 h 1713" name="T93"/>
              <a:gd fmla="*/ 2147483646 w 1797" name="T94"/>
              <a:gd fmla="*/ 2147483646 h 1713" name="T95"/>
              <a:gd fmla="*/ 2147483646 w 1797" name="T96"/>
              <a:gd fmla="*/ 2147483646 h 1713" name="T97"/>
              <a:gd fmla="*/ 2147483646 w 1797" name="T98"/>
              <a:gd fmla="*/ 2147483646 h 1713" name="T99"/>
              <a:gd fmla="*/ 2147483646 w 1797" name="T100"/>
              <a:gd fmla="*/ 2147483646 h 1713" name="T101"/>
              <a:gd fmla="*/ 2147483646 w 1797" name="T102"/>
              <a:gd fmla="*/ 2147483646 h 1713"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1712" w="1796">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rgbClr val="113E6A"/>
          </a:solidFill>
          <a:ln cap="flat" cmpd="sng" w="8">
            <a:solidFill>
              <a:srgbClr val="FFFFFF"/>
            </a:solidFill>
            <a:round/>
          </a:ln>
        </p:spPr>
        <p:txBody>
          <a:bodyPr/>
          <a:lstStyle/>
          <a:p>
            <a:endParaRPr altLang="en-US" lang="zh-CN"/>
          </a:p>
        </p:txBody>
      </p:sp>
      <p:sp>
        <p:nvSpPr>
          <p:cNvPr id="13344" name="Freeform 32"/>
          <p:cNvSpPr/>
          <p:nvPr/>
        </p:nvSpPr>
        <p:spPr bwMode="auto">
          <a:xfrm>
            <a:off x="6289675" y="2235200"/>
            <a:ext cx="985838" cy="655638"/>
          </a:xfrm>
          <a:custGeom>
            <a:gdLst>
              <a:gd fmla="*/ 2147483646 w 2595" name="T0"/>
              <a:gd fmla="*/ 2147483646 h 1727" name="T1"/>
              <a:gd fmla="*/ 2147483646 w 2595" name="T2"/>
              <a:gd fmla="*/ 2147483646 h 1727" name="T3"/>
              <a:gd fmla="*/ 2147483646 w 2595" name="T4"/>
              <a:gd fmla="*/ 2147483646 h 1727" name="T5"/>
              <a:gd fmla="*/ 2147483646 w 2595" name="T6"/>
              <a:gd fmla="*/ 2147483646 h 1727" name="T7"/>
              <a:gd fmla="*/ 2147483646 w 2595" name="T8"/>
              <a:gd fmla="*/ 2147483646 h 1727" name="T9"/>
              <a:gd fmla="*/ 2147483646 w 2595" name="T10"/>
              <a:gd fmla="*/ 2147483646 h 1727" name="T11"/>
              <a:gd fmla="*/ 2147483646 w 2595" name="T12"/>
              <a:gd fmla="*/ 2147483646 h 1727" name="T13"/>
              <a:gd fmla="*/ 2147483646 w 2595" name="T14"/>
              <a:gd fmla="*/ 2147483646 h 1727" name="T15"/>
              <a:gd fmla="*/ 2147483646 w 2595" name="T16"/>
              <a:gd fmla="*/ 2147483646 h 1727" name="T17"/>
              <a:gd fmla="*/ 2147483646 w 2595" name="T18"/>
              <a:gd fmla="*/ 2147483646 h 1727" name="T19"/>
              <a:gd fmla="*/ 2147483646 w 2595" name="T20"/>
              <a:gd fmla="*/ 2147483646 h 1727" name="T21"/>
              <a:gd fmla="*/ 2147483646 w 2595" name="T22"/>
              <a:gd fmla="*/ 2147483646 h 1727" name="T23"/>
              <a:gd fmla="*/ 2147483646 w 2595" name="T24"/>
              <a:gd fmla="*/ 2147483646 h 1727" name="T25"/>
              <a:gd fmla="*/ 2147483646 w 2595" name="T26"/>
              <a:gd fmla="*/ 2147483646 h 1727" name="T27"/>
              <a:gd fmla="*/ 2147483646 w 2595" name="T28"/>
              <a:gd fmla="*/ 2147483646 h 1727" name="T29"/>
              <a:gd fmla="*/ 2147483646 w 2595" name="T30"/>
              <a:gd fmla="*/ 2147483646 h 1727" name="T31"/>
              <a:gd fmla="*/ 2147483646 w 2595" name="T32"/>
              <a:gd fmla="*/ 2147483646 h 1727" name="T33"/>
              <a:gd fmla="*/ 2147483646 w 2595" name="T34"/>
              <a:gd fmla="*/ 2147483646 h 1727" name="T35"/>
              <a:gd fmla="*/ 2147483646 w 2595" name="T36"/>
              <a:gd fmla="*/ 2147483646 h 1727" name="T37"/>
              <a:gd fmla="*/ 2147483646 w 2595" name="T38"/>
              <a:gd fmla="*/ 2147483646 h 1727" name="T39"/>
              <a:gd fmla="*/ 2147483646 w 2595" name="T40"/>
              <a:gd fmla="*/ 2147483646 h 1727" name="T41"/>
              <a:gd fmla="*/ 2147483646 w 2595" name="T42"/>
              <a:gd fmla="*/ 2147483646 h 1727" name="T43"/>
              <a:gd fmla="*/ 2147483646 w 2595" name="T44"/>
              <a:gd fmla="*/ 2147483646 h 1727" name="T45"/>
              <a:gd fmla="*/ 2147483646 w 2595" name="T46"/>
              <a:gd fmla="*/ 2147483646 h 1727" name="T47"/>
              <a:gd fmla="*/ 2147483646 w 2595" name="T48"/>
              <a:gd fmla="*/ 2147483646 h 1727" name="T49"/>
              <a:gd fmla="*/ 2147483646 w 2595" name="T50"/>
              <a:gd fmla="*/ 2147483646 h 1727" name="T51"/>
              <a:gd fmla="*/ 2147483646 w 2595" name="T52"/>
              <a:gd fmla="*/ 2147483646 h 1727" name="T53"/>
              <a:gd fmla="*/ 2147483646 w 2595" name="T54"/>
              <a:gd fmla="*/ 2147483646 h 1727" name="T55"/>
              <a:gd fmla="*/ 2147483646 w 2595" name="T56"/>
              <a:gd fmla="*/ 2147483646 h 1727" name="T57"/>
              <a:gd fmla="*/ 2147483646 w 2595" name="T58"/>
              <a:gd fmla="*/ 2147483646 h 1727" name="T59"/>
              <a:gd fmla="*/ 2147483646 w 2595" name="T60"/>
              <a:gd fmla="*/ 2147483646 h 1727" name="T61"/>
              <a:gd fmla="*/ 2147483646 w 2595" name="T62"/>
              <a:gd fmla="*/ 2147483646 h 1727" name="T63"/>
              <a:gd fmla="*/ 2147483646 w 2595" name="T64"/>
              <a:gd fmla="*/ 2147483646 h 1727" name="T65"/>
              <a:gd fmla="*/ 2147483646 w 2595" name="T66"/>
              <a:gd fmla="*/ 2147483646 h 1727" name="T67"/>
              <a:gd fmla="*/ 2147483646 w 2595" name="T68"/>
              <a:gd fmla="*/ 2147483646 h 1727"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727" w="2595">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rgbClr val="113E6A"/>
          </a:solidFill>
          <a:ln cap="flat" cmpd="sng" w="8">
            <a:solidFill>
              <a:srgbClr val="FFFFFF"/>
            </a:solidFill>
            <a:round/>
          </a:ln>
        </p:spPr>
        <p:txBody>
          <a:bodyPr/>
          <a:lstStyle/>
          <a:p>
            <a:endParaRPr altLang="en-US" lang="zh-CN"/>
          </a:p>
        </p:txBody>
      </p:sp>
      <p:sp>
        <p:nvSpPr>
          <p:cNvPr id="13345" name="Freeform 33"/>
          <p:cNvSpPr/>
          <p:nvPr/>
        </p:nvSpPr>
        <p:spPr bwMode="auto">
          <a:xfrm>
            <a:off x="6105525" y="1296988"/>
            <a:ext cx="1285875" cy="1204912"/>
          </a:xfrm>
          <a:custGeom>
            <a:gdLst>
              <a:gd fmla="*/ 2147483646 w 3386" name="T0"/>
              <a:gd fmla="*/ 2147483646 h 3170" name="T1"/>
              <a:gd fmla="*/ 2147483646 w 3386" name="T2"/>
              <a:gd fmla="*/ 2147483646 h 3170" name="T3"/>
              <a:gd fmla="*/ 2147483646 w 3386" name="T4"/>
              <a:gd fmla="*/ 2147483646 h 3170" name="T5"/>
              <a:gd fmla="*/ 2147483646 w 3386" name="T6"/>
              <a:gd fmla="*/ 2147483646 h 3170" name="T7"/>
              <a:gd fmla="*/ 2147483646 w 3386" name="T8"/>
              <a:gd fmla="*/ 2147483646 h 3170" name="T9"/>
              <a:gd fmla="*/ 2147483646 w 3386" name="T10"/>
              <a:gd fmla="*/ 2147483646 h 3170" name="T11"/>
              <a:gd fmla="*/ 2147483646 w 3386" name="T12"/>
              <a:gd fmla="*/ 2147483646 h 3170" name="T13"/>
              <a:gd fmla="*/ 2147483646 w 3386" name="T14"/>
              <a:gd fmla="*/ 2147483646 h 3170" name="T15"/>
              <a:gd fmla="*/ 2147483646 w 3386" name="T16"/>
              <a:gd fmla="*/ 2147483646 h 3170" name="T17"/>
              <a:gd fmla="*/ 2147483646 w 3386" name="T18"/>
              <a:gd fmla="*/ 2147483646 h 3170" name="T19"/>
              <a:gd fmla="*/ 2147483646 w 3386" name="T20"/>
              <a:gd fmla="*/ 2147483646 h 3170" name="T21"/>
              <a:gd fmla="*/ 2147483646 w 3386" name="T22"/>
              <a:gd fmla="*/ 2147483646 h 3170" name="T23"/>
              <a:gd fmla="*/ 2147483646 w 3386" name="T24"/>
              <a:gd fmla="*/ 2147483646 h 3170" name="T25"/>
              <a:gd fmla="*/ 2147483646 w 3386" name="T26"/>
              <a:gd fmla="*/ 2147483646 h 3170" name="T27"/>
              <a:gd fmla="*/ 2147483646 w 3386" name="T28"/>
              <a:gd fmla="*/ 2147483646 h 3170" name="T29"/>
              <a:gd fmla="*/ 2147483646 w 3386" name="T30"/>
              <a:gd fmla="*/ 2147483646 h 3170" name="T31"/>
              <a:gd fmla="*/ 2147483646 w 3386" name="T32"/>
              <a:gd fmla="*/ 2147483646 h 3170" name="T33"/>
              <a:gd fmla="*/ 2147483646 w 3386" name="T34"/>
              <a:gd fmla="*/ 2147483646 h 3170" name="T35"/>
              <a:gd fmla="*/ 2147483646 w 3386" name="T36"/>
              <a:gd fmla="*/ 2147483646 h 3170" name="T37"/>
              <a:gd fmla="*/ 2147483646 w 3386" name="T38"/>
              <a:gd fmla="*/ 2147483646 h 3170" name="T39"/>
              <a:gd fmla="*/ 2147483646 w 3386" name="T40"/>
              <a:gd fmla="*/ 2147483646 h 3170" name="T41"/>
              <a:gd fmla="*/ 2147483646 w 3386" name="T42"/>
              <a:gd fmla="*/ 2147483646 h 3170" name="T43"/>
              <a:gd fmla="*/ 0 w 3386" name="T44"/>
              <a:gd fmla="*/ 2147483646 h 3170" name="T45"/>
              <a:gd fmla="*/ 2147483646 w 3386" name="T46"/>
              <a:gd fmla="*/ 2147483646 h 3170" name="T47"/>
              <a:gd fmla="*/ 2147483646 w 3386" name="T48"/>
              <a:gd fmla="*/ 2147483646 h 3170" name="T49"/>
              <a:gd fmla="*/ 2147483646 w 3386" name="T50"/>
              <a:gd fmla="*/ 2147483646 h 3170" name="T51"/>
              <a:gd fmla="*/ 2147483646 w 3386" name="T52"/>
              <a:gd fmla="*/ 2147483646 h 3170" name="T53"/>
              <a:gd fmla="*/ 2147483646 w 3386" name="T54"/>
              <a:gd fmla="*/ 2147483646 h 3170" name="T55"/>
              <a:gd fmla="*/ 2147483646 w 3386" name="T56"/>
              <a:gd fmla="*/ 2147483646 h 3170" name="T57"/>
              <a:gd fmla="*/ 2147483646 w 3386" name="T58"/>
              <a:gd fmla="*/ 2147483646 h 3170" name="T59"/>
              <a:gd fmla="*/ 2147483646 w 3386" name="T60"/>
              <a:gd fmla="*/ 2147483646 h 3170" name="T61"/>
              <a:gd fmla="*/ 2147483646 w 3386" name="T62"/>
              <a:gd fmla="*/ 2147483646 h 3170" name="T63"/>
              <a:gd fmla="*/ 2147483646 w 3386" name="T64"/>
              <a:gd fmla="*/ 2147483646 h 3170" name="T65"/>
              <a:gd fmla="*/ 2147483646 w 3386" name="T66"/>
              <a:gd fmla="*/ 2147483646 h 3170" name="T67"/>
              <a:gd fmla="*/ 2147483646 w 3386" name="T68"/>
              <a:gd fmla="*/ 2147483646 h 3170" name="T69"/>
              <a:gd fmla="*/ 2147483646 w 3386" name="T70"/>
              <a:gd fmla="*/ 2147483646 h 3170" name="T71"/>
              <a:gd fmla="*/ 2147483646 w 3386" name="T72"/>
              <a:gd fmla="*/ 2147483646 h 3170" name="T73"/>
              <a:gd fmla="*/ 2147483646 w 3386" name="T74"/>
              <a:gd fmla="*/ 2147483646 h 3170" name="T75"/>
              <a:gd fmla="*/ 2147483646 w 3386" name="T76"/>
              <a:gd fmla="*/ 2147483646 h 3170" name="T77"/>
              <a:gd fmla="*/ 2147483646 w 3386" name="T78"/>
              <a:gd fmla="*/ 2147483646 h 3170" name="T79"/>
              <a:gd fmla="*/ 2147483646 w 3386" name="T80"/>
              <a:gd fmla="*/ 2147483646 h 3170" name="T81"/>
              <a:gd fmla="*/ 2147483646 w 3386" name="T82"/>
              <a:gd fmla="*/ 2147483646 h 3170" name="T83"/>
              <a:gd fmla="*/ 2147483646 w 3386" name="T84"/>
              <a:gd fmla="*/ 2147483646 h 3170" name="T85"/>
              <a:gd fmla="*/ 2147483646 w 3386" name="T86"/>
              <a:gd fmla="*/ 2147483646 h 3170" name="T87"/>
              <a:gd fmla="*/ 2147483646 w 3386" name="T88"/>
              <a:gd fmla="*/ 2147483646 h 3170" name="T89"/>
              <a:gd fmla="*/ 2147483646 w 3386" name="T90"/>
              <a:gd fmla="*/ 2147483646 h 3170" name="T91"/>
              <a:gd fmla="*/ 2147483646 w 3386" name="T92"/>
              <a:gd fmla="*/ 2147483646 h 3170" name="T93"/>
              <a:gd fmla="*/ 2147483646 w 3386" name="T94"/>
              <a:gd fmla="*/ 2147483646 h 3170" name="T95"/>
              <a:gd fmla="*/ 2147483646 w 3386" name="T96"/>
              <a:gd fmla="*/ 2147483646 h 3170"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3170" w="3386">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rgbClr val="113E6A"/>
          </a:solidFill>
          <a:ln cap="flat" cmpd="sng" w="8">
            <a:solidFill>
              <a:srgbClr val="FFFFFF"/>
            </a:solidFill>
            <a:round/>
          </a:ln>
        </p:spPr>
        <p:txBody>
          <a:bodyPr/>
          <a:lstStyle/>
          <a:p>
            <a:endParaRPr altLang="en-US" lang="zh-CN"/>
          </a:p>
        </p:txBody>
      </p:sp>
      <p:sp>
        <p:nvSpPr>
          <p:cNvPr id="13346" name="Freeform 34"/>
          <p:cNvSpPr/>
          <p:nvPr/>
        </p:nvSpPr>
        <p:spPr bwMode="auto">
          <a:xfrm>
            <a:off x="3506788" y="2727325"/>
            <a:ext cx="1635125" cy="1458913"/>
          </a:xfrm>
          <a:custGeom>
            <a:gdLst>
              <a:gd fmla="*/ 2147483646 w 4310" name="T0"/>
              <a:gd fmla="*/ 2147483646 h 3842" name="T1"/>
              <a:gd fmla="*/ 2147483646 w 4310" name="T2"/>
              <a:gd fmla="*/ 2147483646 h 3842" name="T3"/>
              <a:gd fmla="*/ 2147483646 w 4310" name="T4"/>
              <a:gd fmla="*/ 2147483646 h 3842" name="T5"/>
              <a:gd fmla="*/ 2147483646 w 4310" name="T6"/>
              <a:gd fmla="*/ 2147483646 h 3842" name="T7"/>
              <a:gd fmla="*/ 2147483646 w 4310" name="T8"/>
              <a:gd fmla="*/ 2147483646 h 3842" name="T9"/>
              <a:gd fmla="*/ 2147483646 w 4310" name="T10"/>
              <a:gd fmla="*/ 2147483646 h 3842" name="T11"/>
              <a:gd fmla="*/ 2147483646 w 4310" name="T12"/>
              <a:gd fmla="*/ 2147483646 h 3842" name="T13"/>
              <a:gd fmla="*/ 2147483646 w 4310" name="T14"/>
              <a:gd fmla="*/ 2147483646 h 3842" name="T15"/>
              <a:gd fmla="*/ 2147483646 w 4310" name="T16"/>
              <a:gd fmla="*/ 2147483646 h 3842" name="T17"/>
              <a:gd fmla="*/ 2147483646 w 4310" name="T18"/>
              <a:gd fmla="*/ 2147483646 h 3842" name="T19"/>
              <a:gd fmla="*/ 2147483646 w 4310" name="T20"/>
              <a:gd fmla="*/ 2147483646 h 3842" name="T21"/>
              <a:gd fmla="*/ 2147483646 w 4310" name="T22"/>
              <a:gd fmla="*/ 2147483646 h 3842" name="T23"/>
              <a:gd fmla="*/ 2147483646 w 4310" name="T24"/>
              <a:gd fmla="*/ 2147483646 h 3842" name="T25"/>
              <a:gd fmla="*/ 2147483646 w 4310" name="T26"/>
              <a:gd fmla="*/ 2147483646 h 3842" name="T27"/>
              <a:gd fmla="*/ 2147483646 w 4310" name="T28"/>
              <a:gd fmla="*/ 2147483646 h 3842" name="T29"/>
              <a:gd fmla="*/ 2147483646 w 4310" name="T30"/>
              <a:gd fmla="*/ 2147483646 h 3842" name="T31"/>
              <a:gd fmla="*/ 2147483646 w 4310" name="T32"/>
              <a:gd fmla="*/ 2147483646 h 3842" name="T33"/>
              <a:gd fmla="*/ 2147483646 w 4310" name="T34"/>
              <a:gd fmla="*/ 2147483646 h 3842" name="T35"/>
              <a:gd fmla="*/ 2147483646 w 4310" name="T36"/>
              <a:gd fmla="*/ 2147483646 h 3842" name="T37"/>
              <a:gd fmla="*/ 2147483646 w 4310" name="T38"/>
              <a:gd fmla="*/ 2147483646 h 3842" name="T39"/>
              <a:gd fmla="*/ 2147483646 w 4310" name="T40"/>
              <a:gd fmla="*/ 2147483646 h 3842" name="T41"/>
              <a:gd fmla="*/ 2147483646 w 4310" name="T42"/>
              <a:gd fmla="*/ 2147483646 h 3842" name="T43"/>
              <a:gd fmla="*/ 2147483646 w 4310" name="T44"/>
              <a:gd fmla="*/ 2147483646 h 3842" name="T45"/>
              <a:gd fmla="*/ 2147483646 w 4310" name="T46"/>
              <a:gd fmla="*/ 2147483646 h 3842" name="T47"/>
              <a:gd fmla="*/ 2147483646 w 4310" name="T48"/>
              <a:gd fmla="*/ 2147483646 h 3842" name="T49"/>
              <a:gd fmla="*/ 2147483646 w 4310" name="T50"/>
              <a:gd fmla="*/ 2147483646 h 3842" name="T51"/>
              <a:gd fmla="*/ 2147483646 w 4310" name="T52"/>
              <a:gd fmla="*/ 2147483646 h 3842" name="T53"/>
              <a:gd fmla="*/ 2147483646 w 4310" name="T54"/>
              <a:gd fmla="*/ 2147483646 h 3842" name="T55"/>
              <a:gd fmla="*/ 2147483646 w 4310" name="T56"/>
              <a:gd fmla="*/ 2147483646 h 3842" name="T57"/>
              <a:gd fmla="*/ 2147483646 w 4310" name="T58"/>
              <a:gd fmla="*/ 2147483646 h 3842" name="T59"/>
              <a:gd fmla="*/ 2147483646 w 4310" name="T60"/>
              <a:gd fmla="*/ 2147483646 h 3842" name="T61"/>
              <a:gd fmla="*/ 2147483646 w 4310" name="T62"/>
              <a:gd fmla="*/ 2147483646 h 3842" name="T63"/>
              <a:gd fmla="*/ 2147483646 w 4310" name="T64"/>
              <a:gd fmla="*/ 2147483646 h 3842" name="T65"/>
              <a:gd fmla="*/ 2147483646 w 4310" name="T66"/>
              <a:gd fmla="*/ 2147483646 h 3842" name="T67"/>
              <a:gd fmla="*/ 2147483646 w 4310" name="T68"/>
              <a:gd fmla="*/ 2147483646 h 3842" name="T69"/>
              <a:gd fmla="*/ 2147483646 w 4310" name="T70"/>
              <a:gd fmla="*/ 2147483646 h 3842" name="T71"/>
              <a:gd fmla="*/ 2147483646 w 4310" name="T72"/>
              <a:gd fmla="*/ 2147483646 h 3842" name="T73"/>
              <a:gd fmla="*/ 2147483646 w 4310" name="T74"/>
              <a:gd fmla="*/ 2147483646 h 3842" name="T75"/>
              <a:gd fmla="*/ 2147483646 w 4310" name="T76"/>
              <a:gd fmla="*/ 2147483646 h 3842" name="T77"/>
              <a:gd fmla="*/ 2147483646 w 4310" name="T78"/>
              <a:gd fmla="*/ 2147483646 h 3842" name="T79"/>
              <a:gd fmla="*/ 2147483646 w 4310" name="T80"/>
              <a:gd fmla="*/ 2147483646 h 3842" name="T81"/>
              <a:gd fmla="*/ 2147483646 w 4310" name="T82"/>
              <a:gd fmla="*/ 2147483646 h 3842" name="T83"/>
              <a:gd fmla="*/ 2147483646 w 4310" name="T84"/>
              <a:gd fmla="*/ 2147483646 h 3842" name="T85"/>
              <a:gd fmla="*/ 2147483646 w 4310" name="T86"/>
              <a:gd fmla="*/ 2147483646 h 3842" name="T87"/>
              <a:gd fmla="*/ 2147483646 w 4310" name="T88"/>
              <a:gd fmla="*/ 2147483646 h 3842" name="T89"/>
              <a:gd fmla="*/ 2147483646 w 4310" name="T90"/>
              <a:gd fmla="*/ 2147483646 h 3842" name="T91"/>
              <a:gd fmla="*/ 2147483646 w 4310" name="T92"/>
              <a:gd fmla="*/ 2147483646 h 3842" name="T93"/>
              <a:gd fmla="*/ 2147483646 w 4310" name="T94"/>
              <a:gd fmla="*/ 2147483646 h 3842" name="T95"/>
              <a:gd fmla="*/ 2147483646 w 4310" name="T96"/>
              <a:gd fmla="*/ 2147483646 h 3842" name="T97"/>
              <a:gd fmla="*/ 2147483646 w 4310" name="T98"/>
              <a:gd fmla="*/ 2147483646 h 3842" name="T99"/>
              <a:gd fmla="*/ 2147483646 w 4310" name="T100"/>
              <a:gd fmla="*/ 2147483646 h 3842" name="T101"/>
              <a:gd fmla="*/ 2147483646 w 4310" name="T102"/>
              <a:gd fmla="*/ 2147483646 h 3842" name="T103"/>
              <a:gd fmla="*/ 2147483646 w 4310" name="T104"/>
              <a:gd fmla="*/ 2147483646 h 3842" name="T105"/>
              <a:gd fmla="*/ 2147483646 w 4310" name="T106"/>
              <a:gd fmla="*/ 2147483646 h 3842" name="T107"/>
              <a:gd fmla="*/ 2147483646 w 4310" name="T108"/>
              <a:gd fmla="*/ 2147483646 h 3842" name="T109"/>
              <a:gd fmla="*/ 2147483646 w 4310" name="T110"/>
              <a:gd fmla="*/ 2147483646 h 3842" name="T111"/>
              <a:gd fmla="*/ 2147483646 w 4310" name="T112"/>
              <a:gd fmla="*/ 2147483646 h 3842" name="T113"/>
              <a:gd fmla="*/ 2147483646 w 4310" name="T114"/>
              <a:gd fmla="*/ 2147483646 h 3842" name="T115"/>
              <a:gd fmla="*/ 2147483646 w 4310" name="T116"/>
              <a:gd fmla="*/ 2147483646 h 384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842" w="4310">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rgbClr val="113E6A"/>
          </a:solidFill>
          <a:ln cap="flat" cmpd="sng" w="8">
            <a:solidFill>
              <a:srgbClr val="FFFFFF"/>
            </a:solidFill>
            <a:round/>
          </a:ln>
        </p:spPr>
        <p:txBody>
          <a:bodyPr/>
          <a:lstStyle/>
          <a:p>
            <a:endParaRPr altLang="en-US" lang="zh-CN"/>
          </a:p>
        </p:txBody>
      </p:sp>
      <p:sp>
        <p:nvSpPr>
          <p:cNvPr id="13347" name="Freeform 35"/>
          <p:cNvSpPr/>
          <p:nvPr/>
        </p:nvSpPr>
        <p:spPr bwMode="auto">
          <a:xfrm>
            <a:off x="5305425" y="5186363"/>
            <a:ext cx="904875" cy="700087"/>
          </a:xfrm>
          <a:custGeom>
            <a:gdLst>
              <a:gd fmla="*/ 2147483646 w 2389" name="T0"/>
              <a:gd fmla="*/ 2147483646 h 1841" name="T1"/>
              <a:gd fmla="*/ 2147483646 w 2389" name="T2"/>
              <a:gd fmla="*/ 2147483646 h 1841" name="T3"/>
              <a:gd fmla="*/ 2147483646 w 2389" name="T4"/>
              <a:gd fmla="*/ 2147483646 h 1841" name="T5"/>
              <a:gd fmla="*/ 2147483646 w 2389" name="T6"/>
              <a:gd fmla="*/ 2147483646 h 1841" name="T7"/>
              <a:gd fmla="*/ 2147483646 w 2389" name="T8"/>
              <a:gd fmla="*/ 2147483646 h 1841" name="T9"/>
              <a:gd fmla="*/ 2147483646 w 2389" name="T10"/>
              <a:gd fmla="*/ 2147483646 h 1841" name="T11"/>
              <a:gd fmla="*/ 2147483646 w 2389" name="T12"/>
              <a:gd fmla="*/ 2147483646 h 1841" name="T13"/>
              <a:gd fmla="*/ 2147483646 w 2389" name="T14"/>
              <a:gd fmla="*/ 2147483646 h 1841" name="T15"/>
              <a:gd fmla="*/ 2147483646 w 2389" name="T16"/>
              <a:gd fmla="*/ 2147483646 h 1841" name="T17"/>
              <a:gd fmla="*/ 2147483646 w 2389" name="T18"/>
              <a:gd fmla="*/ 2147483646 h 1841" name="T19"/>
              <a:gd fmla="*/ 2147483646 w 2389" name="T20"/>
              <a:gd fmla="*/ 2147483646 h 1841" name="T21"/>
              <a:gd fmla="*/ 2147483646 w 2389" name="T22"/>
              <a:gd fmla="*/ 2147483646 h 1841" name="T23"/>
              <a:gd fmla="*/ 2147483646 w 2389" name="T24"/>
              <a:gd fmla="*/ 2147483646 h 1841" name="T25"/>
              <a:gd fmla="*/ 2147483646 w 2389" name="T26"/>
              <a:gd fmla="*/ 2147483646 h 1841" name="T27"/>
              <a:gd fmla="*/ 2147483646 w 2389" name="T28"/>
              <a:gd fmla="*/ 2147483646 h 1841" name="T29"/>
              <a:gd fmla="*/ 2147483646 w 2389" name="T30"/>
              <a:gd fmla="*/ 2147483646 h 1841" name="T31"/>
              <a:gd fmla="*/ 2147483646 w 2389" name="T32"/>
              <a:gd fmla="*/ 2147483646 h 1841" name="T33"/>
              <a:gd fmla="*/ 2147483646 w 2389" name="T34"/>
              <a:gd fmla="*/ 2147483646 h 1841" name="T35"/>
              <a:gd fmla="*/ 2147483646 w 2389" name="T36"/>
              <a:gd fmla="*/ 2147483646 h 1841" name="T37"/>
              <a:gd fmla="*/ 2147483646 w 2389" name="T38"/>
              <a:gd fmla="*/ 0 h 1841" name="T39"/>
              <a:gd fmla="*/ 2147483646 w 2389" name="T40"/>
              <a:gd fmla="*/ 2147483646 h 1841" name="T41"/>
              <a:gd fmla="*/ 2147483646 w 2389" name="T42"/>
              <a:gd fmla="*/ 2147483646 h 1841" name="T43"/>
              <a:gd fmla="*/ 2147483646 w 2389" name="T44"/>
              <a:gd fmla="*/ 2147483646 h 1841" name="T45"/>
              <a:gd fmla="*/ 2147483646 w 2389" name="T46"/>
              <a:gd fmla="*/ 2147483646 h 1841" name="T47"/>
              <a:gd fmla="*/ 2147483646 w 2389" name="T48"/>
              <a:gd fmla="*/ 2147483646 h 1841" name="T49"/>
              <a:gd fmla="*/ 2147483646 w 2389" name="T50"/>
              <a:gd fmla="*/ 2147483646 h 1841" name="T51"/>
              <a:gd fmla="*/ 2147483646 w 2389" name="T52"/>
              <a:gd fmla="*/ 2147483646 h 1841" name="T53"/>
              <a:gd fmla="*/ 2147483646 w 2389" name="T54"/>
              <a:gd fmla="*/ 2147483646 h 1841" name="T55"/>
              <a:gd fmla="*/ 2147483646 w 2389" name="T56"/>
              <a:gd fmla="*/ 2147483646 h 1841" name="T57"/>
              <a:gd fmla="*/ 2147483646 w 2389" name="T58"/>
              <a:gd fmla="*/ 2147483646 h 1841" name="T59"/>
              <a:gd fmla="*/ 2147483646 w 2389" name="T60"/>
              <a:gd fmla="*/ 2147483646 h 1841" name="T61"/>
              <a:gd fmla="*/ 2147483646 w 2389" name="T62"/>
              <a:gd fmla="*/ 2147483646 h 1841" name="T63"/>
              <a:gd fmla="*/ 2147483646 w 2389" name="T64"/>
              <a:gd fmla="*/ 2147483646 h 1841" name="T65"/>
              <a:gd fmla="*/ 2147483646 w 2389" name="T66"/>
              <a:gd fmla="*/ 2147483646 h 1841" name="T67"/>
              <a:gd fmla="*/ 2147483646 w 2389" name="T68"/>
              <a:gd fmla="*/ 2147483646 h 1841" name="T69"/>
              <a:gd fmla="*/ 2147483646 w 2389" name="T70"/>
              <a:gd fmla="*/ 2147483646 h 1841" name="T71"/>
              <a:gd fmla="*/ 2147483646 w 2389" name="T72"/>
              <a:gd fmla="*/ 2147483646 h 1841" name="T73"/>
              <a:gd fmla="*/ 2147483646 w 2389" name="T74"/>
              <a:gd fmla="*/ 2147483646 h 1841" name="T75"/>
              <a:gd fmla="*/ 2147483646 w 2389" name="T76"/>
              <a:gd fmla="*/ 2147483646 h 1841" name="T77"/>
              <a:gd fmla="*/ 2147483646 w 2389" name="T78"/>
              <a:gd fmla="*/ 2147483646 h 1841" name="T79"/>
              <a:gd fmla="*/ 2147483646 w 2389" name="T80"/>
              <a:gd fmla="*/ 2147483646 h 1841" name="T81"/>
              <a:gd fmla="*/ 2147483646 w 2389" name="T82"/>
              <a:gd fmla="*/ 2147483646 h 1841" name="T83"/>
              <a:gd fmla="*/ 2147483646 w 2389" name="T84"/>
              <a:gd fmla="*/ 2147483646 h 1841" name="T85"/>
              <a:gd fmla="*/ 2147483646 w 2389" name="T86"/>
              <a:gd fmla="*/ 2147483646 h 1841" name="T87"/>
              <a:gd fmla="*/ 2147483646 w 2389" name="T88"/>
              <a:gd fmla="*/ 2147483646 h 1841" name="T89"/>
              <a:gd fmla="*/ 2147483646 w 2389" name="T90"/>
              <a:gd fmla="*/ 2147483646 h 1841" name="T91"/>
              <a:gd fmla="*/ 2147483646 w 2389" name="T92"/>
              <a:gd fmla="*/ 2147483646 h 1841" name="T93"/>
              <a:gd fmla="*/ 2147483646 w 2389" name="T94"/>
              <a:gd fmla="*/ 2147483646 h 1841" name="T95"/>
              <a:gd fmla="*/ 2147483646 w 2389" name="T96"/>
              <a:gd fmla="*/ 2147483646 h 1841" name="T97"/>
              <a:gd fmla="*/ 2147483646 w 2389" name="T98"/>
              <a:gd fmla="*/ 2147483646 h 1841" name="T99"/>
              <a:gd fmla="*/ 2147483646 w 2389" name="T100"/>
              <a:gd fmla="*/ 2147483646 h 1841" name="T101"/>
              <a:gd fmla="*/ 2147483646 w 2389" name="T102"/>
              <a:gd fmla="*/ 2147483646 h 1841" name="T103"/>
              <a:gd fmla="*/ 2147483646 w 2389" name="T104"/>
              <a:gd fmla="*/ 2147483646 h 1841" name="T105"/>
              <a:gd fmla="*/ 2147483646 w 2389" name="T106"/>
              <a:gd fmla="*/ 2147483646 h 1841" name="T107"/>
              <a:gd fmla="*/ 2147483646 w 2389" name="T108"/>
              <a:gd fmla="*/ 2147483646 h 1841" name="T109"/>
              <a:gd fmla="*/ 2147483646 w 2389" name="T110"/>
              <a:gd fmla="*/ 2147483646 h 1841" name="T111"/>
              <a:gd fmla="*/ 2147483646 w 2389" name="T112"/>
              <a:gd fmla="*/ 2147483646 h 1841" name="T113"/>
              <a:gd fmla="*/ 2147483646 w 2389" name="T114"/>
              <a:gd fmla="*/ 2147483646 h 1841" name="T115"/>
              <a:gd fmla="*/ 2147483646 w 2389" name="T116"/>
              <a:gd fmla="*/ 2147483646 h 1841" name="T117"/>
              <a:gd fmla="*/ 2147483646 w 2389" name="T118"/>
              <a:gd fmla="*/ 2147483646 h 1841" name="T119"/>
              <a:gd fmla="*/ 2147483646 w 2389" name="T120"/>
              <a:gd fmla="*/ 2147483646 h 1841" name="T121"/>
              <a:gd fmla="*/ 2147483646 w 2389" name="T122"/>
              <a:gd fmla="*/ 2147483646 h 1841"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841" w="2389">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rgbClr val="113E6A"/>
          </a:solidFill>
          <a:ln cap="flat" cmpd="sng" w="8">
            <a:solidFill>
              <a:srgbClr val="FFFFFF"/>
            </a:solidFill>
            <a:round/>
          </a:ln>
        </p:spPr>
        <p:txBody>
          <a:bodyPr/>
          <a:lstStyle/>
          <a:p>
            <a:endParaRPr altLang="en-US" lang="zh-CN"/>
          </a:p>
        </p:txBody>
      </p:sp>
      <p:pic>
        <p:nvPicPr>
          <p:cNvPr id="13348" name="组合 37"/>
          <p:cNvPicPr>
            <a:picLocks noChangeArrowheads="1"/>
          </p:cNvPicPr>
          <p:nvPr/>
        </p:nvPicPr>
        <p:blipFill>
          <a:blip r:embed="rId2">
            <a:extLst>
              <a:ext uri="{28A0092B-C50C-407E-A947-70E740481C1C}">
                <a14:useLocalDpi val="0"/>
              </a:ext>
            </a:extLst>
          </a:blip>
          <a:stretch>
            <a:fillRect/>
          </a:stretch>
        </p:blipFill>
        <p:spPr bwMode="auto">
          <a:xfrm>
            <a:off x="6022975" y="3359150"/>
            <a:ext cx="3267075" cy="469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49" name="文本框 180"/>
          <p:cNvSpPr txBox="1">
            <a:spLocks noChangeArrowheads="1"/>
          </p:cNvSpPr>
          <p:nvPr/>
        </p:nvSpPr>
        <p:spPr bwMode="auto">
          <a:xfrm>
            <a:off x="7146924" y="2776538"/>
            <a:ext cx="22034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solidFill>
                  <a:srgbClr val="2B2E30"/>
                </a:solidFill>
                <a:latin charset="-122" panose="020b0503020204020204" pitchFamily="34" typeface="微软雅黑"/>
              </a:rPr>
              <a:t>请输入您想要的文字</a:t>
            </a:r>
          </a:p>
          <a:p>
            <a:pPr eaLnBrk="1" hangingPunct="1">
              <a:spcBef>
                <a:spcPct val="0"/>
              </a:spcBef>
              <a:buFontTx/>
              <a:buNone/>
            </a:pPr>
            <a:r>
              <a:rPr altLang="en-US" lang="zh-CN" sz="1600">
                <a:solidFill>
                  <a:srgbClr val="2B2E30"/>
                </a:solidFill>
                <a:latin charset="-122" panose="020b0503020204020204" pitchFamily="34" typeface="微软雅黑"/>
              </a:rPr>
              <a:t>请输入您想要的文字</a:t>
            </a:r>
          </a:p>
        </p:txBody>
      </p:sp>
      <p:pic>
        <p:nvPicPr>
          <p:cNvPr id="13350" name="组合 42"/>
          <p:cNvPicPr>
            <a:picLocks noChangeArrowheads="1"/>
          </p:cNvPicPr>
          <p:nvPr/>
        </p:nvPicPr>
        <p:blipFill>
          <a:blip r:embed="rId3">
            <a:extLst>
              <a:ext uri="{28A0092B-C50C-407E-A947-70E740481C1C}">
                <a14:useLocalDpi val="0"/>
              </a:ext>
            </a:extLst>
          </a:blip>
          <a:stretch>
            <a:fillRect/>
          </a:stretch>
        </p:blipFill>
        <p:spPr bwMode="auto">
          <a:xfrm>
            <a:off x="1206500" y="4505325"/>
            <a:ext cx="3262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51" name="文本框 180"/>
          <p:cNvSpPr txBox="1">
            <a:spLocks noChangeArrowheads="1"/>
          </p:cNvSpPr>
          <p:nvPr/>
        </p:nvSpPr>
        <p:spPr bwMode="auto">
          <a:xfrm>
            <a:off x="1222375" y="4987925"/>
            <a:ext cx="220503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solidFill>
                  <a:srgbClr val="2B2E30"/>
                </a:solidFill>
                <a:latin charset="-122" panose="020b0503020204020204" pitchFamily="34" typeface="微软雅黑"/>
              </a:rPr>
              <a:t>请输入您想要的文字</a:t>
            </a:r>
          </a:p>
          <a:p>
            <a:pPr eaLnBrk="1" hangingPunct="1">
              <a:spcBef>
                <a:spcPct val="0"/>
              </a:spcBef>
              <a:buFontTx/>
              <a:buNone/>
            </a:pPr>
            <a:r>
              <a:rPr altLang="en-US" lang="zh-CN" sz="1600">
                <a:solidFill>
                  <a:srgbClr val="2B2E30"/>
                </a:solidFill>
                <a:latin charset="-122" panose="020b0503020204020204" pitchFamily="34" typeface="微软雅黑"/>
              </a:rPr>
              <a:t>请输入您想要的文字</a:t>
            </a:r>
          </a:p>
        </p:txBody>
      </p:sp>
      <p:sp>
        <p:nvSpPr>
          <p:cNvPr id="13352" name="TextBox 47"/>
          <p:cNvSpPr txBox="1">
            <a:spLocks noChangeArrowheads="1"/>
          </p:cNvSpPr>
          <p:nvPr/>
        </p:nvSpPr>
        <p:spPr bwMode="auto">
          <a:xfrm>
            <a:off x="7002464" y="4452938"/>
            <a:ext cx="42799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lang="zh-CN" sz="1600">
                <a:latin charset="-122" panose="020b0503020204020204" pitchFamily="34" typeface="微软雅黑"/>
              </a:rPr>
              <a:t>这里可以添加主要内容这里可以添加主要内容这里可以添加主要内容这里可以添加主要内容可以添加主要内容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3315"/>
                                        </p:tgtEl>
                                        <p:attrNameLst>
                                          <p:attrName>style.visibility</p:attrName>
                                        </p:attrNameLst>
                                      </p:cBhvr>
                                      <p:to>
                                        <p:strVal val="visible"/>
                                      </p:to>
                                    </p:set>
                                    <p:anim calcmode="lin" valueType="num">
                                      <p:cBhvr>
                                        <p:cTn dur="300" fill="hold" id="7"/>
                                        <p:tgtEl>
                                          <p:spTgt spid="13315"/>
                                        </p:tgtEl>
                                        <p:attrNameLst>
                                          <p:attrName>ppt_w</p:attrName>
                                        </p:attrNameLst>
                                      </p:cBhvr>
                                      <p:tavLst>
                                        <p:tav tm="0">
                                          <p:val>
                                            <p:fltVal val="0"/>
                                          </p:val>
                                        </p:tav>
                                        <p:tav tm="100000">
                                          <p:val>
                                            <p:strVal val="#ppt_w"/>
                                          </p:val>
                                        </p:tav>
                                      </p:tavLst>
                                    </p:anim>
                                    <p:anim calcmode="lin" valueType="num">
                                      <p:cBhvr>
                                        <p:cTn dur="300" fill="hold" id="8"/>
                                        <p:tgtEl>
                                          <p:spTgt spid="13315"/>
                                        </p:tgtEl>
                                        <p:attrNameLst>
                                          <p:attrName>ppt_h</p:attrName>
                                        </p:attrNameLst>
                                      </p:cBhvr>
                                      <p:tavLst>
                                        <p:tav tm="0">
                                          <p:val>
                                            <p:fltVal val="0"/>
                                          </p:val>
                                        </p:tav>
                                        <p:tav tm="100000">
                                          <p:val>
                                            <p:strVal val="#ppt_h"/>
                                          </p:val>
                                        </p:tav>
                                      </p:tavLst>
                                    </p:anim>
                                    <p:anim calcmode="lin" valueType="num">
                                      <p:cBhvr>
                                        <p:cTn dur="300" fill="hold" id="9"/>
                                        <p:tgtEl>
                                          <p:spTgt spid="13315"/>
                                        </p:tgtEl>
                                        <p:attrNameLst>
                                          <p:attrName>style.rotation</p:attrName>
                                        </p:attrNameLst>
                                      </p:cBhvr>
                                      <p:tavLst>
                                        <p:tav tm="0">
                                          <p:val>
                                            <p:fltVal val="90"/>
                                          </p:val>
                                        </p:tav>
                                        <p:tav tm="100000">
                                          <p:val>
                                            <p:fltVal val="0"/>
                                          </p:val>
                                        </p:tav>
                                      </p:tavLst>
                                    </p:anim>
                                    <p:animEffect filter="fade" transition="in">
                                      <p:cBhvr>
                                        <p:cTn dur="300" id="10"/>
                                        <p:tgtEl>
                                          <p:spTgt spid="13315"/>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13314"/>
                                        </p:tgtEl>
                                        <p:attrNameLst>
                                          <p:attrName>style.visibility</p:attrName>
                                        </p:attrNameLst>
                                      </p:cBhvr>
                                      <p:to>
                                        <p:strVal val="visible"/>
                                      </p:to>
                                    </p:set>
                                    <p:anim calcmode="lin" valueType="num">
                                      <p:cBhvr>
                                        <p:cTn dur="400" fill="hold" id="14"/>
                                        <p:tgtEl>
                                          <p:spTgt spid="1331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13314"/>
                                        </p:tgtEl>
                                        <p:attrNameLst>
                                          <p:attrName>ppt_y</p:attrName>
                                        </p:attrNameLst>
                                      </p:cBhvr>
                                      <p:tavLst>
                                        <p:tav tm="0">
                                          <p:val>
                                            <p:strVal val="#ppt_y"/>
                                          </p:val>
                                        </p:tav>
                                        <p:tav tm="100000">
                                          <p:val>
                                            <p:strVal val="#ppt_y"/>
                                          </p:val>
                                        </p:tav>
                                      </p:tavLst>
                                    </p:anim>
                                    <p:anim calcmode="lin" valueType="num">
                                      <p:cBhvr>
                                        <p:cTn dur="400" fill="hold" id="16"/>
                                        <p:tgtEl>
                                          <p:spTgt spid="1331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1331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13314"/>
                                        </p:tgtEl>
                                      </p:cBhvr>
                                    </p:animEffect>
                                  </p:childTnLst>
                                </p:cTn>
                              </p:par>
                            </p:childTnLst>
                          </p:cTn>
                        </p:par>
                        <p:par>
                          <p:cTn fill="hold" id="19" nodeType="afterGroup">
                            <p:stCondLst>
                              <p:cond delay="7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13316"/>
                                        </p:tgtEl>
                                        <p:attrNameLst>
                                          <p:attrName>style.visibility</p:attrName>
                                        </p:attrNameLst>
                                      </p:cBhvr>
                                      <p:to>
                                        <p:strVal val="visible"/>
                                      </p:to>
                                    </p:set>
                                    <p:anim calcmode="lin" valueType="num">
                                      <p:cBhvr>
                                        <p:cTn dur="400" fill="hold" id="22"/>
                                        <p:tgtEl>
                                          <p:spTgt spid="1331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3"/>
                                        <p:tgtEl>
                                          <p:spTgt spid="13316"/>
                                        </p:tgtEl>
                                        <p:attrNameLst>
                                          <p:attrName>ppt_y</p:attrName>
                                        </p:attrNameLst>
                                      </p:cBhvr>
                                      <p:tavLst>
                                        <p:tav tm="0">
                                          <p:val>
                                            <p:strVal val="#ppt_y"/>
                                          </p:val>
                                        </p:tav>
                                        <p:tav tm="100000">
                                          <p:val>
                                            <p:strVal val="#ppt_y"/>
                                          </p:val>
                                        </p:tav>
                                      </p:tavLst>
                                    </p:anim>
                                    <p:anim calcmode="lin" valueType="num">
                                      <p:cBhvr>
                                        <p:cTn dur="400" fill="hold" id="24"/>
                                        <p:tgtEl>
                                          <p:spTgt spid="1331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5"/>
                                        <p:tgtEl>
                                          <p:spTgt spid="1331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26" tmFilter="0,0; .5, 1; 1, 1"/>
                                        <p:tgtEl>
                                          <p:spTgt spid="13316"/>
                                        </p:tgtEl>
                                      </p:cBhvr>
                                    </p:animEffect>
                                  </p:childTnLst>
                                </p:cTn>
                              </p:par>
                            </p:childTnLst>
                          </p:cTn>
                        </p:par>
                        <p:par>
                          <p:cTn fill="hold" id="27" nodeType="afterGroup">
                            <p:stCondLst>
                              <p:cond delay="1100"/>
                            </p:stCondLst>
                            <p:childTnLst>
                              <p:par>
                                <p:cTn fill="hold" grpId="0" id="28" nodeType="afterEffect" presetClass="entr" presetID="31" presetSubtype="0">
                                  <p:stCondLst>
                                    <p:cond delay="0"/>
                                  </p:stCondLst>
                                  <p:childTnLst>
                                    <p:set>
                                      <p:cBhvr>
                                        <p:cTn dur="1" fill="hold" id="29">
                                          <p:stCondLst>
                                            <p:cond delay="0"/>
                                          </p:stCondLst>
                                        </p:cTn>
                                        <p:tgtEl>
                                          <p:spTgt spid="13318"/>
                                        </p:tgtEl>
                                        <p:attrNameLst>
                                          <p:attrName>style.visibility</p:attrName>
                                        </p:attrNameLst>
                                      </p:cBhvr>
                                      <p:to>
                                        <p:strVal val="visible"/>
                                      </p:to>
                                    </p:set>
                                    <p:anim calcmode="lin" valueType="num">
                                      <p:cBhvr>
                                        <p:cTn dur="500" fill="hold" id="30"/>
                                        <p:tgtEl>
                                          <p:spTgt spid="13318"/>
                                        </p:tgtEl>
                                        <p:attrNameLst>
                                          <p:attrName>ppt_w</p:attrName>
                                        </p:attrNameLst>
                                      </p:cBhvr>
                                      <p:tavLst>
                                        <p:tav tm="0">
                                          <p:val>
                                            <p:fltVal val="0"/>
                                          </p:val>
                                        </p:tav>
                                        <p:tav tm="100000">
                                          <p:val>
                                            <p:strVal val="#ppt_w"/>
                                          </p:val>
                                        </p:tav>
                                      </p:tavLst>
                                    </p:anim>
                                    <p:anim calcmode="lin" valueType="num">
                                      <p:cBhvr>
                                        <p:cTn dur="500" fill="hold" id="31"/>
                                        <p:tgtEl>
                                          <p:spTgt spid="13318"/>
                                        </p:tgtEl>
                                        <p:attrNameLst>
                                          <p:attrName>ppt_h</p:attrName>
                                        </p:attrNameLst>
                                      </p:cBhvr>
                                      <p:tavLst>
                                        <p:tav tm="0">
                                          <p:val>
                                            <p:fltVal val="0"/>
                                          </p:val>
                                        </p:tav>
                                        <p:tav tm="100000">
                                          <p:val>
                                            <p:strVal val="#ppt_h"/>
                                          </p:val>
                                        </p:tav>
                                      </p:tavLst>
                                    </p:anim>
                                    <p:anim calcmode="lin" valueType="num">
                                      <p:cBhvr>
                                        <p:cTn dur="500" fill="hold" id="32"/>
                                        <p:tgtEl>
                                          <p:spTgt spid="13318"/>
                                        </p:tgtEl>
                                        <p:attrNameLst>
                                          <p:attrName>style.rotation</p:attrName>
                                        </p:attrNameLst>
                                      </p:cBhvr>
                                      <p:tavLst>
                                        <p:tav tm="0">
                                          <p:val>
                                            <p:fltVal val="90"/>
                                          </p:val>
                                        </p:tav>
                                        <p:tav tm="100000">
                                          <p:val>
                                            <p:fltVal val="0"/>
                                          </p:val>
                                        </p:tav>
                                      </p:tavLst>
                                    </p:anim>
                                    <p:animEffect filter="fade" transition="in">
                                      <p:cBhvr>
                                        <p:cTn dur="500" id="33"/>
                                        <p:tgtEl>
                                          <p:spTgt spid="13318"/>
                                        </p:tgtEl>
                                      </p:cBhvr>
                                    </p:animEffect>
                                  </p:childTnLst>
                                </p:cTn>
                              </p:par>
                              <p:par>
                                <p:cTn fill="hold" grpId="0" id="34" nodeType="withEffect" presetClass="entr" presetID="31" presetSubtype="0">
                                  <p:stCondLst>
                                    <p:cond delay="0"/>
                                  </p:stCondLst>
                                  <p:childTnLst>
                                    <p:set>
                                      <p:cBhvr>
                                        <p:cTn dur="1" fill="hold" id="35">
                                          <p:stCondLst>
                                            <p:cond delay="0"/>
                                          </p:stCondLst>
                                        </p:cTn>
                                        <p:tgtEl>
                                          <p:spTgt spid="13319"/>
                                        </p:tgtEl>
                                        <p:attrNameLst>
                                          <p:attrName>style.visibility</p:attrName>
                                        </p:attrNameLst>
                                      </p:cBhvr>
                                      <p:to>
                                        <p:strVal val="visible"/>
                                      </p:to>
                                    </p:set>
                                    <p:anim calcmode="lin" valueType="num">
                                      <p:cBhvr>
                                        <p:cTn dur="500" fill="hold" id="36"/>
                                        <p:tgtEl>
                                          <p:spTgt spid="13319"/>
                                        </p:tgtEl>
                                        <p:attrNameLst>
                                          <p:attrName>ppt_w</p:attrName>
                                        </p:attrNameLst>
                                      </p:cBhvr>
                                      <p:tavLst>
                                        <p:tav tm="0">
                                          <p:val>
                                            <p:fltVal val="0"/>
                                          </p:val>
                                        </p:tav>
                                        <p:tav tm="100000">
                                          <p:val>
                                            <p:strVal val="#ppt_w"/>
                                          </p:val>
                                        </p:tav>
                                      </p:tavLst>
                                    </p:anim>
                                    <p:anim calcmode="lin" valueType="num">
                                      <p:cBhvr>
                                        <p:cTn dur="500" fill="hold" id="37"/>
                                        <p:tgtEl>
                                          <p:spTgt spid="13319"/>
                                        </p:tgtEl>
                                        <p:attrNameLst>
                                          <p:attrName>ppt_h</p:attrName>
                                        </p:attrNameLst>
                                      </p:cBhvr>
                                      <p:tavLst>
                                        <p:tav tm="0">
                                          <p:val>
                                            <p:fltVal val="0"/>
                                          </p:val>
                                        </p:tav>
                                        <p:tav tm="100000">
                                          <p:val>
                                            <p:strVal val="#ppt_h"/>
                                          </p:val>
                                        </p:tav>
                                      </p:tavLst>
                                    </p:anim>
                                    <p:anim calcmode="lin" valueType="num">
                                      <p:cBhvr>
                                        <p:cTn dur="500" fill="hold" id="38"/>
                                        <p:tgtEl>
                                          <p:spTgt spid="13319"/>
                                        </p:tgtEl>
                                        <p:attrNameLst>
                                          <p:attrName>style.rotation</p:attrName>
                                        </p:attrNameLst>
                                      </p:cBhvr>
                                      <p:tavLst>
                                        <p:tav tm="0">
                                          <p:val>
                                            <p:fltVal val="90"/>
                                          </p:val>
                                        </p:tav>
                                        <p:tav tm="100000">
                                          <p:val>
                                            <p:fltVal val="0"/>
                                          </p:val>
                                        </p:tav>
                                      </p:tavLst>
                                    </p:anim>
                                    <p:animEffect filter="fade" transition="in">
                                      <p:cBhvr>
                                        <p:cTn dur="500" id="39"/>
                                        <p:tgtEl>
                                          <p:spTgt spid="13319"/>
                                        </p:tgtEl>
                                      </p:cBhvr>
                                    </p:animEffect>
                                  </p:childTnLst>
                                </p:cTn>
                              </p:par>
                              <p:par>
                                <p:cTn fill="hold" grpId="0" id="40" nodeType="withEffect" presetClass="entr" presetID="31" presetSubtype="0">
                                  <p:stCondLst>
                                    <p:cond delay="0"/>
                                  </p:stCondLst>
                                  <p:childTnLst>
                                    <p:set>
                                      <p:cBhvr>
                                        <p:cTn dur="1" fill="hold" id="41">
                                          <p:stCondLst>
                                            <p:cond delay="0"/>
                                          </p:stCondLst>
                                        </p:cTn>
                                        <p:tgtEl>
                                          <p:spTgt spid="13320"/>
                                        </p:tgtEl>
                                        <p:attrNameLst>
                                          <p:attrName>style.visibility</p:attrName>
                                        </p:attrNameLst>
                                      </p:cBhvr>
                                      <p:to>
                                        <p:strVal val="visible"/>
                                      </p:to>
                                    </p:set>
                                    <p:anim calcmode="lin" valueType="num">
                                      <p:cBhvr>
                                        <p:cTn dur="500" fill="hold" id="42"/>
                                        <p:tgtEl>
                                          <p:spTgt spid="13320"/>
                                        </p:tgtEl>
                                        <p:attrNameLst>
                                          <p:attrName>ppt_w</p:attrName>
                                        </p:attrNameLst>
                                      </p:cBhvr>
                                      <p:tavLst>
                                        <p:tav tm="0">
                                          <p:val>
                                            <p:fltVal val="0"/>
                                          </p:val>
                                        </p:tav>
                                        <p:tav tm="100000">
                                          <p:val>
                                            <p:strVal val="#ppt_w"/>
                                          </p:val>
                                        </p:tav>
                                      </p:tavLst>
                                    </p:anim>
                                    <p:anim calcmode="lin" valueType="num">
                                      <p:cBhvr>
                                        <p:cTn dur="500" fill="hold" id="43"/>
                                        <p:tgtEl>
                                          <p:spTgt spid="13320"/>
                                        </p:tgtEl>
                                        <p:attrNameLst>
                                          <p:attrName>ppt_h</p:attrName>
                                        </p:attrNameLst>
                                      </p:cBhvr>
                                      <p:tavLst>
                                        <p:tav tm="0">
                                          <p:val>
                                            <p:fltVal val="0"/>
                                          </p:val>
                                        </p:tav>
                                        <p:tav tm="100000">
                                          <p:val>
                                            <p:strVal val="#ppt_h"/>
                                          </p:val>
                                        </p:tav>
                                      </p:tavLst>
                                    </p:anim>
                                    <p:anim calcmode="lin" valueType="num">
                                      <p:cBhvr>
                                        <p:cTn dur="500" fill="hold" id="44"/>
                                        <p:tgtEl>
                                          <p:spTgt spid="13320"/>
                                        </p:tgtEl>
                                        <p:attrNameLst>
                                          <p:attrName>style.rotation</p:attrName>
                                        </p:attrNameLst>
                                      </p:cBhvr>
                                      <p:tavLst>
                                        <p:tav tm="0">
                                          <p:val>
                                            <p:fltVal val="90"/>
                                          </p:val>
                                        </p:tav>
                                        <p:tav tm="100000">
                                          <p:val>
                                            <p:fltVal val="0"/>
                                          </p:val>
                                        </p:tav>
                                      </p:tavLst>
                                    </p:anim>
                                    <p:animEffect filter="fade" transition="in">
                                      <p:cBhvr>
                                        <p:cTn dur="500" id="45"/>
                                        <p:tgtEl>
                                          <p:spTgt spid="13320"/>
                                        </p:tgtEl>
                                      </p:cBhvr>
                                    </p:animEffect>
                                  </p:childTnLst>
                                </p:cTn>
                              </p:par>
                              <p:par>
                                <p:cTn fill="hold" grpId="0" id="46" nodeType="withEffect" presetClass="entr" presetID="31" presetSubtype="0">
                                  <p:stCondLst>
                                    <p:cond delay="0"/>
                                  </p:stCondLst>
                                  <p:childTnLst>
                                    <p:set>
                                      <p:cBhvr>
                                        <p:cTn dur="1" fill="hold" id="47">
                                          <p:stCondLst>
                                            <p:cond delay="0"/>
                                          </p:stCondLst>
                                        </p:cTn>
                                        <p:tgtEl>
                                          <p:spTgt spid="13321"/>
                                        </p:tgtEl>
                                        <p:attrNameLst>
                                          <p:attrName>style.visibility</p:attrName>
                                        </p:attrNameLst>
                                      </p:cBhvr>
                                      <p:to>
                                        <p:strVal val="visible"/>
                                      </p:to>
                                    </p:set>
                                    <p:anim calcmode="lin" valueType="num">
                                      <p:cBhvr>
                                        <p:cTn dur="500" fill="hold" id="48"/>
                                        <p:tgtEl>
                                          <p:spTgt spid="13321"/>
                                        </p:tgtEl>
                                        <p:attrNameLst>
                                          <p:attrName>ppt_w</p:attrName>
                                        </p:attrNameLst>
                                      </p:cBhvr>
                                      <p:tavLst>
                                        <p:tav tm="0">
                                          <p:val>
                                            <p:fltVal val="0"/>
                                          </p:val>
                                        </p:tav>
                                        <p:tav tm="100000">
                                          <p:val>
                                            <p:strVal val="#ppt_w"/>
                                          </p:val>
                                        </p:tav>
                                      </p:tavLst>
                                    </p:anim>
                                    <p:anim calcmode="lin" valueType="num">
                                      <p:cBhvr>
                                        <p:cTn dur="500" fill="hold" id="49"/>
                                        <p:tgtEl>
                                          <p:spTgt spid="13321"/>
                                        </p:tgtEl>
                                        <p:attrNameLst>
                                          <p:attrName>ppt_h</p:attrName>
                                        </p:attrNameLst>
                                      </p:cBhvr>
                                      <p:tavLst>
                                        <p:tav tm="0">
                                          <p:val>
                                            <p:fltVal val="0"/>
                                          </p:val>
                                        </p:tav>
                                        <p:tav tm="100000">
                                          <p:val>
                                            <p:strVal val="#ppt_h"/>
                                          </p:val>
                                        </p:tav>
                                      </p:tavLst>
                                    </p:anim>
                                    <p:anim calcmode="lin" valueType="num">
                                      <p:cBhvr>
                                        <p:cTn dur="500" fill="hold" id="50"/>
                                        <p:tgtEl>
                                          <p:spTgt spid="13321"/>
                                        </p:tgtEl>
                                        <p:attrNameLst>
                                          <p:attrName>style.rotation</p:attrName>
                                        </p:attrNameLst>
                                      </p:cBhvr>
                                      <p:tavLst>
                                        <p:tav tm="0">
                                          <p:val>
                                            <p:fltVal val="90"/>
                                          </p:val>
                                        </p:tav>
                                        <p:tav tm="100000">
                                          <p:val>
                                            <p:fltVal val="0"/>
                                          </p:val>
                                        </p:tav>
                                      </p:tavLst>
                                    </p:anim>
                                    <p:animEffect filter="fade" transition="in">
                                      <p:cBhvr>
                                        <p:cTn dur="500" id="51"/>
                                        <p:tgtEl>
                                          <p:spTgt spid="13321"/>
                                        </p:tgtEl>
                                      </p:cBhvr>
                                    </p:animEffect>
                                  </p:childTnLst>
                                </p:cTn>
                              </p:par>
                              <p:par>
                                <p:cTn fill="hold" grpId="0" id="52" nodeType="withEffect" presetClass="entr" presetID="31" presetSubtype="0">
                                  <p:stCondLst>
                                    <p:cond delay="0"/>
                                  </p:stCondLst>
                                  <p:childTnLst>
                                    <p:set>
                                      <p:cBhvr>
                                        <p:cTn dur="1" fill="hold" id="53">
                                          <p:stCondLst>
                                            <p:cond delay="0"/>
                                          </p:stCondLst>
                                        </p:cTn>
                                        <p:tgtEl>
                                          <p:spTgt spid="13322"/>
                                        </p:tgtEl>
                                        <p:attrNameLst>
                                          <p:attrName>style.visibility</p:attrName>
                                        </p:attrNameLst>
                                      </p:cBhvr>
                                      <p:to>
                                        <p:strVal val="visible"/>
                                      </p:to>
                                    </p:set>
                                    <p:anim calcmode="lin" valueType="num">
                                      <p:cBhvr>
                                        <p:cTn dur="500" fill="hold" id="54"/>
                                        <p:tgtEl>
                                          <p:spTgt spid="13322"/>
                                        </p:tgtEl>
                                        <p:attrNameLst>
                                          <p:attrName>ppt_w</p:attrName>
                                        </p:attrNameLst>
                                      </p:cBhvr>
                                      <p:tavLst>
                                        <p:tav tm="0">
                                          <p:val>
                                            <p:fltVal val="0"/>
                                          </p:val>
                                        </p:tav>
                                        <p:tav tm="100000">
                                          <p:val>
                                            <p:strVal val="#ppt_w"/>
                                          </p:val>
                                        </p:tav>
                                      </p:tavLst>
                                    </p:anim>
                                    <p:anim calcmode="lin" valueType="num">
                                      <p:cBhvr>
                                        <p:cTn dur="500" fill="hold" id="55"/>
                                        <p:tgtEl>
                                          <p:spTgt spid="13322"/>
                                        </p:tgtEl>
                                        <p:attrNameLst>
                                          <p:attrName>ppt_h</p:attrName>
                                        </p:attrNameLst>
                                      </p:cBhvr>
                                      <p:tavLst>
                                        <p:tav tm="0">
                                          <p:val>
                                            <p:fltVal val="0"/>
                                          </p:val>
                                        </p:tav>
                                        <p:tav tm="100000">
                                          <p:val>
                                            <p:strVal val="#ppt_h"/>
                                          </p:val>
                                        </p:tav>
                                      </p:tavLst>
                                    </p:anim>
                                    <p:anim calcmode="lin" valueType="num">
                                      <p:cBhvr>
                                        <p:cTn dur="500" fill="hold" id="56"/>
                                        <p:tgtEl>
                                          <p:spTgt spid="13322"/>
                                        </p:tgtEl>
                                        <p:attrNameLst>
                                          <p:attrName>style.rotation</p:attrName>
                                        </p:attrNameLst>
                                      </p:cBhvr>
                                      <p:tavLst>
                                        <p:tav tm="0">
                                          <p:val>
                                            <p:fltVal val="90"/>
                                          </p:val>
                                        </p:tav>
                                        <p:tav tm="100000">
                                          <p:val>
                                            <p:fltVal val="0"/>
                                          </p:val>
                                        </p:tav>
                                      </p:tavLst>
                                    </p:anim>
                                    <p:animEffect filter="fade" transition="in">
                                      <p:cBhvr>
                                        <p:cTn dur="500" id="57"/>
                                        <p:tgtEl>
                                          <p:spTgt spid="13322"/>
                                        </p:tgtEl>
                                      </p:cBhvr>
                                    </p:animEffect>
                                  </p:childTnLst>
                                </p:cTn>
                              </p:par>
                              <p:par>
                                <p:cTn fill="hold" grpId="0" id="58" nodeType="withEffect" presetClass="entr" presetID="31" presetSubtype="0">
                                  <p:stCondLst>
                                    <p:cond delay="0"/>
                                  </p:stCondLst>
                                  <p:childTnLst>
                                    <p:set>
                                      <p:cBhvr>
                                        <p:cTn dur="1" fill="hold" id="59">
                                          <p:stCondLst>
                                            <p:cond delay="0"/>
                                          </p:stCondLst>
                                        </p:cTn>
                                        <p:tgtEl>
                                          <p:spTgt spid="13323"/>
                                        </p:tgtEl>
                                        <p:attrNameLst>
                                          <p:attrName>style.visibility</p:attrName>
                                        </p:attrNameLst>
                                      </p:cBhvr>
                                      <p:to>
                                        <p:strVal val="visible"/>
                                      </p:to>
                                    </p:set>
                                    <p:anim calcmode="lin" valueType="num">
                                      <p:cBhvr>
                                        <p:cTn dur="500" fill="hold" id="60"/>
                                        <p:tgtEl>
                                          <p:spTgt spid="13323"/>
                                        </p:tgtEl>
                                        <p:attrNameLst>
                                          <p:attrName>ppt_w</p:attrName>
                                        </p:attrNameLst>
                                      </p:cBhvr>
                                      <p:tavLst>
                                        <p:tav tm="0">
                                          <p:val>
                                            <p:fltVal val="0"/>
                                          </p:val>
                                        </p:tav>
                                        <p:tav tm="100000">
                                          <p:val>
                                            <p:strVal val="#ppt_w"/>
                                          </p:val>
                                        </p:tav>
                                      </p:tavLst>
                                    </p:anim>
                                    <p:anim calcmode="lin" valueType="num">
                                      <p:cBhvr>
                                        <p:cTn dur="500" fill="hold" id="61"/>
                                        <p:tgtEl>
                                          <p:spTgt spid="13323"/>
                                        </p:tgtEl>
                                        <p:attrNameLst>
                                          <p:attrName>ppt_h</p:attrName>
                                        </p:attrNameLst>
                                      </p:cBhvr>
                                      <p:tavLst>
                                        <p:tav tm="0">
                                          <p:val>
                                            <p:fltVal val="0"/>
                                          </p:val>
                                        </p:tav>
                                        <p:tav tm="100000">
                                          <p:val>
                                            <p:strVal val="#ppt_h"/>
                                          </p:val>
                                        </p:tav>
                                      </p:tavLst>
                                    </p:anim>
                                    <p:anim calcmode="lin" valueType="num">
                                      <p:cBhvr>
                                        <p:cTn dur="500" fill="hold" id="62"/>
                                        <p:tgtEl>
                                          <p:spTgt spid="13323"/>
                                        </p:tgtEl>
                                        <p:attrNameLst>
                                          <p:attrName>style.rotation</p:attrName>
                                        </p:attrNameLst>
                                      </p:cBhvr>
                                      <p:tavLst>
                                        <p:tav tm="0">
                                          <p:val>
                                            <p:fltVal val="90"/>
                                          </p:val>
                                        </p:tav>
                                        <p:tav tm="100000">
                                          <p:val>
                                            <p:fltVal val="0"/>
                                          </p:val>
                                        </p:tav>
                                      </p:tavLst>
                                    </p:anim>
                                    <p:animEffect filter="fade" transition="in">
                                      <p:cBhvr>
                                        <p:cTn dur="500" id="63"/>
                                        <p:tgtEl>
                                          <p:spTgt spid="13323"/>
                                        </p:tgtEl>
                                      </p:cBhvr>
                                    </p:animEffect>
                                  </p:childTnLst>
                                </p:cTn>
                              </p:par>
                              <p:par>
                                <p:cTn fill="hold" grpId="0" id="64" nodeType="withEffect" presetClass="entr" presetID="31" presetSubtype="0">
                                  <p:stCondLst>
                                    <p:cond delay="0"/>
                                  </p:stCondLst>
                                  <p:childTnLst>
                                    <p:set>
                                      <p:cBhvr>
                                        <p:cTn dur="1" fill="hold" id="65">
                                          <p:stCondLst>
                                            <p:cond delay="0"/>
                                          </p:stCondLst>
                                        </p:cTn>
                                        <p:tgtEl>
                                          <p:spTgt spid="13324"/>
                                        </p:tgtEl>
                                        <p:attrNameLst>
                                          <p:attrName>style.visibility</p:attrName>
                                        </p:attrNameLst>
                                      </p:cBhvr>
                                      <p:to>
                                        <p:strVal val="visible"/>
                                      </p:to>
                                    </p:set>
                                    <p:anim calcmode="lin" valueType="num">
                                      <p:cBhvr>
                                        <p:cTn dur="500" fill="hold" id="66"/>
                                        <p:tgtEl>
                                          <p:spTgt spid="13324"/>
                                        </p:tgtEl>
                                        <p:attrNameLst>
                                          <p:attrName>ppt_w</p:attrName>
                                        </p:attrNameLst>
                                      </p:cBhvr>
                                      <p:tavLst>
                                        <p:tav tm="0">
                                          <p:val>
                                            <p:fltVal val="0"/>
                                          </p:val>
                                        </p:tav>
                                        <p:tav tm="100000">
                                          <p:val>
                                            <p:strVal val="#ppt_w"/>
                                          </p:val>
                                        </p:tav>
                                      </p:tavLst>
                                    </p:anim>
                                    <p:anim calcmode="lin" valueType="num">
                                      <p:cBhvr>
                                        <p:cTn dur="500" fill="hold" id="67"/>
                                        <p:tgtEl>
                                          <p:spTgt spid="13324"/>
                                        </p:tgtEl>
                                        <p:attrNameLst>
                                          <p:attrName>ppt_h</p:attrName>
                                        </p:attrNameLst>
                                      </p:cBhvr>
                                      <p:tavLst>
                                        <p:tav tm="0">
                                          <p:val>
                                            <p:fltVal val="0"/>
                                          </p:val>
                                        </p:tav>
                                        <p:tav tm="100000">
                                          <p:val>
                                            <p:strVal val="#ppt_h"/>
                                          </p:val>
                                        </p:tav>
                                      </p:tavLst>
                                    </p:anim>
                                    <p:anim calcmode="lin" valueType="num">
                                      <p:cBhvr>
                                        <p:cTn dur="500" fill="hold" id="68"/>
                                        <p:tgtEl>
                                          <p:spTgt spid="13324"/>
                                        </p:tgtEl>
                                        <p:attrNameLst>
                                          <p:attrName>style.rotation</p:attrName>
                                        </p:attrNameLst>
                                      </p:cBhvr>
                                      <p:tavLst>
                                        <p:tav tm="0">
                                          <p:val>
                                            <p:fltVal val="90"/>
                                          </p:val>
                                        </p:tav>
                                        <p:tav tm="100000">
                                          <p:val>
                                            <p:fltVal val="0"/>
                                          </p:val>
                                        </p:tav>
                                      </p:tavLst>
                                    </p:anim>
                                    <p:animEffect filter="fade" transition="in">
                                      <p:cBhvr>
                                        <p:cTn dur="500" id="69"/>
                                        <p:tgtEl>
                                          <p:spTgt spid="13324"/>
                                        </p:tgtEl>
                                      </p:cBhvr>
                                    </p:animEffect>
                                  </p:childTnLst>
                                </p:cTn>
                              </p:par>
                              <p:par>
                                <p:cTn fill="hold" grpId="0" id="70" nodeType="withEffect" presetClass="entr" presetID="31" presetSubtype="0">
                                  <p:stCondLst>
                                    <p:cond delay="0"/>
                                  </p:stCondLst>
                                  <p:childTnLst>
                                    <p:set>
                                      <p:cBhvr>
                                        <p:cTn dur="1" fill="hold" id="71">
                                          <p:stCondLst>
                                            <p:cond delay="0"/>
                                          </p:stCondLst>
                                        </p:cTn>
                                        <p:tgtEl>
                                          <p:spTgt spid="13325"/>
                                        </p:tgtEl>
                                        <p:attrNameLst>
                                          <p:attrName>style.visibility</p:attrName>
                                        </p:attrNameLst>
                                      </p:cBhvr>
                                      <p:to>
                                        <p:strVal val="visible"/>
                                      </p:to>
                                    </p:set>
                                    <p:anim calcmode="lin" valueType="num">
                                      <p:cBhvr>
                                        <p:cTn dur="500" fill="hold" id="72"/>
                                        <p:tgtEl>
                                          <p:spTgt spid="13325"/>
                                        </p:tgtEl>
                                        <p:attrNameLst>
                                          <p:attrName>ppt_w</p:attrName>
                                        </p:attrNameLst>
                                      </p:cBhvr>
                                      <p:tavLst>
                                        <p:tav tm="0">
                                          <p:val>
                                            <p:fltVal val="0"/>
                                          </p:val>
                                        </p:tav>
                                        <p:tav tm="100000">
                                          <p:val>
                                            <p:strVal val="#ppt_w"/>
                                          </p:val>
                                        </p:tav>
                                      </p:tavLst>
                                    </p:anim>
                                    <p:anim calcmode="lin" valueType="num">
                                      <p:cBhvr>
                                        <p:cTn dur="500" fill="hold" id="73"/>
                                        <p:tgtEl>
                                          <p:spTgt spid="13325"/>
                                        </p:tgtEl>
                                        <p:attrNameLst>
                                          <p:attrName>ppt_h</p:attrName>
                                        </p:attrNameLst>
                                      </p:cBhvr>
                                      <p:tavLst>
                                        <p:tav tm="0">
                                          <p:val>
                                            <p:fltVal val="0"/>
                                          </p:val>
                                        </p:tav>
                                        <p:tav tm="100000">
                                          <p:val>
                                            <p:strVal val="#ppt_h"/>
                                          </p:val>
                                        </p:tav>
                                      </p:tavLst>
                                    </p:anim>
                                    <p:anim calcmode="lin" valueType="num">
                                      <p:cBhvr>
                                        <p:cTn dur="500" fill="hold" id="74"/>
                                        <p:tgtEl>
                                          <p:spTgt spid="13325"/>
                                        </p:tgtEl>
                                        <p:attrNameLst>
                                          <p:attrName>style.rotation</p:attrName>
                                        </p:attrNameLst>
                                      </p:cBhvr>
                                      <p:tavLst>
                                        <p:tav tm="0">
                                          <p:val>
                                            <p:fltVal val="90"/>
                                          </p:val>
                                        </p:tav>
                                        <p:tav tm="100000">
                                          <p:val>
                                            <p:fltVal val="0"/>
                                          </p:val>
                                        </p:tav>
                                      </p:tavLst>
                                    </p:anim>
                                    <p:animEffect filter="fade" transition="in">
                                      <p:cBhvr>
                                        <p:cTn dur="500" id="75"/>
                                        <p:tgtEl>
                                          <p:spTgt spid="13325"/>
                                        </p:tgtEl>
                                      </p:cBhvr>
                                    </p:animEffect>
                                  </p:childTnLst>
                                </p:cTn>
                              </p:par>
                              <p:par>
                                <p:cTn fill="hold" grpId="0" id="76" nodeType="withEffect" presetClass="entr" presetID="31" presetSubtype="0">
                                  <p:stCondLst>
                                    <p:cond delay="0"/>
                                  </p:stCondLst>
                                  <p:childTnLst>
                                    <p:set>
                                      <p:cBhvr>
                                        <p:cTn dur="1" fill="hold" id="77">
                                          <p:stCondLst>
                                            <p:cond delay="0"/>
                                          </p:stCondLst>
                                        </p:cTn>
                                        <p:tgtEl>
                                          <p:spTgt spid="13326"/>
                                        </p:tgtEl>
                                        <p:attrNameLst>
                                          <p:attrName>style.visibility</p:attrName>
                                        </p:attrNameLst>
                                      </p:cBhvr>
                                      <p:to>
                                        <p:strVal val="visible"/>
                                      </p:to>
                                    </p:set>
                                    <p:anim calcmode="lin" valueType="num">
                                      <p:cBhvr>
                                        <p:cTn dur="500" fill="hold" id="78"/>
                                        <p:tgtEl>
                                          <p:spTgt spid="13326"/>
                                        </p:tgtEl>
                                        <p:attrNameLst>
                                          <p:attrName>ppt_w</p:attrName>
                                        </p:attrNameLst>
                                      </p:cBhvr>
                                      <p:tavLst>
                                        <p:tav tm="0">
                                          <p:val>
                                            <p:fltVal val="0"/>
                                          </p:val>
                                        </p:tav>
                                        <p:tav tm="100000">
                                          <p:val>
                                            <p:strVal val="#ppt_w"/>
                                          </p:val>
                                        </p:tav>
                                      </p:tavLst>
                                    </p:anim>
                                    <p:anim calcmode="lin" valueType="num">
                                      <p:cBhvr>
                                        <p:cTn dur="500" fill="hold" id="79"/>
                                        <p:tgtEl>
                                          <p:spTgt spid="13326"/>
                                        </p:tgtEl>
                                        <p:attrNameLst>
                                          <p:attrName>ppt_h</p:attrName>
                                        </p:attrNameLst>
                                      </p:cBhvr>
                                      <p:tavLst>
                                        <p:tav tm="0">
                                          <p:val>
                                            <p:fltVal val="0"/>
                                          </p:val>
                                        </p:tav>
                                        <p:tav tm="100000">
                                          <p:val>
                                            <p:strVal val="#ppt_h"/>
                                          </p:val>
                                        </p:tav>
                                      </p:tavLst>
                                    </p:anim>
                                    <p:anim calcmode="lin" valueType="num">
                                      <p:cBhvr>
                                        <p:cTn dur="500" fill="hold" id="80"/>
                                        <p:tgtEl>
                                          <p:spTgt spid="13326"/>
                                        </p:tgtEl>
                                        <p:attrNameLst>
                                          <p:attrName>style.rotation</p:attrName>
                                        </p:attrNameLst>
                                      </p:cBhvr>
                                      <p:tavLst>
                                        <p:tav tm="0">
                                          <p:val>
                                            <p:fltVal val="90"/>
                                          </p:val>
                                        </p:tav>
                                        <p:tav tm="100000">
                                          <p:val>
                                            <p:fltVal val="0"/>
                                          </p:val>
                                        </p:tav>
                                      </p:tavLst>
                                    </p:anim>
                                    <p:animEffect filter="fade" transition="in">
                                      <p:cBhvr>
                                        <p:cTn dur="500" id="81"/>
                                        <p:tgtEl>
                                          <p:spTgt spid="13326"/>
                                        </p:tgtEl>
                                      </p:cBhvr>
                                    </p:animEffect>
                                  </p:childTnLst>
                                </p:cTn>
                              </p:par>
                              <p:par>
                                <p:cTn fill="hold" grpId="0" id="82" nodeType="withEffect" presetClass="entr" presetID="31" presetSubtype="0">
                                  <p:stCondLst>
                                    <p:cond delay="0"/>
                                  </p:stCondLst>
                                  <p:childTnLst>
                                    <p:set>
                                      <p:cBhvr>
                                        <p:cTn dur="1" fill="hold" id="83">
                                          <p:stCondLst>
                                            <p:cond delay="0"/>
                                          </p:stCondLst>
                                        </p:cTn>
                                        <p:tgtEl>
                                          <p:spTgt spid="13327"/>
                                        </p:tgtEl>
                                        <p:attrNameLst>
                                          <p:attrName>style.visibility</p:attrName>
                                        </p:attrNameLst>
                                      </p:cBhvr>
                                      <p:to>
                                        <p:strVal val="visible"/>
                                      </p:to>
                                    </p:set>
                                    <p:anim calcmode="lin" valueType="num">
                                      <p:cBhvr>
                                        <p:cTn dur="500" fill="hold" id="84"/>
                                        <p:tgtEl>
                                          <p:spTgt spid="13327"/>
                                        </p:tgtEl>
                                        <p:attrNameLst>
                                          <p:attrName>ppt_w</p:attrName>
                                        </p:attrNameLst>
                                      </p:cBhvr>
                                      <p:tavLst>
                                        <p:tav tm="0">
                                          <p:val>
                                            <p:fltVal val="0"/>
                                          </p:val>
                                        </p:tav>
                                        <p:tav tm="100000">
                                          <p:val>
                                            <p:strVal val="#ppt_w"/>
                                          </p:val>
                                        </p:tav>
                                      </p:tavLst>
                                    </p:anim>
                                    <p:anim calcmode="lin" valueType="num">
                                      <p:cBhvr>
                                        <p:cTn dur="500" fill="hold" id="85"/>
                                        <p:tgtEl>
                                          <p:spTgt spid="13327"/>
                                        </p:tgtEl>
                                        <p:attrNameLst>
                                          <p:attrName>ppt_h</p:attrName>
                                        </p:attrNameLst>
                                      </p:cBhvr>
                                      <p:tavLst>
                                        <p:tav tm="0">
                                          <p:val>
                                            <p:fltVal val="0"/>
                                          </p:val>
                                        </p:tav>
                                        <p:tav tm="100000">
                                          <p:val>
                                            <p:strVal val="#ppt_h"/>
                                          </p:val>
                                        </p:tav>
                                      </p:tavLst>
                                    </p:anim>
                                    <p:anim calcmode="lin" valueType="num">
                                      <p:cBhvr>
                                        <p:cTn dur="500" fill="hold" id="86"/>
                                        <p:tgtEl>
                                          <p:spTgt spid="13327"/>
                                        </p:tgtEl>
                                        <p:attrNameLst>
                                          <p:attrName>style.rotation</p:attrName>
                                        </p:attrNameLst>
                                      </p:cBhvr>
                                      <p:tavLst>
                                        <p:tav tm="0">
                                          <p:val>
                                            <p:fltVal val="90"/>
                                          </p:val>
                                        </p:tav>
                                        <p:tav tm="100000">
                                          <p:val>
                                            <p:fltVal val="0"/>
                                          </p:val>
                                        </p:tav>
                                      </p:tavLst>
                                    </p:anim>
                                    <p:animEffect filter="fade" transition="in">
                                      <p:cBhvr>
                                        <p:cTn dur="500" id="87"/>
                                        <p:tgtEl>
                                          <p:spTgt spid="13327"/>
                                        </p:tgtEl>
                                      </p:cBhvr>
                                    </p:animEffect>
                                  </p:childTnLst>
                                </p:cTn>
                              </p:par>
                              <p:par>
                                <p:cTn fill="hold" grpId="0" id="88" nodeType="withEffect" presetClass="entr" presetID="31" presetSubtype="0">
                                  <p:stCondLst>
                                    <p:cond delay="0"/>
                                  </p:stCondLst>
                                  <p:childTnLst>
                                    <p:set>
                                      <p:cBhvr>
                                        <p:cTn dur="1" fill="hold" id="89">
                                          <p:stCondLst>
                                            <p:cond delay="0"/>
                                          </p:stCondLst>
                                        </p:cTn>
                                        <p:tgtEl>
                                          <p:spTgt spid="13328"/>
                                        </p:tgtEl>
                                        <p:attrNameLst>
                                          <p:attrName>style.visibility</p:attrName>
                                        </p:attrNameLst>
                                      </p:cBhvr>
                                      <p:to>
                                        <p:strVal val="visible"/>
                                      </p:to>
                                    </p:set>
                                    <p:anim calcmode="lin" valueType="num">
                                      <p:cBhvr>
                                        <p:cTn dur="500" fill="hold" id="90"/>
                                        <p:tgtEl>
                                          <p:spTgt spid="13328"/>
                                        </p:tgtEl>
                                        <p:attrNameLst>
                                          <p:attrName>ppt_w</p:attrName>
                                        </p:attrNameLst>
                                      </p:cBhvr>
                                      <p:tavLst>
                                        <p:tav tm="0">
                                          <p:val>
                                            <p:fltVal val="0"/>
                                          </p:val>
                                        </p:tav>
                                        <p:tav tm="100000">
                                          <p:val>
                                            <p:strVal val="#ppt_w"/>
                                          </p:val>
                                        </p:tav>
                                      </p:tavLst>
                                    </p:anim>
                                    <p:anim calcmode="lin" valueType="num">
                                      <p:cBhvr>
                                        <p:cTn dur="500" fill="hold" id="91"/>
                                        <p:tgtEl>
                                          <p:spTgt spid="13328"/>
                                        </p:tgtEl>
                                        <p:attrNameLst>
                                          <p:attrName>ppt_h</p:attrName>
                                        </p:attrNameLst>
                                      </p:cBhvr>
                                      <p:tavLst>
                                        <p:tav tm="0">
                                          <p:val>
                                            <p:fltVal val="0"/>
                                          </p:val>
                                        </p:tav>
                                        <p:tav tm="100000">
                                          <p:val>
                                            <p:strVal val="#ppt_h"/>
                                          </p:val>
                                        </p:tav>
                                      </p:tavLst>
                                    </p:anim>
                                    <p:anim calcmode="lin" valueType="num">
                                      <p:cBhvr>
                                        <p:cTn dur="500" fill="hold" id="92"/>
                                        <p:tgtEl>
                                          <p:spTgt spid="13328"/>
                                        </p:tgtEl>
                                        <p:attrNameLst>
                                          <p:attrName>style.rotation</p:attrName>
                                        </p:attrNameLst>
                                      </p:cBhvr>
                                      <p:tavLst>
                                        <p:tav tm="0">
                                          <p:val>
                                            <p:fltVal val="90"/>
                                          </p:val>
                                        </p:tav>
                                        <p:tav tm="100000">
                                          <p:val>
                                            <p:fltVal val="0"/>
                                          </p:val>
                                        </p:tav>
                                      </p:tavLst>
                                    </p:anim>
                                    <p:animEffect filter="fade" transition="in">
                                      <p:cBhvr>
                                        <p:cTn dur="500" id="93"/>
                                        <p:tgtEl>
                                          <p:spTgt spid="13328"/>
                                        </p:tgtEl>
                                      </p:cBhvr>
                                    </p:animEffect>
                                  </p:childTnLst>
                                </p:cTn>
                              </p:par>
                              <p:par>
                                <p:cTn fill="hold" grpId="0" id="94" nodeType="withEffect" presetClass="entr" presetID="31" presetSubtype="0">
                                  <p:stCondLst>
                                    <p:cond delay="0"/>
                                  </p:stCondLst>
                                  <p:childTnLst>
                                    <p:set>
                                      <p:cBhvr>
                                        <p:cTn dur="1" fill="hold" id="95">
                                          <p:stCondLst>
                                            <p:cond delay="0"/>
                                          </p:stCondLst>
                                        </p:cTn>
                                        <p:tgtEl>
                                          <p:spTgt spid="13329"/>
                                        </p:tgtEl>
                                        <p:attrNameLst>
                                          <p:attrName>style.visibility</p:attrName>
                                        </p:attrNameLst>
                                      </p:cBhvr>
                                      <p:to>
                                        <p:strVal val="visible"/>
                                      </p:to>
                                    </p:set>
                                    <p:anim calcmode="lin" valueType="num">
                                      <p:cBhvr>
                                        <p:cTn dur="500" fill="hold" id="96"/>
                                        <p:tgtEl>
                                          <p:spTgt spid="13329"/>
                                        </p:tgtEl>
                                        <p:attrNameLst>
                                          <p:attrName>ppt_w</p:attrName>
                                        </p:attrNameLst>
                                      </p:cBhvr>
                                      <p:tavLst>
                                        <p:tav tm="0">
                                          <p:val>
                                            <p:fltVal val="0"/>
                                          </p:val>
                                        </p:tav>
                                        <p:tav tm="100000">
                                          <p:val>
                                            <p:strVal val="#ppt_w"/>
                                          </p:val>
                                        </p:tav>
                                      </p:tavLst>
                                    </p:anim>
                                    <p:anim calcmode="lin" valueType="num">
                                      <p:cBhvr>
                                        <p:cTn dur="500" fill="hold" id="97"/>
                                        <p:tgtEl>
                                          <p:spTgt spid="13329"/>
                                        </p:tgtEl>
                                        <p:attrNameLst>
                                          <p:attrName>ppt_h</p:attrName>
                                        </p:attrNameLst>
                                      </p:cBhvr>
                                      <p:tavLst>
                                        <p:tav tm="0">
                                          <p:val>
                                            <p:fltVal val="0"/>
                                          </p:val>
                                        </p:tav>
                                        <p:tav tm="100000">
                                          <p:val>
                                            <p:strVal val="#ppt_h"/>
                                          </p:val>
                                        </p:tav>
                                      </p:tavLst>
                                    </p:anim>
                                    <p:anim calcmode="lin" valueType="num">
                                      <p:cBhvr>
                                        <p:cTn dur="500" fill="hold" id="98"/>
                                        <p:tgtEl>
                                          <p:spTgt spid="13329"/>
                                        </p:tgtEl>
                                        <p:attrNameLst>
                                          <p:attrName>style.rotation</p:attrName>
                                        </p:attrNameLst>
                                      </p:cBhvr>
                                      <p:tavLst>
                                        <p:tav tm="0">
                                          <p:val>
                                            <p:fltVal val="90"/>
                                          </p:val>
                                        </p:tav>
                                        <p:tav tm="100000">
                                          <p:val>
                                            <p:fltVal val="0"/>
                                          </p:val>
                                        </p:tav>
                                      </p:tavLst>
                                    </p:anim>
                                    <p:animEffect filter="fade" transition="in">
                                      <p:cBhvr>
                                        <p:cTn dur="500" id="99"/>
                                        <p:tgtEl>
                                          <p:spTgt spid="13329"/>
                                        </p:tgtEl>
                                      </p:cBhvr>
                                    </p:animEffect>
                                  </p:childTnLst>
                                </p:cTn>
                              </p:par>
                              <p:par>
                                <p:cTn fill="hold" grpId="0" id="100" nodeType="withEffect" presetClass="entr" presetID="31" presetSubtype="0">
                                  <p:stCondLst>
                                    <p:cond delay="0"/>
                                  </p:stCondLst>
                                  <p:childTnLst>
                                    <p:set>
                                      <p:cBhvr>
                                        <p:cTn dur="1" fill="hold" id="101">
                                          <p:stCondLst>
                                            <p:cond delay="0"/>
                                          </p:stCondLst>
                                        </p:cTn>
                                        <p:tgtEl>
                                          <p:spTgt spid="13330"/>
                                        </p:tgtEl>
                                        <p:attrNameLst>
                                          <p:attrName>style.visibility</p:attrName>
                                        </p:attrNameLst>
                                      </p:cBhvr>
                                      <p:to>
                                        <p:strVal val="visible"/>
                                      </p:to>
                                    </p:set>
                                    <p:anim calcmode="lin" valueType="num">
                                      <p:cBhvr>
                                        <p:cTn dur="500" fill="hold" id="102"/>
                                        <p:tgtEl>
                                          <p:spTgt spid="13330"/>
                                        </p:tgtEl>
                                        <p:attrNameLst>
                                          <p:attrName>ppt_w</p:attrName>
                                        </p:attrNameLst>
                                      </p:cBhvr>
                                      <p:tavLst>
                                        <p:tav tm="0">
                                          <p:val>
                                            <p:fltVal val="0"/>
                                          </p:val>
                                        </p:tav>
                                        <p:tav tm="100000">
                                          <p:val>
                                            <p:strVal val="#ppt_w"/>
                                          </p:val>
                                        </p:tav>
                                      </p:tavLst>
                                    </p:anim>
                                    <p:anim calcmode="lin" valueType="num">
                                      <p:cBhvr>
                                        <p:cTn dur="500" fill="hold" id="103"/>
                                        <p:tgtEl>
                                          <p:spTgt spid="13330"/>
                                        </p:tgtEl>
                                        <p:attrNameLst>
                                          <p:attrName>ppt_h</p:attrName>
                                        </p:attrNameLst>
                                      </p:cBhvr>
                                      <p:tavLst>
                                        <p:tav tm="0">
                                          <p:val>
                                            <p:fltVal val="0"/>
                                          </p:val>
                                        </p:tav>
                                        <p:tav tm="100000">
                                          <p:val>
                                            <p:strVal val="#ppt_h"/>
                                          </p:val>
                                        </p:tav>
                                      </p:tavLst>
                                    </p:anim>
                                    <p:anim calcmode="lin" valueType="num">
                                      <p:cBhvr>
                                        <p:cTn dur="500" fill="hold" id="104"/>
                                        <p:tgtEl>
                                          <p:spTgt spid="13330"/>
                                        </p:tgtEl>
                                        <p:attrNameLst>
                                          <p:attrName>style.rotation</p:attrName>
                                        </p:attrNameLst>
                                      </p:cBhvr>
                                      <p:tavLst>
                                        <p:tav tm="0">
                                          <p:val>
                                            <p:fltVal val="90"/>
                                          </p:val>
                                        </p:tav>
                                        <p:tav tm="100000">
                                          <p:val>
                                            <p:fltVal val="0"/>
                                          </p:val>
                                        </p:tav>
                                      </p:tavLst>
                                    </p:anim>
                                    <p:animEffect filter="fade" transition="in">
                                      <p:cBhvr>
                                        <p:cTn dur="500" id="105"/>
                                        <p:tgtEl>
                                          <p:spTgt spid="13330"/>
                                        </p:tgtEl>
                                      </p:cBhvr>
                                    </p:animEffect>
                                  </p:childTnLst>
                                </p:cTn>
                              </p:par>
                              <p:par>
                                <p:cTn fill="hold" grpId="0" id="106" nodeType="withEffect" presetClass="entr" presetID="31" presetSubtype="0">
                                  <p:stCondLst>
                                    <p:cond delay="0"/>
                                  </p:stCondLst>
                                  <p:childTnLst>
                                    <p:set>
                                      <p:cBhvr>
                                        <p:cTn dur="1" fill="hold" id="107">
                                          <p:stCondLst>
                                            <p:cond delay="0"/>
                                          </p:stCondLst>
                                        </p:cTn>
                                        <p:tgtEl>
                                          <p:spTgt spid="13331"/>
                                        </p:tgtEl>
                                        <p:attrNameLst>
                                          <p:attrName>style.visibility</p:attrName>
                                        </p:attrNameLst>
                                      </p:cBhvr>
                                      <p:to>
                                        <p:strVal val="visible"/>
                                      </p:to>
                                    </p:set>
                                    <p:anim calcmode="lin" valueType="num">
                                      <p:cBhvr>
                                        <p:cTn dur="500" fill="hold" id="108"/>
                                        <p:tgtEl>
                                          <p:spTgt spid="13331"/>
                                        </p:tgtEl>
                                        <p:attrNameLst>
                                          <p:attrName>ppt_w</p:attrName>
                                        </p:attrNameLst>
                                      </p:cBhvr>
                                      <p:tavLst>
                                        <p:tav tm="0">
                                          <p:val>
                                            <p:fltVal val="0"/>
                                          </p:val>
                                        </p:tav>
                                        <p:tav tm="100000">
                                          <p:val>
                                            <p:strVal val="#ppt_w"/>
                                          </p:val>
                                        </p:tav>
                                      </p:tavLst>
                                    </p:anim>
                                    <p:anim calcmode="lin" valueType="num">
                                      <p:cBhvr>
                                        <p:cTn dur="500" fill="hold" id="109"/>
                                        <p:tgtEl>
                                          <p:spTgt spid="13331"/>
                                        </p:tgtEl>
                                        <p:attrNameLst>
                                          <p:attrName>ppt_h</p:attrName>
                                        </p:attrNameLst>
                                      </p:cBhvr>
                                      <p:tavLst>
                                        <p:tav tm="0">
                                          <p:val>
                                            <p:fltVal val="0"/>
                                          </p:val>
                                        </p:tav>
                                        <p:tav tm="100000">
                                          <p:val>
                                            <p:strVal val="#ppt_h"/>
                                          </p:val>
                                        </p:tav>
                                      </p:tavLst>
                                    </p:anim>
                                    <p:anim calcmode="lin" valueType="num">
                                      <p:cBhvr>
                                        <p:cTn dur="500" fill="hold" id="110"/>
                                        <p:tgtEl>
                                          <p:spTgt spid="13331"/>
                                        </p:tgtEl>
                                        <p:attrNameLst>
                                          <p:attrName>style.rotation</p:attrName>
                                        </p:attrNameLst>
                                      </p:cBhvr>
                                      <p:tavLst>
                                        <p:tav tm="0">
                                          <p:val>
                                            <p:fltVal val="90"/>
                                          </p:val>
                                        </p:tav>
                                        <p:tav tm="100000">
                                          <p:val>
                                            <p:fltVal val="0"/>
                                          </p:val>
                                        </p:tav>
                                      </p:tavLst>
                                    </p:anim>
                                    <p:animEffect filter="fade" transition="in">
                                      <p:cBhvr>
                                        <p:cTn dur="500" id="111"/>
                                        <p:tgtEl>
                                          <p:spTgt spid="13331"/>
                                        </p:tgtEl>
                                      </p:cBhvr>
                                    </p:animEffect>
                                  </p:childTnLst>
                                </p:cTn>
                              </p:par>
                              <p:par>
                                <p:cTn fill="hold" grpId="0" id="112" nodeType="withEffect" presetClass="entr" presetID="31" presetSubtype="0">
                                  <p:stCondLst>
                                    <p:cond delay="0"/>
                                  </p:stCondLst>
                                  <p:childTnLst>
                                    <p:set>
                                      <p:cBhvr>
                                        <p:cTn dur="1" fill="hold" id="113">
                                          <p:stCondLst>
                                            <p:cond delay="0"/>
                                          </p:stCondLst>
                                        </p:cTn>
                                        <p:tgtEl>
                                          <p:spTgt spid="13332"/>
                                        </p:tgtEl>
                                        <p:attrNameLst>
                                          <p:attrName>style.visibility</p:attrName>
                                        </p:attrNameLst>
                                      </p:cBhvr>
                                      <p:to>
                                        <p:strVal val="visible"/>
                                      </p:to>
                                    </p:set>
                                    <p:anim calcmode="lin" valueType="num">
                                      <p:cBhvr>
                                        <p:cTn dur="500" fill="hold" id="114"/>
                                        <p:tgtEl>
                                          <p:spTgt spid="13332"/>
                                        </p:tgtEl>
                                        <p:attrNameLst>
                                          <p:attrName>ppt_w</p:attrName>
                                        </p:attrNameLst>
                                      </p:cBhvr>
                                      <p:tavLst>
                                        <p:tav tm="0">
                                          <p:val>
                                            <p:fltVal val="0"/>
                                          </p:val>
                                        </p:tav>
                                        <p:tav tm="100000">
                                          <p:val>
                                            <p:strVal val="#ppt_w"/>
                                          </p:val>
                                        </p:tav>
                                      </p:tavLst>
                                    </p:anim>
                                    <p:anim calcmode="lin" valueType="num">
                                      <p:cBhvr>
                                        <p:cTn dur="500" fill="hold" id="115"/>
                                        <p:tgtEl>
                                          <p:spTgt spid="13332"/>
                                        </p:tgtEl>
                                        <p:attrNameLst>
                                          <p:attrName>ppt_h</p:attrName>
                                        </p:attrNameLst>
                                      </p:cBhvr>
                                      <p:tavLst>
                                        <p:tav tm="0">
                                          <p:val>
                                            <p:fltVal val="0"/>
                                          </p:val>
                                        </p:tav>
                                        <p:tav tm="100000">
                                          <p:val>
                                            <p:strVal val="#ppt_h"/>
                                          </p:val>
                                        </p:tav>
                                      </p:tavLst>
                                    </p:anim>
                                    <p:anim calcmode="lin" valueType="num">
                                      <p:cBhvr>
                                        <p:cTn dur="500" fill="hold" id="116"/>
                                        <p:tgtEl>
                                          <p:spTgt spid="13332"/>
                                        </p:tgtEl>
                                        <p:attrNameLst>
                                          <p:attrName>style.rotation</p:attrName>
                                        </p:attrNameLst>
                                      </p:cBhvr>
                                      <p:tavLst>
                                        <p:tav tm="0">
                                          <p:val>
                                            <p:fltVal val="90"/>
                                          </p:val>
                                        </p:tav>
                                        <p:tav tm="100000">
                                          <p:val>
                                            <p:fltVal val="0"/>
                                          </p:val>
                                        </p:tav>
                                      </p:tavLst>
                                    </p:anim>
                                    <p:animEffect filter="fade" transition="in">
                                      <p:cBhvr>
                                        <p:cTn dur="500" id="117"/>
                                        <p:tgtEl>
                                          <p:spTgt spid="13332"/>
                                        </p:tgtEl>
                                      </p:cBhvr>
                                    </p:animEffect>
                                  </p:childTnLst>
                                </p:cTn>
                              </p:par>
                              <p:par>
                                <p:cTn fill="hold" grpId="0" id="118" nodeType="withEffect" presetClass="entr" presetID="31" presetSubtype="0">
                                  <p:stCondLst>
                                    <p:cond delay="0"/>
                                  </p:stCondLst>
                                  <p:childTnLst>
                                    <p:set>
                                      <p:cBhvr>
                                        <p:cTn dur="1" fill="hold" id="119">
                                          <p:stCondLst>
                                            <p:cond delay="0"/>
                                          </p:stCondLst>
                                        </p:cTn>
                                        <p:tgtEl>
                                          <p:spTgt spid="13333"/>
                                        </p:tgtEl>
                                        <p:attrNameLst>
                                          <p:attrName>style.visibility</p:attrName>
                                        </p:attrNameLst>
                                      </p:cBhvr>
                                      <p:to>
                                        <p:strVal val="visible"/>
                                      </p:to>
                                    </p:set>
                                    <p:anim calcmode="lin" valueType="num">
                                      <p:cBhvr>
                                        <p:cTn dur="500" fill="hold" id="120"/>
                                        <p:tgtEl>
                                          <p:spTgt spid="13333"/>
                                        </p:tgtEl>
                                        <p:attrNameLst>
                                          <p:attrName>ppt_w</p:attrName>
                                        </p:attrNameLst>
                                      </p:cBhvr>
                                      <p:tavLst>
                                        <p:tav tm="0">
                                          <p:val>
                                            <p:fltVal val="0"/>
                                          </p:val>
                                        </p:tav>
                                        <p:tav tm="100000">
                                          <p:val>
                                            <p:strVal val="#ppt_w"/>
                                          </p:val>
                                        </p:tav>
                                      </p:tavLst>
                                    </p:anim>
                                    <p:anim calcmode="lin" valueType="num">
                                      <p:cBhvr>
                                        <p:cTn dur="500" fill="hold" id="121"/>
                                        <p:tgtEl>
                                          <p:spTgt spid="13333"/>
                                        </p:tgtEl>
                                        <p:attrNameLst>
                                          <p:attrName>ppt_h</p:attrName>
                                        </p:attrNameLst>
                                      </p:cBhvr>
                                      <p:tavLst>
                                        <p:tav tm="0">
                                          <p:val>
                                            <p:fltVal val="0"/>
                                          </p:val>
                                        </p:tav>
                                        <p:tav tm="100000">
                                          <p:val>
                                            <p:strVal val="#ppt_h"/>
                                          </p:val>
                                        </p:tav>
                                      </p:tavLst>
                                    </p:anim>
                                    <p:anim calcmode="lin" valueType="num">
                                      <p:cBhvr>
                                        <p:cTn dur="500" fill="hold" id="122"/>
                                        <p:tgtEl>
                                          <p:spTgt spid="13333"/>
                                        </p:tgtEl>
                                        <p:attrNameLst>
                                          <p:attrName>style.rotation</p:attrName>
                                        </p:attrNameLst>
                                      </p:cBhvr>
                                      <p:tavLst>
                                        <p:tav tm="0">
                                          <p:val>
                                            <p:fltVal val="90"/>
                                          </p:val>
                                        </p:tav>
                                        <p:tav tm="100000">
                                          <p:val>
                                            <p:fltVal val="0"/>
                                          </p:val>
                                        </p:tav>
                                      </p:tavLst>
                                    </p:anim>
                                    <p:animEffect filter="fade" transition="in">
                                      <p:cBhvr>
                                        <p:cTn dur="500" id="123"/>
                                        <p:tgtEl>
                                          <p:spTgt spid="13333"/>
                                        </p:tgtEl>
                                      </p:cBhvr>
                                    </p:animEffect>
                                  </p:childTnLst>
                                </p:cTn>
                              </p:par>
                              <p:par>
                                <p:cTn fill="hold" grpId="0" id="124" nodeType="withEffect" presetClass="entr" presetID="31" presetSubtype="0">
                                  <p:stCondLst>
                                    <p:cond delay="0"/>
                                  </p:stCondLst>
                                  <p:childTnLst>
                                    <p:set>
                                      <p:cBhvr>
                                        <p:cTn dur="1" fill="hold" id="125">
                                          <p:stCondLst>
                                            <p:cond delay="0"/>
                                          </p:stCondLst>
                                        </p:cTn>
                                        <p:tgtEl>
                                          <p:spTgt spid="13334"/>
                                        </p:tgtEl>
                                        <p:attrNameLst>
                                          <p:attrName>style.visibility</p:attrName>
                                        </p:attrNameLst>
                                      </p:cBhvr>
                                      <p:to>
                                        <p:strVal val="visible"/>
                                      </p:to>
                                    </p:set>
                                    <p:anim calcmode="lin" valueType="num">
                                      <p:cBhvr>
                                        <p:cTn dur="500" fill="hold" id="126"/>
                                        <p:tgtEl>
                                          <p:spTgt spid="13334"/>
                                        </p:tgtEl>
                                        <p:attrNameLst>
                                          <p:attrName>ppt_w</p:attrName>
                                        </p:attrNameLst>
                                      </p:cBhvr>
                                      <p:tavLst>
                                        <p:tav tm="0">
                                          <p:val>
                                            <p:fltVal val="0"/>
                                          </p:val>
                                        </p:tav>
                                        <p:tav tm="100000">
                                          <p:val>
                                            <p:strVal val="#ppt_w"/>
                                          </p:val>
                                        </p:tav>
                                      </p:tavLst>
                                    </p:anim>
                                    <p:anim calcmode="lin" valueType="num">
                                      <p:cBhvr>
                                        <p:cTn dur="500" fill="hold" id="127"/>
                                        <p:tgtEl>
                                          <p:spTgt spid="13334"/>
                                        </p:tgtEl>
                                        <p:attrNameLst>
                                          <p:attrName>ppt_h</p:attrName>
                                        </p:attrNameLst>
                                      </p:cBhvr>
                                      <p:tavLst>
                                        <p:tav tm="0">
                                          <p:val>
                                            <p:fltVal val="0"/>
                                          </p:val>
                                        </p:tav>
                                        <p:tav tm="100000">
                                          <p:val>
                                            <p:strVal val="#ppt_h"/>
                                          </p:val>
                                        </p:tav>
                                      </p:tavLst>
                                    </p:anim>
                                    <p:anim calcmode="lin" valueType="num">
                                      <p:cBhvr>
                                        <p:cTn dur="500" fill="hold" id="128"/>
                                        <p:tgtEl>
                                          <p:spTgt spid="13334"/>
                                        </p:tgtEl>
                                        <p:attrNameLst>
                                          <p:attrName>style.rotation</p:attrName>
                                        </p:attrNameLst>
                                      </p:cBhvr>
                                      <p:tavLst>
                                        <p:tav tm="0">
                                          <p:val>
                                            <p:fltVal val="90"/>
                                          </p:val>
                                        </p:tav>
                                        <p:tav tm="100000">
                                          <p:val>
                                            <p:fltVal val="0"/>
                                          </p:val>
                                        </p:tav>
                                      </p:tavLst>
                                    </p:anim>
                                    <p:animEffect filter="fade" transition="in">
                                      <p:cBhvr>
                                        <p:cTn dur="500" id="129"/>
                                        <p:tgtEl>
                                          <p:spTgt spid="13334"/>
                                        </p:tgtEl>
                                      </p:cBhvr>
                                    </p:animEffect>
                                  </p:childTnLst>
                                </p:cTn>
                              </p:par>
                              <p:par>
                                <p:cTn fill="hold" grpId="0" id="130" nodeType="withEffect" presetClass="entr" presetID="31" presetSubtype="0">
                                  <p:stCondLst>
                                    <p:cond delay="0"/>
                                  </p:stCondLst>
                                  <p:childTnLst>
                                    <p:set>
                                      <p:cBhvr>
                                        <p:cTn dur="1" fill="hold" id="131">
                                          <p:stCondLst>
                                            <p:cond delay="0"/>
                                          </p:stCondLst>
                                        </p:cTn>
                                        <p:tgtEl>
                                          <p:spTgt spid="13335"/>
                                        </p:tgtEl>
                                        <p:attrNameLst>
                                          <p:attrName>style.visibility</p:attrName>
                                        </p:attrNameLst>
                                      </p:cBhvr>
                                      <p:to>
                                        <p:strVal val="visible"/>
                                      </p:to>
                                    </p:set>
                                    <p:anim calcmode="lin" valueType="num">
                                      <p:cBhvr>
                                        <p:cTn dur="500" fill="hold" id="132"/>
                                        <p:tgtEl>
                                          <p:spTgt spid="13335"/>
                                        </p:tgtEl>
                                        <p:attrNameLst>
                                          <p:attrName>ppt_w</p:attrName>
                                        </p:attrNameLst>
                                      </p:cBhvr>
                                      <p:tavLst>
                                        <p:tav tm="0">
                                          <p:val>
                                            <p:fltVal val="0"/>
                                          </p:val>
                                        </p:tav>
                                        <p:tav tm="100000">
                                          <p:val>
                                            <p:strVal val="#ppt_w"/>
                                          </p:val>
                                        </p:tav>
                                      </p:tavLst>
                                    </p:anim>
                                    <p:anim calcmode="lin" valueType="num">
                                      <p:cBhvr>
                                        <p:cTn dur="500" fill="hold" id="133"/>
                                        <p:tgtEl>
                                          <p:spTgt spid="13335"/>
                                        </p:tgtEl>
                                        <p:attrNameLst>
                                          <p:attrName>ppt_h</p:attrName>
                                        </p:attrNameLst>
                                      </p:cBhvr>
                                      <p:tavLst>
                                        <p:tav tm="0">
                                          <p:val>
                                            <p:fltVal val="0"/>
                                          </p:val>
                                        </p:tav>
                                        <p:tav tm="100000">
                                          <p:val>
                                            <p:strVal val="#ppt_h"/>
                                          </p:val>
                                        </p:tav>
                                      </p:tavLst>
                                    </p:anim>
                                    <p:anim calcmode="lin" valueType="num">
                                      <p:cBhvr>
                                        <p:cTn dur="500" fill="hold" id="134"/>
                                        <p:tgtEl>
                                          <p:spTgt spid="13335"/>
                                        </p:tgtEl>
                                        <p:attrNameLst>
                                          <p:attrName>style.rotation</p:attrName>
                                        </p:attrNameLst>
                                      </p:cBhvr>
                                      <p:tavLst>
                                        <p:tav tm="0">
                                          <p:val>
                                            <p:fltVal val="90"/>
                                          </p:val>
                                        </p:tav>
                                        <p:tav tm="100000">
                                          <p:val>
                                            <p:fltVal val="0"/>
                                          </p:val>
                                        </p:tav>
                                      </p:tavLst>
                                    </p:anim>
                                    <p:animEffect filter="fade" transition="in">
                                      <p:cBhvr>
                                        <p:cTn dur="500" id="135"/>
                                        <p:tgtEl>
                                          <p:spTgt spid="13335"/>
                                        </p:tgtEl>
                                      </p:cBhvr>
                                    </p:animEffect>
                                  </p:childTnLst>
                                </p:cTn>
                              </p:par>
                              <p:par>
                                <p:cTn fill="hold" grpId="0" id="136" nodeType="withEffect" presetClass="entr" presetID="31" presetSubtype="0">
                                  <p:stCondLst>
                                    <p:cond delay="0"/>
                                  </p:stCondLst>
                                  <p:childTnLst>
                                    <p:set>
                                      <p:cBhvr>
                                        <p:cTn dur="1" fill="hold" id="137">
                                          <p:stCondLst>
                                            <p:cond delay="0"/>
                                          </p:stCondLst>
                                        </p:cTn>
                                        <p:tgtEl>
                                          <p:spTgt spid="13336"/>
                                        </p:tgtEl>
                                        <p:attrNameLst>
                                          <p:attrName>style.visibility</p:attrName>
                                        </p:attrNameLst>
                                      </p:cBhvr>
                                      <p:to>
                                        <p:strVal val="visible"/>
                                      </p:to>
                                    </p:set>
                                    <p:anim calcmode="lin" valueType="num">
                                      <p:cBhvr>
                                        <p:cTn dur="500" fill="hold" id="138"/>
                                        <p:tgtEl>
                                          <p:spTgt spid="13336"/>
                                        </p:tgtEl>
                                        <p:attrNameLst>
                                          <p:attrName>ppt_w</p:attrName>
                                        </p:attrNameLst>
                                      </p:cBhvr>
                                      <p:tavLst>
                                        <p:tav tm="0">
                                          <p:val>
                                            <p:fltVal val="0"/>
                                          </p:val>
                                        </p:tav>
                                        <p:tav tm="100000">
                                          <p:val>
                                            <p:strVal val="#ppt_w"/>
                                          </p:val>
                                        </p:tav>
                                      </p:tavLst>
                                    </p:anim>
                                    <p:anim calcmode="lin" valueType="num">
                                      <p:cBhvr>
                                        <p:cTn dur="500" fill="hold" id="139"/>
                                        <p:tgtEl>
                                          <p:spTgt spid="13336"/>
                                        </p:tgtEl>
                                        <p:attrNameLst>
                                          <p:attrName>ppt_h</p:attrName>
                                        </p:attrNameLst>
                                      </p:cBhvr>
                                      <p:tavLst>
                                        <p:tav tm="0">
                                          <p:val>
                                            <p:fltVal val="0"/>
                                          </p:val>
                                        </p:tav>
                                        <p:tav tm="100000">
                                          <p:val>
                                            <p:strVal val="#ppt_h"/>
                                          </p:val>
                                        </p:tav>
                                      </p:tavLst>
                                    </p:anim>
                                    <p:anim calcmode="lin" valueType="num">
                                      <p:cBhvr>
                                        <p:cTn dur="500" fill="hold" id="140"/>
                                        <p:tgtEl>
                                          <p:spTgt spid="13336"/>
                                        </p:tgtEl>
                                        <p:attrNameLst>
                                          <p:attrName>style.rotation</p:attrName>
                                        </p:attrNameLst>
                                      </p:cBhvr>
                                      <p:tavLst>
                                        <p:tav tm="0">
                                          <p:val>
                                            <p:fltVal val="90"/>
                                          </p:val>
                                        </p:tav>
                                        <p:tav tm="100000">
                                          <p:val>
                                            <p:fltVal val="0"/>
                                          </p:val>
                                        </p:tav>
                                      </p:tavLst>
                                    </p:anim>
                                    <p:animEffect filter="fade" transition="in">
                                      <p:cBhvr>
                                        <p:cTn dur="500" id="141"/>
                                        <p:tgtEl>
                                          <p:spTgt spid="13336"/>
                                        </p:tgtEl>
                                      </p:cBhvr>
                                    </p:animEffect>
                                  </p:childTnLst>
                                </p:cTn>
                              </p:par>
                              <p:par>
                                <p:cTn fill="hold" grpId="0" id="142" nodeType="withEffect" presetClass="entr" presetID="31" presetSubtype="0">
                                  <p:stCondLst>
                                    <p:cond delay="0"/>
                                  </p:stCondLst>
                                  <p:childTnLst>
                                    <p:set>
                                      <p:cBhvr>
                                        <p:cTn dur="1" fill="hold" id="143">
                                          <p:stCondLst>
                                            <p:cond delay="0"/>
                                          </p:stCondLst>
                                        </p:cTn>
                                        <p:tgtEl>
                                          <p:spTgt spid="13337"/>
                                        </p:tgtEl>
                                        <p:attrNameLst>
                                          <p:attrName>style.visibility</p:attrName>
                                        </p:attrNameLst>
                                      </p:cBhvr>
                                      <p:to>
                                        <p:strVal val="visible"/>
                                      </p:to>
                                    </p:set>
                                    <p:anim calcmode="lin" valueType="num">
                                      <p:cBhvr>
                                        <p:cTn dur="500" fill="hold" id="144"/>
                                        <p:tgtEl>
                                          <p:spTgt spid="13337"/>
                                        </p:tgtEl>
                                        <p:attrNameLst>
                                          <p:attrName>ppt_w</p:attrName>
                                        </p:attrNameLst>
                                      </p:cBhvr>
                                      <p:tavLst>
                                        <p:tav tm="0">
                                          <p:val>
                                            <p:fltVal val="0"/>
                                          </p:val>
                                        </p:tav>
                                        <p:tav tm="100000">
                                          <p:val>
                                            <p:strVal val="#ppt_w"/>
                                          </p:val>
                                        </p:tav>
                                      </p:tavLst>
                                    </p:anim>
                                    <p:anim calcmode="lin" valueType="num">
                                      <p:cBhvr>
                                        <p:cTn dur="500" fill="hold" id="145"/>
                                        <p:tgtEl>
                                          <p:spTgt spid="13337"/>
                                        </p:tgtEl>
                                        <p:attrNameLst>
                                          <p:attrName>ppt_h</p:attrName>
                                        </p:attrNameLst>
                                      </p:cBhvr>
                                      <p:tavLst>
                                        <p:tav tm="0">
                                          <p:val>
                                            <p:fltVal val="0"/>
                                          </p:val>
                                        </p:tav>
                                        <p:tav tm="100000">
                                          <p:val>
                                            <p:strVal val="#ppt_h"/>
                                          </p:val>
                                        </p:tav>
                                      </p:tavLst>
                                    </p:anim>
                                    <p:anim calcmode="lin" valueType="num">
                                      <p:cBhvr>
                                        <p:cTn dur="500" fill="hold" id="146"/>
                                        <p:tgtEl>
                                          <p:spTgt spid="13337"/>
                                        </p:tgtEl>
                                        <p:attrNameLst>
                                          <p:attrName>style.rotation</p:attrName>
                                        </p:attrNameLst>
                                      </p:cBhvr>
                                      <p:tavLst>
                                        <p:tav tm="0">
                                          <p:val>
                                            <p:fltVal val="90"/>
                                          </p:val>
                                        </p:tav>
                                        <p:tav tm="100000">
                                          <p:val>
                                            <p:fltVal val="0"/>
                                          </p:val>
                                        </p:tav>
                                      </p:tavLst>
                                    </p:anim>
                                    <p:animEffect filter="fade" transition="in">
                                      <p:cBhvr>
                                        <p:cTn dur="500" id="147"/>
                                        <p:tgtEl>
                                          <p:spTgt spid="13337"/>
                                        </p:tgtEl>
                                      </p:cBhvr>
                                    </p:animEffect>
                                  </p:childTnLst>
                                </p:cTn>
                              </p:par>
                              <p:par>
                                <p:cTn fill="hold" grpId="0" id="148" nodeType="withEffect" presetClass="entr" presetID="31" presetSubtype="0">
                                  <p:stCondLst>
                                    <p:cond delay="0"/>
                                  </p:stCondLst>
                                  <p:childTnLst>
                                    <p:set>
                                      <p:cBhvr>
                                        <p:cTn dur="1" fill="hold" id="149">
                                          <p:stCondLst>
                                            <p:cond delay="0"/>
                                          </p:stCondLst>
                                        </p:cTn>
                                        <p:tgtEl>
                                          <p:spTgt spid="13338"/>
                                        </p:tgtEl>
                                        <p:attrNameLst>
                                          <p:attrName>style.visibility</p:attrName>
                                        </p:attrNameLst>
                                      </p:cBhvr>
                                      <p:to>
                                        <p:strVal val="visible"/>
                                      </p:to>
                                    </p:set>
                                    <p:anim calcmode="lin" valueType="num">
                                      <p:cBhvr>
                                        <p:cTn dur="500" fill="hold" id="150"/>
                                        <p:tgtEl>
                                          <p:spTgt spid="13338"/>
                                        </p:tgtEl>
                                        <p:attrNameLst>
                                          <p:attrName>ppt_w</p:attrName>
                                        </p:attrNameLst>
                                      </p:cBhvr>
                                      <p:tavLst>
                                        <p:tav tm="0">
                                          <p:val>
                                            <p:fltVal val="0"/>
                                          </p:val>
                                        </p:tav>
                                        <p:tav tm="100000">
                                          <p:val>
                                            <p:strVal val="#ppt_w"/>
                                          </p:val>
                                        </p:tav>
                                      </p:tavLst>
                                    </p:anim>
                                    <p:anim calcmode="lin" valueType="num">
                                      <p:cBhvr>
                                        <p:cTn dur="500" fill="hold" id="151"/>
                                        <p:tgtEl>
                                          <p:spTgt spid="13338"/>
                                        </p:tgtEl>
                                        <p:attrNameLst>
                                          <p:attrName>ppt_h</p:attrName>
                                        </p:attrNameLst>
                                      </p:cBhvr>
                                      <p:tavLst>
                                        <p:tav tm="0">
                                          <p:val>
                                            <p:fltVal val="0"/>
                                          </p:val>
                                        </p:tav>
                                        <p:tav tm="100000">
                                          <p:val>
                                            <p:strVal val="#ppt_h"/>
                                          </p:val>
                                        </p:tav>
                                      </p:tavLst>
                                    </p:anim>
                                    <p:anim calcmode="lin" valueType="num">
                                      <p:cBhvr>
                                        <p:cTn dur="500" fill="hold" id="152"/>
                                        <p:tgtEl>
                                          <p:spTgt spid="13338"/>
                                        </p:tgtEl>
                                        <p:attrNameLst>
                                          <p:attrName>style.rotation</p:attrName>
                                        </p:attrNameLst>
                                      </p:cBhvr>
                                      <p:tavLst>
                                        <p:tav tm="0">
                                          <p:val>
                                            <p:fltVal val="90"/>
                                          </p:val>
                                        </p:tav>
                                        <p:tav tm="100000">
                                          <p:val>
                                            <p:fltVal val="0"/>
                                          </p:val>
                                        </p:tav>
                                      </p:tavLst>
                                    </p:anim>
                                    <p:animEffect filter="fade" transition="in">
                                      <p:cBhvr>
                                        <p:cTn dur="500" id="153"/>
                                        <p:tgtEl>
                                          <p:spTgt spid="13338"/>
                                        </p:tgtEl>
                                      </p:cBhvr>
                                    </p:animEffect>
                                  </p:childTnLst>
                                </p:cTn>
                              </p:par>
                              <p:par>
                                <p:cTn fill="hold" grpId="0" id="154" nodeType="withEffect" presetClass="entr" presetID="31" presetSubtype="0">
                                  <p:stCondLst>
                                    <p:cond delay="0"/>
                                  </p:stCondLst>
                                  <p:childTnLst>
                                    <p:set>
                                      <p:cBhvr>
                                        <p:cTn dur="1" fill="hold" id="155">
                                          <p:stCondLst>
                                            <p:cond delay="0"/>
                                          </p:stCondLst>
                                        </p:cTn>
                                        <p:tgtEl>
                                          <p:spTgt spid="13339"/>
                                        </p:tgtEl>
                                        <p:attrNameLst>
                                          <p:attrName>style.visibility</p:attrName>
                                        </p:attrNameLst>
                                      </p:cBhvr>
                                      <p:to>
                                        <p:strVal val="visible"/>
                                      </p:to>
                                    </p:set>
                                    <p:anim calcmode="lin" valueType="num">
                                      <p:cBhvr>
                                        <p:cTn dur="500" fill="hold" id="156"/>
                                        <p:tgtEl>
                                          <p:spTgt spid="13339"/>
                                        </p:tgtEl>
                                        <p:attrNameLst>
                                          <p:attrName>ppt_w</p:attrName>
                                        </p:attrNameLst>
                                      </p:cBhvr>
                                      <p:tavLst>
                                        <p:tav tm="0">
                                          <p:val>
                                            <p:fltVal val="0"/>
                                          </p:val>
                                        </p:tav>
                                        <p:tav tm="100000">
                                          <p:val>
                                            <p:strVal val="#ppt_w"/>
                                          </p:val>
                                        </p:tav>
                                      </p:tavLst>
                                    </p:anim>
                                    <p:anim calcmode="lin" valueType="num">
                                      <p:cBhvr>
                                        <p:cTn dur="500" fill="hold" id="157"/>
                                        <p:tgtEl>
                                          <p:spTgt spid="13339"/>
                                        </p:tgtEl>
                                        <p:attrNameLst>
                                          <p:attrName>ppt_h</p:attrName>
                                        </p:attrNameLst>
                                      </p:cBhvr>
                                      <p:tavLst>
                                        <p:tav tm="0">
                                          <p:val>
                                            <p:fltVal val="0"/>
                                          </p:val>
                                        </p:tav>
                                        <p:tav tm="100000">
                                          <p:val>
                                            <p:strVal val="#ppt_h"/>
                                          </p:val>
                                        </p:tav>
                                      </p:tavLst>
                                    </p:anim>
                                    <p:anim calcmode="lin" valueType="num">
                                      <p:cBhvr>
                                        <p:cTn dur="500" fill="hold" id="158"/>
                                        <p:tgtEl>
                                          <p:spTgt spid="13339"/>
                                        </p:tgtEl>
                                        <p:attrNameLst>
                                          <p:attrName>style.rotation</p:attrName>
                                        </p:attrNameLst>
                                      </p:cBhvr>
                                      <p:tavLst>
                                        <p:tav tm="0">
                                          <p:val>
                                            <p:fltVal val="90"/>
                                          </p:val>
                                        </p:tav>
                                        <p:tav tm="100000">
                                          <p:val>
                                            <p:fltVal val="0"/>
                                          </p:val>
                                        </p:tav>
                                      </p:tavLst>
                                    </p:anim>
                                    <p:animEffect filter="fade" transition="in">
                                      <p:cBhvr>
                                        <p:cTn dur="500" id="159"/>
                                        <p:tgtEl>
                                          <p:spTgt spid="13339"/>
                                        </p:tgtEl>
                                      </p:cBhvr>
                                    </p:animEffect>
                                  </p:childTnLst>
                                </p:cTn>
                              </p:par>
                              <p:par>
                                <p:cTn fill="hold" grpId="0" id="160" nodeType="withEffect" presetClass="entr" presetID="31" presetSubtype="0">
                                  <p:stCondLst>
                                    <p:cond delay="0"/>
                                  </p:stCondLst>
                                  <p:childTnLst>
                                    <p:set>
                                      <p:cBhvr>
                                        <p:cTn dur="1" fill="hold" id="161">
                                          <p:stCondLst>
                                            <p:cond delay="0"/>
                                          </p:stCondLst>
                                        </p:cTn>
                                        <p:tgtEl>
                                          <p:spTgt spid="13340"/>
                                        </p:tgtEl>
                                        <p:attrNameLst>
                                          <p:attrName>style.visibility</p:attrName>
                                        </p:attrNameLst>
                                      </p:cBhvr>
                                      <p:to>
                                        <p:strVal val="visible"/>
                                      </p:to>
                                    </p:set>
                                    <p:anim calcmode="lin" valueType="num">
                                      <p:cBhvr>
                                        <p:cTn dur="500" fill="hold" id="162"/>
                                        <p:tgtEl>
                                          <p:spTgt spid="13340"/>
                                        </p:tgtEl>
                                        <p:attrNameLst>
                                          <p:attrName>ppt_w</p:attrName>
                                        </p:attrNameLst>
                                      </p:cBhvr>
                                      <p:tavLst>
                                        <p:tav tm="0">
                                          <p:val>
                                            <p:fltVal val="0"/>
                                          </p:val>
                                        </p:tav>
                                        <p:tav tm="100000">
                                          <p:val>
                                            <p:strVal val="#ppt_w"/>
                                          </p:val>
                                        </p:tav>
                                      </p:tavLst>
                                    </p:anim>
                                    <p:anim calcmode="lin" valueType="num">
                                      <p:cBhvr>
                                        <p:cTn dur="500" fill="hold" id="163"/>
                                        <p:tgtEl>
                                          <p:spTgt spid="13340"/>
                                        </p:tgtEl>
                                        <p:attrNameLst>
                                          <p:attrName>ppt_h</p:attrName>
                                        </p:attrNameLst>
                                      </p:cBhvr>
                                      <p:tavLst>
                                        <p:tav tm="0">
                                          <p:val>
                                            <p:fltVal val="0"/>
                                          </p:val>
                                        </p:tav>
                                        <p:tav tm="100000">
                                          <p:val>
                                            <p:strVal val="#ppt_h"/>
                                          </p:val>
                                        </p:tav>
                                      </p:tavLst>
                                    </p:anim>
                                    <p:anim calcmode="lin" valueType="num">
                                      <p:cBhvr>
                                        <p:cTn dur="500" fill="hold" id="164"/>
                                        <p:tgtEl>
                                          <p:spTgt spid="13340"/>
                                        </p:tgtEl>
                                        <p:attrNameLst>
                                          <p:attrName>style.rotation</p:attrName>
                                        </p:attrNameLst>
                                      </p:cBhvr>
                                      <p:tavLst>
                                        <p:tav tm="0">
                                          <p:val>
                                            <p:fltVal val="90"/>
                                          </p:val>
                                        </p:tav>
                                        <p:tav tm="100000">
                                          <p:val>
                                            <p:fltVal val="0"/>
                                          </p:val>
                                        </p:tav>
                                      </p:tavLst>
                                    </p:anim>
                                    <p:animEffect filter="fade" transition="in">
                                      <p:cBhvr>
                                        <p:cTn dur="500" id="165"/>
                                        <p:tgtEl>
                                          <p:spTgt spid="13340"/>
                                        </p:tgtEl>
                                      </p:cBhvr>
                                    </p:animEffect>
                                  </p:childTnLst>
                                </p:cTn>
                              </p:par>
                              <p:par>
                                <p:cTn fill="hold" grpId="0" id="166" nodeType="withEffect" presetClass="entr" presetID="31" presetSubtype="0">
                                  <p:stCondLst>
                                    <p:cond delay="0"/>
                                  </p:stCondLst>
                                  <p:childTnLst>
                                    <p:set>
                                      <p:cBhvr>
                                        <p:cTn dur="1" fill="hold" id="167">
                                          <p:stCondLst>
                                            <p:cond delay="0"/>
                                          </p:stCondLst>
                                        </p:cTn>
                                        <p:tgtEl>
                                          <p:spTgt spid="13341"/>
                                        </p:tgtEl>
                                        <p:attrNameLst>
                                          <p:attrName>style.visibility</p:attrName>
                                        </p:attrNameLst>
                                      </p:cBhvr>
                                      <p:to>
                                        <p:strVal val="visible"/>
                                      </p:to>
                                    </p:set>
                                    <p:anim calcmode="lin" valueType="num">
                                      <p:cBhvr>
                                        <p:cTn dur="500" fill="hold" id="168"/>
                                        <p:tgtEl>
                                          <p:spTgt spid="13341"/>
                                        </p:tgtEl>
                                        <p:attrNameLst>
                                          <p:attrName>ppt_w</p:attrName>
                                        </p:attrNameLst>
                                      </p:cBhvr>
                                      <p:tavLst>
                                        <p:tav tm="0">
                                          <p:val>
                                            <p:fltVal val="0"/>
                                          </p:val>
                                        </p:tav>
                                        <p:tav tm="100000">
                                          <p:val>
                                            <p:strVal val="#ppt_w"/>
                                          </p:val>
                                        </p:tav>
                                      </p:tavLst>
                                    </p:anim>
                                    <p:anim calcmode="lin" valueType="num">
                                      <p:cBhvr>
                                        <p:cTn dur="500" fill="hold" id="169"/>
                                        <p:tgtEl>
                                          <p:spTgt spid="13341"/>
                                        </p:tgtEl>
                                        <p:attrNameLst>
                                          <p:attrName>ppt_h</p:attrName>
                                        </p:attrNameLst>
                                      </p:cBhvr>
                                      <p:tavLst>
                                        <p:tav tm="0">
                                          <p:val>
                                            <p:fltVal val="0"/>
                                          </p:val>
                                        </p:tav>
                                        <p:tav tm="100000">
                                          <p:val>
                                            <p:strVal val="#ppt_h"/>
                                          </p:val>
                                        </p:tav>
                                      </p:tavLst>
                                    </p:anim>
                                    <p:anim calcmode="lin" valueType="num">
                                      <p:cBhvr>
                                        <p:cTn dur="500" fill="hold" id="170"/>
                                        <p:tgtEl>
                                          <p:spTgt spid="13341"/>
                                        </p:tgtEl>
                                        <p:attrNameLst>
                                          <p:attrName>style.rotation</p:attrName>
                                        </p:attrNameLst>
                                      </p:cBhvr>
                                      <p:tavLst>
                                        <p:tav tm="0">
                                          <p:val>
                                            <p:fltVal val="90"/>
                                          </p:val>
                                        </p:tav>
                                        <p:tav tm="100000">
                                          <p:val>
                                            <p:fltVal val="0"/>
                                          </p:val>
                                        </p:tav>
                                      </p:tavLst>
                                    </p:anim>
                                    <p:animEffect filter="fade" transition="in">
                                      <p:cBhvr>
                                        <p:cTn dur="500" id="171"/>
                                        <p:tgtEl>
                                          <p:spTgt spid="13341"/>
                                        </p:tgtEl>
                                      </p:cBhvr>
                                    </p:animEffect>
                                  </p:childTnLst>
                                </p:cTn>
                              </p:par>
                              <p:par>
                                <p:cTn fill="hold" grpId="0" id="172" nodeType="withEffect" presetClass="entr" presetID="31" presetSubtype="0">
                                  <p:stCondLst>
                                    <p:cond delay="0"/>
                                  </p:stCondLst>
                                  <p:childTnLst>
                                    <p:set>
                                      <p:cBhvr>
                                        <p:cTn dur="1" fill="hold" id="173">
                                          <p:stCondLst>
                                            <p:cond delay="0"/>
                                          </p:stCondLst>
                                        </p:cTn>
                                        <p:tgtEl>
                                          <p:spTgt spid="13342"/>
                                        </p:tgtEl>
                                        <p:attrNameLst>
                                          <p:attrName>style.visibility</p:attrName>
                                        </p:attrNameLst>
                                      </p:cBhvr>
                                      <p:to>
                                        <p:strVal val="visible"/>
                                      </p:to>
                                    </p:set>
                                    <p:anim calcmode="lin" valueType="num">
                                      <p:cBhvr>
                                        <p:cTn dur="500" fill="hold" id="174"/>
                                        <p:tgtEl>
                                          <p:spTgt spid="13342"/>
                                        </p:tgtEl>
                                        <p:attrNameLst>
                                          <p:attrName>ppt_w</p:attrName>
                                        </p:attrNameLst>
                                      </p:cBhvr>
                                      <p:tavLst>
                                        <p:tav tm="0">
                                          <p:val>
                                            <p:fltVal val="0"/>
                                          </p:val>
                                        </p:tav>
                                        <p:tav tm="100000">
                                          <p:val>
                                            <p:strVal val="#ppt_w"/>
                                          </p:val>
                                        </p:tav>
                                      </p:tavLst>
                                    </p:anim>
                                    <p:anim calcmode="lin" valueType="num">
                                      <p:cBhvr>
                                        <p:cTn dur="500" fill="hold" id="175"/>
                                        <p:tgtEl>
                                          <p:spTgt spid="13342"/>
                                        </p:tgtEl>
                                        <p:attrNameLst>
                                          <p:attrName>ppt_h</p:attrName>
                                        </p:attrNameLst>
                                      </p:cBhvr>
                                      <p:tavLst>
                                        <p:tav tm="0">
                                          <p:val>
                                            <p:fltVal val="0"/>
                                          </p:val>
                                        </p:tav>
                                        <p:tav tm="100000">
                                          <p:val>
                                            <p:strVal val="#ppt_h"/>
                                          </p:val>
                                        </p:tav>
                                      </p:tavLst>
                                    </p:anim>
                                    <p:anim calcmode="lin" valueType="num">
                                      <p:cBhvr>
                                        <p:cTn dur="500" fill="hold" id="176"/>
                                        <p:tgtEl>
                                          <p:spTgt spid="13342"/>
                                        </p:tgtEl>
                                        <p:attrNameLst>
                                          <p:attrName>style.rotation</p:attrName>
                                        </p:attrNameLst>
                                      </p:cBhvr>
                                      <p:tavLst>
                                        <p:tav tm="0">
                                          <p:val>
                                            <p:fltVal val="90"/>
                                          </p:val>
                                        </p:tav>
                                        <p:tav tm="100000">
                                          <p:val>
                                            <p:fltVal val="0"/>
                                          </p:val>
                                        </p:tav>
                                      </p:tavLst>
                                    </p:anim>
                                    <p:animEffect filter="fade" transition="in">
                                      <p:cBhvr>
                                        <p:cTn dur="500" id="177"/>
                                        <p:tgtEl>
                                          <p:spTgt spid="13342"/>
                                        </p:tgtEl>
                                      </p:cBhvr>
                                    </p:animEffect>
                                  </p:childTnLst>
                                </p:cTn>
                              </p:par>
                              <p:par>
                                <p:cTn fill="hold" grpId="0" id="178" nodeType="withEffect" presetClass="entr" presetID="31" presetSubtype="0">
                                  <p:stCondLst>
                                    <p:cond delay="0"/>
                                  </p:stCondLst>
                                  <p:childTnLst>
                                    <p:set>
                                      <p:cBhvr>
                                        <p:cTn dur="1" fill="hold" id="179">
                                          <p:stCondLst>
                                            <p:cond delay="0"/>
                                          </p:stCondLst>
                                        </p:cTn>
                                        <p:tgtEl>
                                          <p:spTgt spid="13343"/>
                                        </p:tgtEl>
                                        <p:attrNameLst>
                                          <p:attrName>style.visibility</p:attrName>
                                        </p:attrNameLst>
                                      </p:cBhvr>
                                      <p:to>
                                        <p:strVal val="visible"/>
                                      </p:to>
                                    </p:set>
                                    <p:anim calcmode="lin" valueType="num">
                                      <p:cBhvr>
                                        <p:cTn dur="500" fill="hold" id="180"/>
                                        <p:tgtEl>
                                          <p:spTgt spid="13343"/>
                                        </p:tgtEl>
                                        <p:attrNameLst>
                                          <p:attrName>ppt_w</p:attrName>
                                        </p:attrNameLst>
                                      </p:cBhvr>
                                      <p:tavLst>
                                        <p:tav tm="0">
                                          <p:val>
                                            <p:fltVal val="0"/>
                                          </p:val>
                                        </p:tav>
                                        <p:tav tm="100000">
                                          <p:val>
                                            <p:strVal val="#ppt_w"/>
                                          </p:val>
                                        </p:tav>
                                      </p:tavLst>
                                    </p:anim>
                                    <p:anim calcmode="lin" valueType="num">
                                      <p:cBhvr>
                                        <p:cTn dur="500" fill="hold" id="181"/>
                                        <p:tgtEl>
                                          <p:spTgt spid="13343"/>
                                        </p:tgtEl>
                                        <p:attrNameLst>
                                          <p:attrName>ppt_h</p:attrName>
                                        </p:attrNameLst>
                                      </p:cBhvr>
                                      <p:tavLst>
                                        <p:tav tm="0">
                                          <p:val>
                                            <p:fltVal val="0"/>
                                          </p:val>
                                        </p:tav>
                                        <p:tav tm="100000">
                                          <p:val>
                                            <p:strVal val="#ppt_h"/>
                                          </p:val>
                                        </p:tav>
                                      </p:tavLst>
                                    </p:anim>
                                    <p:anim calcmode="lin" valueType="num">
                                      <p:cBhvr>
                                        <p:cTn dur="500" fill="hold" id="182"/>
                                        <p:tgtEl>
                                          <p:spTgt spid="13343"/>
                                        </p:tgtEl>
                                        <p:attrNameLst>
                                          <p:attrName>style.rotation</p:attrName>
                                        </p:attrNameLst>
                                      </p:cBhvr>
                                      <p:tavLst>
                                        <p:tav tm="0">
                                          <p:val>
                                            <p:fltVal val="90"/>
                                          </p:val>
                                        </p:tav>
                                        <p:tav tm="100000">
                                          <p:val>
                                            <p:fltVal val="0"/>
                                          </p:val>
                                        </p:tav>
                                      </p:tavLst>
                                    </p:anim>
                                    <p:animEffect filter="fade" transition="in">
                                      <p:cBhvr>
                                        <p:cTn dur="500" id="183"/>
                                        <p:tgtEl>
                                          <p:spTgt spid="13343"/>
                                        </p:tgtEl>
                                      </p:cBhvr>
                                    </p:animEffect>
                                  </p:childTnLst>
                                </p:cTn>
                              </p:par>
                              <p:par>
                                <p:cTn fill="hold" grpId="0" id="184" nodeType="withEffect" presetClass="entr" presetID="31" presetSubtype="0">
                                  <p:stCondLst>
                                    <p:cond delay="0"/>
                                  </p:stCondLst>
                                  <p:childTnLst>
                                    <p:set>
                                      <p:cBhvr>
                                        <p:cTn dur="1" fill="hold" id="185">
                                          <p:stCondLst>
                                            <p:cond delay="0"/>
                                          </p:stCondLst>
                                        </p:cTn>
                                        <p:tgtEl>
                                          <p:spTgt spid="13344"/>
                                        </p:tgtEl>
                                        <p:attrNameLst>
                                          <p:attrName>style.visibility</p:attrName>
                                        </p:attrNameLst>
                                      </p:cBhvr>
                                      <p:to>
                                        <p:strVal val="visible"/>
                                      </p:to>
                                    </p:set>
                                    <p:anim calcmode="lin" valueType="num">
                                      <p:cBhvr>
                                        <p:cTn dur="500" fill="hold" id="186"/>
                                        <p:tgtEl>
                                          <p:spTgt spid="13344"/>
                                        </p:tgtEl>
                                        <p:attrNameLst>
                                          <p:attrName>ppt_w</p:attrName>
                                        </p:attrNameLst>
                                      </p:cBhvr>
                                      <p:tavLst>
                                        <p:tav tm="0">
                                          <p:val>
                                            <p:fltVal val="0"/>
                                          </p:val>
                                        </p:tav>
                                        <p:tav tm="100000">
                                          <p:val>
                                            <p:strVal val="#ppt_w"/>
                                          </p:val>
                                        </p:tav>
                                      </p:tavLst>
                                    </p:anim>
                                    <p:anim calcmode="lin" valueType="num">
                                      <p:cBhvr>
                                        <p:cTn dur="500" fill="hold" id="187"/>
                                        <p:tgtEl>
                                          <p:spTgt spid="13344"/>
                                        </p:tgtEl>
                                        <p:attrNameLst>
                                          <p:attrName>ppt_h</p:attrName>
                                        </p:attrNameLst>
                                      </p:cBhvr>
                                      <p:tavLst>
                                        <p:tav tm="0">
                                          <p:val>
                                            <p:fltVal val="0"/>
                                          </p:val>
                                        </p:tav>
                                        <p:tav tm="100000">
                                          <p:val>
                                            <p:strVal val="#ppt_h"/>
                                          </p:val>
                                        </p:tav>
                                      </p:tavLst>
                                    </p:anim>
                                    <p:anim calcmode="lin" valueType="num">
                                      <p:cBhvr>
                                        <p:cTn dur="500" fill="hold" id="188"/>
                                        <p:tgtEl>
                                          <p:spTgt spid="13344"/>
                                        </p:tgtEl>
                                        <p:attrNameLst>
                                          <p:attrName>style.rotation</p:attrName>
                                        </p:attrNameLst>
                                      </p:cBhvr>
                                      <p:tavLst>
                                        <p:tav tm="0">
                                          <p:val>
                                            <p:fltVal val="90"/>
                                          </p:val>
                                        </p:tav>
                                        <p:tav tm="100000">
                                          <p:val>
                                            <p:fltVal val="0"/>
                                          </p:val>
                                        </p:tav>
                                      </p:tavLst>
                                    </p:anim>
                                    <p:animEffect filter="fade" transition="in">
                                      <p:cBhvr>
                                        <p:cTn dur="500" id="189"/>
                                        <p:tgtEl>
                                          <p:spTgt spid="13344"/>
                                        </p:tgtEl>
                                      </p:cBhvr>
                                    </p:animEffect>
                                  </p:childTnLst>
                                </p:cTn>
                              </p:par>
                              <p:par>
                                <p:cTn fill="hold" grpId="0" id="190" nodeType="withEffect" presetClass="entr" presetID="31" presetSubtype="0">
                                  <p:stCondLst>
                                    <p:cond delay="0"/>
                                  </p:stCondLst>
                                  <p:childTnLst>
                                    <p:set>
                                      <p:cBhvr>
                                        <p:cTn dur="1" fill="hold" id="191">
                                          <p:stCondLst>
                                            <p:cond delay="0"/>
                                          </p:stCondLst>
                                        </p:cTn>
                                        <p:tgtEl>
                                          <p:spTgt spid="13345"/>
                                        </p:tgtEl>
                                        <p:attrNameLst>
                                          <p:attrName>style.visibility</p:attrName>
                                        </p:attrNameLst>
                                      </p:cBhvr>
                                      <p:to>
                                        <p:strVal val="visible"/>
                                      </p:to>
                                    </p:set>
                                    <p:anim calcmode="lin" valueType="num">
                                      <p:cBhvr>
                                        <p:cTn dur="500" fill="hold" id="192"/>
                                        <p:tgtEl>
                                          <p:spTgt spid="13345"/>
                                        </p:tgtEl>
                                        <p:attrNameLst>
                                          <p:attrName>ppt_w</p:attrName>
                                        </p:attrNameLst>
                                      </p:cBhvr>
                                      <p:tavLst>
                                        <p:tav tm="0">
                                          <p:val>
                                            <p:fltVal val="0"/>
                                          </p:val>
                                        </p:tav>
                                        <p:tav tm="100000">
                                          <p:val>
                                            <p:strVal val="#ppt_w"/>
                                          </p:val>
                                        </p:tav>
                                      </p:tavLst>
                                    </p:anim>
                                    <p:anim calcmode="lin" valueType="num">
                                      <p:cBhvr>
                                        <p:cTn dur="500" fill="hold" id="193"/>
                                        <p:tgtEl>
                                          <p:spTgt spid="13345"/>
                                        </p:tgtEl>
                                        <p:attrNameLst>
                                          <p:attrName>ppt_h</p:attrName>
                                        </p:attrNameLst>
                                      </p:cBhvr>
                                      <p:tavLst>
                                        <p:tav tm="0">
                                          <p:val>
                                            <p:fltVal val="0"/>
                                          </p:val>
                                        </p:tav>
                                        <p:tav tm="100000">
                                          <p:val>
                                            <p:strVal val="#ppt_h"/>
                                          </p:val>
                                        </p:tav>
                                      </p:tavLst>
                                    </p:anim>
                                    <p:anim calcmode="lin" valueType="num">
                                      <p:cBhvr>
                                        <p:cTn dur="500" fill="hold" id="194"/>
                                        <p:tgtEl>
                                          <p:spTgt spid="13345"/>
                                        </p:tgtEl>
                                        <p:attrNameLst>
                                          <p:attrName>style.rotation</p:attrName>
                                        </p:attrNameLst>
                                      </p:cBhvr>
                                      <p:tavLst>
                                        <p:tav tm="0">
                                          <p:val>
                                            <p:fltVal val="90"/>
                                          </p:val>
                                        </p:tav>
                                        <p:tav tm="100000">
                                          <p:val>
                                            <p:fltVal val="0"/>
                                          </p:val>
                                        </p:tav>
                                      </p:tavLst>
                                    </p:anim>
                                    <p:animEffect filter="fade" transition="in">
                                      <p:cBhvr>
                                        <p:cTn dur="500" id="195"/>
                                        <p:tgtEl>
                                          <p:spTgt spid="13345"/>
                                        </p:tgtEl>
                                      </p:cBhvr>
                                    </p:animEffect>
                                  </p:childTnLst>
                                </p:cTn>
                              </p:par>
                              <p:par>
                                <p:cTn fill="hold" grpId="0" id="196" nodeType="withEffect" presetClass="entr" presetID="31" presetSubtype="0">
                                  <p:stCondLst>
                                    <p:cond delay="0"/>
                                  </p:stCondLst>
                                  <p:childTnLst>
                                    <p:set>
                                      <p:cBhvr>
                                        <p:cTn dur="1" fill="hold" id="197">
                                          <p:stCondLst>
                                            <p:cond delay="0"/>
                                          </p:stCondLst>
                                        </p:cTn>
                                        <p:tgtEl>
                                          <p:spTgt spid="13346"/>
                                        </p:tgtEl>
                                        <p:attrNameLst>
                                          <p:attrName>style.visibility</p:attrName>
                                        </p:attrNameLst>
                                      </p:cBhvr>
                                      <p:to>
                                        <p:strVal val="visible"/>
                                      </p:to>
                                    </p:set>
                                    <p:anim calcmode="lin" valueType="num">
                                      <p:cBhvr>
                                        <p:cTn dur="500" fill="hold" id="198"/>
                                        <p:tgtEl>
                                          <p:spTgt spid="13346"/>
                                        </p:tgtEl>
                                        <p:attrNameLst>
                                          <p:attrName>ppt_w</p:attrName>
                                        </p:attrNameLst>
                                      </p:cBhvr>
                                      <p:tavLst>
                                        <p:tav tm="0">
                                          <p:val>
                                            <p:fltVal val="0"/>
                                          </p:val>
                                        </p:tav>
                                        <p:tav tm="100000">
                                          <p:val>
                                            <p:strVal val="#ppt_w"/>
                                          </p:val>
                                        </p:tav>
                                      </p:tavLst>
                                    </p:anim>
                                    <p:anim calcmode="lin" valueType="num">
                                      <p:cBhvr>
                                        <p:cTn dur="500" fill="hold" id="199"/>
                                        <p:tgtEl>
                                          <p:spTgt spid="13346"/>
                                        </p:tgtEl>
                                        <p:attrNameLst>
                                          <p:attrName>ppt_h</p:attrName>
                                        </p:attrNameLst>
                                      </p:cBhvr>
                                      <p:tavLst>
                                        <p:tav tm="0">
                                          <p:val>
                                            <p:fltVal val="0"/>
                                          </p:val>
                                        </p:tav>
                                        <p:tav tm="100000">
                                          <p:val>
                                            <p:strVal val="#ppt_h"/>
                                          </p:val>
                                        </p:tav>
                                      </p:tavLst>
                                    </p:anim>
                                    <p:anim calcmode="lin" valueType="num">
                                      <p:cBhvr>
                                        <p:cTn dur="500" fill="hold" id="200"/>
                                        <p:tgtEl>
                                          <p:spTgt spid="13346"/>
                                        </p:tgtEl>
                                        <p:attrNameLst>
                                          <p:attrName>style.rotation</p:attrName>
                                        </p:attrNameLst>
                                      </p:cBhvr>
                                      <p:tavLst>
                                        <p:tav tm="0">
                                          <p:val>
                                            <p:fltVal val="90"/>
                                          </p:val>
                                        </p:tav>
                                        <p:tav tm="100000">
                                          <p:val>
                                            <p:fltVal val="0"/>
                                          </p:val>
                                        </p:tav>
                                      </p:tavLst>
                                    </p:anim>
                                    <p:animEffect filter="fade" transition="in">
                                      <p:cBhvr>
                                        <p:cTn dur="500" id="201"/>
                                        <p:tgtEl>
                                          <p:spTgt spid="13346"/>
                                        </p:tgtEl>
                                      </p:cBhvr>
                                    </p:animEffect>
                                  </p:childTnLst>
                                </p:cTn>
                              </p:par>
                              <p:par>
                                <p:cTn fill="hold" grpId="0" id="202" nodeType="withEffect" presetClass="entr" presetID="31" presetSubtype="0">
                                  <p:stCondLst>
                                    <p:cond delay="0"/>
                                  </p:stCondLst>
                                  <p:childTnLst>
                                    <p:set>
                                      <p:cBhvr>
                                        <p:cTn dur="1" fill="hold" id="203">
                                          <p:stCondLst>
                                            <p:cond delay="0"/>
                                          </p:stCondLst>
                                        </p:cTn>
                                        <p:tgtEl>
                                          <p:spTgt spid="13347"/>
                                        </p:tgtEl>
                                        <p:attrNameLst>
                                          <p:attrName>style.visibility</p:attrName>
                                        </p:attrNameLst>
                                      </p:cBhvr>
                                      <p:to>
                                        <p:strVal val="visible"/>
                                      </p:to>
                                    </p:set>
                                    <p:anim calcmode="lin" valueType="num">
                                      <p:cBhvr>
                                        <p:cTn dur="500" fill="hold" id="204"/>
                                        <p:tgtEl>
                                          <p:spTgt spid="13347"/>
                                        </p:tgtEl>
                                        <p:attrNameLst>
                                          <p:attrName>ppt_w</p:attrName>
                                        </p:attrNameLst>
                                      </p:cBhvr>
                                      <p:tavLst>
                                        <p:tav tm="0">
                                          <p:val>
                                            <p:fltVal val="0"/>
                                          </p:val>
                                        </p:tav>
                                        <p:tav tm="100000">
                                          <p:val>
                                            <p:strVal val="#ppt_w"/>
                                          </p:val>
                                        </p:tav>
                                      </p:tavLst>
                                    </p:anim>
                                    <p:anim calcmode="lin" valueType="num">
                                      <p:cBhvr>
                                        <p:cTn dur="500" fill="hold" id="205"/>
                                        <p:tgtEl>
                                          <p:spTgt spid="13347"/>
                                        </p:tgtEl>
                                        <p:attrNameLst>
                                          <p:attrName>ppt_h</p:attrName>
                                        </p:attrNameLst>
                                      </p:cBhvr>
                                      <p:tavLst>
                                        <p:tav tm="0">
                                          <p:val>
                                            <p:fltVal val="0"/>
                                          </p:val>
                                        </p:tav>
                                        <p:tav tm="100000">
                                          <p:val>
                                            <p:strVal val="#ppt_h"/>
                                          </p:val>
                                        </p:tav>
                                      </p:tavLst>
                                    </p:anim>
                                    <p:anim calcmode="lin" valueType="num">
                                      <p:cBhvr>
                                        <p:cTn dur="500" fill="hold" id="206"/>
                                        <p:tgtEl>
                                          <p:spTgt spid="13347"/>
                                        </p:tgtEl>
                                        <p:attrNameLst>
                                          <p:attrName>style.rotation</p:attrName>
                                        </p:attrNameLst>
                                      </p:cBhvr>
                                      <p:tavLst>
                                        <p:tav tm="0">
                                          <p:val>
                                            <p:fltVal val="90"/>
                                          </p:val>
                                        </p:tav>
                                        <p:tav tm="100000">
                                          <p:val>
                                            <p:fltVal val="0"/>
                                          </p:val>
                                        </p:tav>
                                      </p:tavLst>
                                    </p:anim>
                                    <p:animEffect filter="fade" transition="in">
                                      <p:cBhvr>
                                        <p:cTn dur="500" id="207"/>
                                        <p:tgtEl>
                                          <p:spTgt spid="13347"/>
                                        </p:tgtEl>
                                      </p:cBhvr>
                                    </p:animEffect>
                                  </p:childTnLst>
                                </p:cTn>
                              </p:par>
                            </p:childTnLst>
                          </p:cTn>
                        </p:par>
                        <p:par>
                          <p:cTn fill="hold" id="208" nodeType="afterGroup">
                            <p:stCondLst>
                              <p:cond delay="1600"/>
                            </p:stCondLst>
                            <p:childTnLst>
                              <p:par>
                                <p:cTn fill="hold" id="209" nodeType="afterEffect" presetClass="entr" presetID="22" presetSubtype="8">
                                  <p:stCondLst>
                                    <p:cond delay="0"/>
                                  </p:stCondLst>
                                  <p:childTnLst>
                                    <p:set>
                                      <p:cBhvr>
                                        <p:cTn dur="1" fill="hold" id="210">
                                          <p:stCondLst>
                                            <p:cond delay="0"/>
                                          </p:stCondLst>
                                        </p:cTn>
                                        <p:tgtEl>
                                          <p:spTgt spid="13348"/>
                                        </p:tgtEl>
                                        <p:attrNameLst>
                                          <p:attrName>style.visibility</p:attrName>
                                        </p:attrNameLst>
                                      </p:cBhvr>
                                      <p:to>
                                        <p:strVal val="visible"/>
                                      </p:to>
                                    </p:set>
                                    <p:animEffect filter="wipe(left)" transition="in">
                                      <p:cBhvr>
                                        <p:cTn dur="500" id="211"/>
                                        <p:tgtEl>
                                          <p:spTgt spid="13348"/>
                                        </p:tgtEl>
                                      </p:cBhvr>
                                    </p:animEffect>
                                  </p:childTnLst>
                                </p:cTn>
                              </p:par>
                            </p:childTnLst>
                          </p:cTn>
                        </p:par>
                        <p:par>
                          <p:cTn fill="hold" id="212" nodeType="afterGroup">
                            <p:stCondLst>
                              <p:cond delay="2100"/>
                            </p:stCondLst>
                            <p:childTnLst>
                              <p:par>
                                <p:cTn fill="hold" grpId="0" id="213" nodeType="afterEffect" presetClass="entr" presetID="22" presetSubtype="4">
                                  <p:stCondLst>
                                    <p:cond delay="0"/>
                                  </p:stCondLst>
                                  <p:childTnLst>
                                    <p:set>
                                      <p:cBhvr>
                                        <p:cTn dur="1" fill="hold" id="214">
                                          <p:stCondLst>
                                            <p:cond delay="0"/>
                                          </p:stCondLst>
                                        </p:cTn>
                                        <p:tgtEl>
                                          <p:spTgt spid="13349"/>
                                        </p:tgtEl>
                                        <p:attrNameLst>
                                          <p:attrName>style.visibility</p:attrName>
                                        </p:attrNameLst>
                                      </p:cBhvr>
                                      <p:to>
                                        <p:strVal val="visible"/>
                                      </p:to>
                                    </p:set>
                                    <p:animEffect filter="wipe(down)" transition="in">
                                      <p:cBhvr>
                                        <p:cTn dur="500" id="215"/>
                                        <p:tgtEl>
                                          <p:spTgt spid="13349"/>
                                        </p:tgtEl>
                                      </p:cBhvr>
                                    </p:animEffect>
                                  </p:childTnLst>
                                </p:cTn>
                              </p:par>
                            </p:childTnLst>
                          </p:cTn>
                        </p:par>
                        <p:par>
                          <p:cTn fill="hold" id="216" nodeType="afterGroup">
                            <p:stCondLst>
                              <p:cond delay="2600"/>
                            </p:stCondLst>
                            <p:childTnLst>
                              <p:par>
                                <p:cTn fill="hold" id="217" nodeType="afterEffect" presetClass="entr" presetID="22" presetSubtype="2">
                                  <p:stCondLst>
                                    <p:cond delay="0"/>
                                  </p:stCondLst>
                                  <p:childTnLst>
                                    <p:set>
                                      <p:cBhvr>
                                        <p:cTn dur="1" fill="hold" id="218">
                                          <p:stCondLst>
                                            <p:cond delay="0"/>
                                          </p:stCondLst>
                                        </p:cTn>
                                        <p:tgtEl>
                                          <p:spTgt spid="13350"/>
                                        </p:tgtEl>
                                        <p:attrNameLst>
                                          <p:attrName>style.visibility</p:attrName>
                                        </p:attrNameLst>
                                      </p:cBhvr>
                                      <p:to>
                                        <p:strVal val="visible"/>
                                      </p:to>
                                    </p:set>
                                    <p:animEffect filter="wipe(right)" transition="in">
                                      <p:cBhvr>
                                        <p:cTn dur="500" id="219"/>
                                        <p:tgtEl>
                                          <p:spTgt spid="13350"/>
                                        </p:tgtEl>
                                      </p:cBhvr>
                                    </p:animEffect>
                                  </p:childTnLst>
                                </p:cTn>
                              </p:par>
                            </p:childTnLst>
                          </p:cTn>
                        </p:par>
                        <p:par>
                          <p:cTn fill="hold" id="220" nodeType="afterGroup">
                            <p:stCondLst>
                              <p:cond delay="3100"/>
                            </p:stCondLst>
                            <p:childTnLst>
                              <p:par>
                                <p:cTn fill="hold" grpId="0" id="221" nodeType="afterEffect" presetClass="entr" presetID="22" presetSubtype="1">
                                  <p:stCondLst>
                                    <p:cond delay="0"/>
                                  </p:stCondLst>
                                  <p:childTnLst>
                                    <p:set>
                                      <p:cBhvr>
                                        <p:cTn dur="1" fill="hold" id="222">
                                          <p:stCondLst>
                                            <p:cond delay="0"/>
                                          </p:stCondLst>
                                        </p:cTn>
                                        <p:tgtEl>
                                          <p:spTgt spid="13351"/>
                                        </p:tgtEl>
                                        <p:attrNameLst>
                                          <p:attrName>style.visibility</p:attrName>
                                        </p:attrNameLst>
                                      </p:cBhvr>
                                      <p:to>
                                        <p:strVal val="visible"/>
                                      </p:to>
                                    </p:set>
                                    <p:animEffect filter="wipe(up)" transition="in">
                                      <p:cBhvr>
                                        <p:cTn dur="500" id="223"/>
                                        <p:tgtEl>
                                          <p:spTgt spid="13351"/>
                                        </p:tgtEl>
                                      </p:cBhvr>
                                    </p:animEffect>
                                  </p:childTnLst>
                                </p:cTn>
                              </p:par>
                            </p:childTnLst>
                          </p:cTn>
                        </p:par>
                        <p:par>
                          <p:cTn fill="hold" id="224" nodeType="afterGroup">
                            <p:stCondLst>
                              <p:cond delay="3600"/>
                            </p:stCondLst>
                            <p:childTnLst>
                              <p:par>
                                <p:cTn fill="hold" grpId="0" id="225" nodeType="afterEffect" presetClass="entr" presetID="22" presetSubtype="8">
                                  <p:stCondLst>
                                    <p:cond delay="0"/>
                                  </p:stCondLst>
                                  <p:childTnLst>
                                    <p:set>
                                      <p:cBhvr>
                                        <p:cTn dur="1" fill="hold" id="226">
                                          <p:stCondLst>
                                            <p:cond delay="0"/>
                                          </p:stCondLst>
                                        </p:cTn>
                                        <p:tgtEl>
                                          <p:spTgt spid="13317"/>
                                        </p:tgtEl>
                                        <p:attrNameLst>
                                          <p:attrName>style.visibility</p:attrName>
                                        </p:attrNameLst>
                                      </p:cBhvr>
                                      <p:to>
                                        <p:strVal val="visible"/>
                                      </p:to>
                                    </p:set>
                                    <p:animEffect filter="wipe(left)" transition="in">
                                      <p:cBhvr>
                                        <p:cTn dur="500" id="227"/>
                                        <p:tgtEl>
                                          <p:spTgt spid="13317"/>
                                        </p:tgtEl>
                                      </p:cBhvr>
                                    </p:animEffect>
                                  </p:childTnLst>
                                </p:cTn>
                              </p:par>
                            </p:childTnLst>
                          </p:cTn>
                        </p:par>
                        <p:par>
                          <p:cTn fill="hold" id="228" nodeType="afterGroup">
                            <p:stCondLst>
                              <p:cond delay="4100"/>
                            </p:stCondLst>
                            <p:childTnLst>
                              <p:par>
                                <p:cTn fill="hold" grpId="0" id="229" nodeType="afterEffect" presetClass="entr" presetID="22" presetSubtype="1">
                                  <p:stCondLst>
                                    <p:cond delay="0"/>
                                  </p:stCondLst>
                                  <p:childTnLst>
                                    <p:set>
                                      <p:cBhvr>
                                        <p:cTn dur="1" fill="hold" id="230">
                                          <p:stCondLst>
                                            <p:cond delay="0"/>
                                          </p:stCondLst>
                                        </p:cTn>
                                        <p:tgtEl>
                                          <p:spTgt spid="13352"/>
                                        </p:tgtEl>
                                        <p:attrNameLst>
                                          <p:attrName>style.visibility</p:attrName>
                                        </p:attrNameLst>
                                      </p:cBhvr>
                                      <p:to>
                                        <p:strVal val="visible"/>
                                      </p:to>
                                    </p:set>
                                    <p:animEffect filter="wipe(up)" transition="in">
                                      <p:cBhvr>
                                        <p:cTn dur="500" id="231"/>
                                        <p:tgtEl>
                                          <p:spTgt spid="133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314"/>
      <p:bldP grpId="0" spid="13315"/>
      <p:bldP grpId="0" spid="13316"/>
      <p:bldP grpId="0" spid="13317"/>
      <p:bldP grpId="0" spid="13318"/>
      <p:bldP grpId="0" spid="13319"/>
      <p:bldP grpId="0" spid="13320"/>
      <p:bldP grpId="0" spid="13321"/>
      <p:bldP grpId="0" spid="13322"/>
      <p:bldP grpId="0" spid="13323"/>
      <p:bldP grpId="0" spid="13324"/>
      <p:bldP grpId="0" spid="13325"/>
      <p:bldP grpId="0" spid="13326"/>
      <p:bldP grpId="0" spid="13327"/>
      <p:bldP grpId="0" spid="13328"/>
      <p:bldP grpId="0" spid="13329"/>
      <p:bldP grpId="0" spid="13330"/>
      <p:bldP grpId="0" spid="13331"/>
      <p:bldP grpId="0" spid="13332"/>
      <p:bldP grpId="0" spid="13333"/>
      <p:bldP grpId="0" spid="13334"/>
      <p:bldP grpId="0" spid="13335"/>
      <p:bldP grpId="0" spid="13336"/>
      <p:bldP grpId="0" spid="13337"/>
      <p:bldP grpId="0" spid="13338"/>
      <p:bldP grpId="0" spid="13339"/>
      <p:bldP grpId="0" spid="13340"/>
      <p:bldP grpId="0" spid="13341"/>
      <p:bldP grpId="0" spid="13342"/>
      <p:bldP grpId="0" spid="13343"/>
      <p:bldP grpId="0" spid="13344"/>
      <p:bldP grpId="0" spid="13345"/>
      <p:bldP grpId="0" spid="13346"/>
      <p:bldP grpId="0" spid="13347"/>
      <p:bldP grpId="0" spid="13349"/>
      <p:bldP grpId="0" spid="13351"/>
      <p:bldP grpId="0" spid="1335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8" name="TextBox 27"/>
          <p:cNvSpPr txBox="1">
            <a:spLocks noChangeArrowheads="1"/>
          </p:cNvSpPr>
          <p:nvPr/>
        </p:nvSpPr>
        <p:spPr bwMode="auto">
          <a:xfrm>
            <a:off x="1012825" y="176213"/>
            <a:ext cx="2286317"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1.4研究意义</a:t>
            </a:r>
          </a:p>
        </p:txBody>
      </p:sp>
      <p:sp>
        <p:nvSpPr>
          <p:cNvPr id="14339"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40" name="Line 9"/>
          <p:cNvSpPr>
            <a:spLocks noChangeShapeType="1"/>
          </p:cNvSpPr>
          <p:nvPr/>
        </p:nvSpPr>
        <p:spPr bwMode="auto">
          <a:xfrm>
            <a:off x="2836863" y="1844675"/>
            <a:ext cx="8459787" cy="0"/>
          </a:xfrm>
          <a:prstGeom prst="line">
            <a:avLst/>
          </a:prstGeom>
          <a:noFill/>
          <a:ln w="13">
            <a:solidFill>
              <a:srgbClr val="2E2C2C"/>
            </a:solidFill>
            <a:round/>
          </a:ln>
          <a:extLst>
            <a:ext uri="{909E8E84-426E-40DD-AFC4-6F175D3DCCD1}">
              <a14:hiddenFill>
                <a:noFill/>
              </a14:hiddenFill>
            </a:ext>
          </a:extLst>
        </p:spPr>
        <p:txBody>
          <a:bodyPr/>
          <a:lstStyle/>
          <a:p>
            <a:endParaRPr altLang="en-US" lang="zh-CN"/>
          </a:p>
        </p:txBody>
      </p:sp>
      <p:sp>
        <p:nvSpPr>
          <p:cNvPr id="14341" name="TextBox 5"/>
          <p:cNvSpPr txBox="1">
            <a:spLocks noChangeArrowheads="1"/>
          </p:cNvSpPr>
          <p:nvPr/>
        </p:nvSpPr>
        <p:spPr bwMode="auto">
          <a:xfrm>
            <a:off x="2871788" y="1384300"/>
            <a:ext cx="379412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200">
                <a:latin charset="-122" panose="020b0503020204020204" pitchFamily="34" typeface="微软雅黑"/>
              </a:rPr>
              <a:t>学术研究意义</a:t>
            </a:r>
          </a:p>
        </p:txBody>
      </p:sp>
      <p:sp>
        <p:nvSpPr>
          <p:cNvPr id="14342" name="TextBox 6"/>
          <p:cNvSpPr txBox="1">
            <a:spLocks noChangeArrowheads="1"/>
          </p:cNvSpPr>
          <p:nvPr/>
        </p:nvSpPr>
        <p:spPr bwMode="auto">
          <a:xfrm>
            <a:off x="2863850" y="1895475"/>
            <a:ext cx="84328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这里可以添加主要内容这里可以添加主要内容这里可以添加主要内容这里可以添加主要内容可以添加主要内容</a:t>
            </a:r>
          </a:p>
        </p:txBody>
      </p:sp>
      <p:sp>
        <p:nvSpPr>
          <p:cNvPr id="14343" name="Freeform 8"/>
          <p:cNvSpPr/>
          <p:nvPr/>
        </p:nvSpPr>
        <p:spPr bwMode="auto">
          <a:xfrm>
            <a:off x="2405063" y="1687513"/>
            <a:ext cx="269875" cy="312737"/>
          </a:xfrm>
          <a:custGeom>
            <a:gdLst>
              <a:gd fmla="*/ 2147483646 w 274" name="T0"/>
              <a:gd fmla="*/ 2147483646 h 317" name="T1"/>
              <a:gd fmla="*/ 2147483646 w 274" name="T2"/>
              <a:gd fmla="*/ 2147483646 h 317" name="T3"/>
              <a:gd fmla="*/ 0 w 274" name="T4"/>
              <a:gd fmla="*/ 2147483646 h 317" name="T5"/>
              <a:gd fmla="*/ 0 w 274" name="T6"/>
              <a:gd fmla="*/ 2147483646 h 317" name="T7"/>
              <a:gd fmla="*/ 0 w 274" name="T8"/>
              <a:gd fmla="*/ 0 h 317" name="T9"/>
              <a:gd fmla="*/ 2147483646 w 274" name="T10"/>
              <a:gd fmla="*/ 2147483646 h 317" name="T11"/>
              <a:gd fmla="*/ 2147483646 w 274" name="T12"/>
              <a:gd fmla="*/ 2147483646 h 31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17" w="274">
                <a:moveTo>
                  <a:pt x="274" y="158"/>
                </a:moveTo>
                <a:lnTo>
                  <a:pt x="137" y="238"/>
                </a:lnTo>
                <a:lnTo>
                  <a:pt x="0" y="317"/>
                </a:lnTo>
                <a:lnTo>
                  <a:pt x="0" y="158"/>
                </a:lnTo>
                <a:lnTo>
                  <a:pt x="0" y="0"/>
                </a:lnTo>
                <a:lnTo>
                  <a:pt x="137" y="79"/>
                </a:lnTo>
                <a:lnTo>
                  <a:pt x="274" y="158"/>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44" name="Line 9"/>
          <p:cNvSpPr>
            <a:spLocks noChangeShapeType="1"/>
          </p:cNvSpPr>
          <p:nvPr/>
        </p:nvSpPr>
        <p:spPr bwMode="auto">
          <a:xfrm>
            <a:off x="2836863" y="5446713"/>
            <a:ext cx="8459787" cy="0"/>
          </a:xfrm>
          <a:prstGeom prst="line">
            <a:avLst/>
          </a:prstGeom>
          <a:noFill/>
          <a:ln w="13">
            <a:solidFill>
              <a:srgbClr val="2E2C2C"/>
            </a:solidFill>
            <a:round/>
          </a:ln>
          <a:extLst>
            <a:ext uri="{909E8E84-426E-40DD-AFC4-6F175D3DCCD1}">
              <a14:hiddenFill>
                <a:noFill/>
              </a14:hiddenFill>
            </a:ext>
          </a:extLst>
        </p:spPr>
        <p:txBody>
          <a:bodyPr/>
          <a:lstStyle/>
          <a:p>
            <a:endParaRPr altLang="en-US" lang="zh-CN"/>
          </a:p>
        </p:txBody>
      </p:sp>
      <p:sp>
        <p:nvSpPr>
          <p:cNvPr id="14345" name="TextBox 9"/>
          <p:cNvSpPr txBox="1">
            <a:spLocks noChangeArrowheads="1"/>
          </p:cNvSpPr>
          <p:nvPr/>
        </p:nvSpPr>
        <p:spPr bwMode="auto">
          <a:xfrm>
            <a:off x="2871788" y="4987925"/>
            <a:ext cx="3563937"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200">
                <a:latin charset="-122" panose="020b0503020204020204" pitchFamily="34" typeface="微软雅黑"/>
              </a:rPr>
              <a:t>社会效益</a:t>
            </a:r>
          </a:p>
        </p:txBody>
      </p:sp>
      <p:sp>
        <p:nvSpPr>
          <p:cNvPr id="14346" name="TextBox 10"/>
          <p:cNvSpPr txBox="1">
            <a:spLocks noChangeArrowheads="1"/>
          </p:cNvSpPr>
          <p:nvPr/>
        </p:nvSpPr>
        <p:spPr bwMode="auto">
          <a:xfrm>
            <a:off x="2863850" y="5499100"/>
            <a:ext cx="84328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这里可以添加主要内容这里可以添加主要内容这里可以添加主要内容这里可以添加主要内容可以添加主要内容</a:t>
            </a:r>
          </a:p>
        </p:txBody>
      </p:sp>
      <p:sp>
        <p:nvSpPr>
          <p:cNvPr id="14347" name="Freeform 8"/>
          <p:cNvSpPr/>
          <p:nvPr/>
        </p:nvSpPr>
        <p:spPr bwMode="auto">
          <a:xfrm>
            <a:off x="2405063" y="5291138"/>
            <a:ext cx="269875" cy="312737"/>
          </a:xfrm>
          <a:custGeom>
            <a:gdLst>
              <a:gd fmla="*/ 2147483646 w 274" name="T0"/>
              <a:gd fmla="*/ 2147483646 h 317" name="T1"/>
              <a:gd fmla="*/ 2147483646 w 274" name="T2"/>
              <a:gd fmla="*/ 2147483646 h 317" name="T3"/>
              <a:gd fmla="*/ 0 w 274" name="T4"/>
              <a:gd fmla="*/ 2147483646 h 317" name="T5"/>
              <a:gd fmla="*/ 0 w 274" name="T6"/>
              <a:gd fmla="*/ 2147483646 h 317" name="T7"/>
              <a:gd fmla="*/ 0 w 274" name="T8"/>
              <a:gd fmla="*/ 0 h 317" name="T9"/>
              <a:gd fmla="*/ 2147483646 w 274" name="T10"/>
              <a:gd fmla="*/ 2147483646 h 317" name="T11"/>
              <a:gd fmla="*/ 2147483646 w 274" name="T12"/>
              <a:gd fmla="*/ 2147483646 h 31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17" w="274">
                <a:moveTo>
                  <a:pt x="274" y="158"/>
                </a:moveTo>
                <a:lnTo>
                  <a:pt x="137" y="238"/>
                </a:lnTo>
                <a:lnTo>
                  <a:pt x="0" y="317"/>
                </a:lnTo>
                <a:lnTo>
                  <a:pt x="0" y="158"/>
                </a:lnTo>
                <a:lnTo>
                  <a:pt x="0" y="0"/>
                </a:lnTo>
                <a:lnTo>
                  <a:pt x="137" y="79"/>
                </a:lnTo>
                <a:lnTo>
                  <a:pt x="274" y="158"/>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48" name="Line 9"/>
          <p:cNvSpPr>
            <a:spLocks noChangeShapeType="1"/>
          </p:cNvSpPr>
          <p:nvPr/>
        </p:nvSpPr>
        <p:spPr bwMode="auto">
          <a:xfrm>
            <a:off x="4097338" y="3605213"/>
            <a:ext cx="7199312" cy="0"/>
          </a:xfrm>
          <a:prstGeom prst="line">
            <a:avLst/>
          </a:prstGeom>
          <a:noFill/>
          <a:ln w="13">
            <a:solidFill>
              <a:srgbClr val="2E2C2C"/>
            </a:solidFill>
            <a:round/>
          </a:ln>
          <a:extLst>
            <a:ext uri="{909E8E84-426E-40DD-AFC4-6F175D3DCCD1}">
              <a14:hiddenFill>
                <a:noFill/>
              </a14:hiddenFill>
            </a:ext>
          </a:extLst>
        </p:spPr>
        <p:txBody>
          <a:bodyPr/>
          <a:lstStyle/>
          <a:p>
            <a:endParaRPr altLang="en-US" lang="zh-CN"/>
          </a:p>
        </p:txBody>
      </p:sp>
      <p:sp>
        <p:nvSpPr>
          <p:cNvPr id="14349" name="TextBox 14"/>
          <p:cNvSpPr txBox="1">
            <a:spLocks noChangeArrowheads="1"/>
          </p:cNvSpPr>
          <p:nvPr/>
        </p:nvSpPr>
        <p:spPr bwMode="auto">
          <a:xfrm>
            <a:off x="4081462" y="3146425"/>
            <a:ext cx="3681412"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2200">
                <a:latin charset="-122" panose="020b0503020204020204" pitchFamily="34" typeface="微软雅黑"/>
              </a:rPr>
              <a:t>经济效益</a:t>
            </a:r>
          </a:p>
        </p:txBody>
      </p:sp>
      <p:sp>
        <p:nvSpPr>
          <p:cNvPr id="14350" name="TextBox 15"/>
          <p:cNvSpPr txBox="1">
            <a:spLocks noChangeArrowheads="1"/>
          </p:cNvSpPr>
          <p:nvPr/>
        </p:nvSpPr>
        <p:spPr bwMode="auto">
          <a:xfrm>
            <a:off x="4073525" y="3656013"/>
            <a:ext cx="72231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latin charset="-122" panose="020b0503020204020204" pitchFamily="34" typeface="微软雅黑"/>
              </a:rPr>
              <a:t>这里可以添加主要内容这里可以添加主要内容这里可以添加主要内容这里可以添加主要内容可以添加主要内容</a:t>
            </a:r>
          </a:p>
        </p:txBody>
      </p:sp>
      <p:sp>
        <p:nvSpPr>
          <p:cNvPr id="14351" name="Freeform 8"/>
          <p:cNvSpPr/>
          <p:nvPr/>
        </p:nvSpPr>
        <p:spPr bwMode="auto">
          <a:xfrm>
            <a:off x="3608388" y="3448050"/>
            <a:ext cx="271462" cy="312738"/>
          </a:xfrm>
          <a:custGeom>
            <a:gdLst>
              <a:gd fmla="*/ 2147483646 w 274" name="T0"/>
              <a:gd fmla="*/ 2147483646 h 317" name="T1"/>
              <a:gd fmla="*/ 2147483646 w 274" name="T2"/>
              <a:gd fmla="*/ 2147483646 h 317" name="T3"/>
              <a:gd fmla="*/ 0 w 274" name="T4"/>
              <a:gd fmla="*/ 2147483646 h 317" name="T5"/>
              <a:gd fmla="*/ 0 w 274" name="T6"/>
              <a:gd fmla="*/ 2147483646 h 317" name="T7"/>
              <a:gd fmla="*/ 0 w 274" name="T8"/>
              <a:gd fmla="*/ 0 h 317" name="T9"/>
              <a:gd fmla="*/ 2147483646 w 274" name="T10"/>
              <a:gd fmla="*/ 2147483646 h 317" name="T11"/>
              <a:gd fmla="*/ 2147483646 w 274" name="T12"/>
              <a:gd fmla="*/ 2147483646 h 31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17" w="274">
                <a:moveTo>
                  <a:pt x="274" y="158"/>
                </a:moveTo>
                <a:lnTo>
                  <a:pt x="137" y="238"/>
                </a:lnTo>
                <a:lnTo>
                  <a:pt x="0" y="317"/>
                </a:lnTo>
                <a:lnTo>
                  <a:pt x="0" y="158"/>
                </a:lnTo>
                <a:lnTo>
                  <a:pt x="0" y="0"/>
                </a:lnTo>
                <a:lnTo>
                  <a:pt x="137" y="79"/>
                </a:lnTo>
                <a:lnTo>
                  <a:pt x="274" y="158"/>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52" name="Oval 6"/>
          <p:cNvSpPr>
            <a:spLocks noChangeArrowheads="1"/>
          </p:cNvSpPr>
          <p:nvPr/>
        </p:nvSpPr>
        <p:spPr bwMode="auto">
          <a:xfrm>
            <a:off x="1181100" y="1306513"/>
            <a:ext cx="1076325" cy="1076325"/>
          </a:xfrm>
          <a:prstGeom prst="ellipse">
            <a:avLst/>
          </a:prstGeom>
          <a:solidFill>
            <a:srgbClr val="DFDFE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4353" name="Oval 7"/>
          <p:cNvSpPr>
            <a:spLocks noChangeArrowheads="1"/>
          </p:cNvSpPr>
          <p:nvPr/>
        </p:nvSpPr>
        <p:spPr bwMode="auto">
          <a:xfrm>
            <a:off x="1271588" y="1397000"/>
            <a:ext cx="896937" cy="895350"/>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4354" name="TextBox 19"/>
          <p:cNvSpPr txBox="1">
            <a:spLocks noChangeArrowheads="1"/>
          </p:cNvSpPr>
          <p:nvPr/>
        </p:nvSpPr>
        <p:spPr bwMode="auto">
          <a:xfrm>
            <a:off x="1271588" y="1520825"/>
            <a:ext cx="9017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3600">
                <a:solidFill>
                  <a:schemeClr val="accent2"/>
                </a:solidFill>
                <a:latin charset="-122" panose="020b0503020204020204" pitchFamily="34" typeface="微软雅黑"/>
              </a:rPr>
              <a:t>01</a:t>
            </a:r>
          </a:p>
        </p:txBody>
      </p:sp>
      <p:sp>
        <p:nvSpPr>
          <p:cNvPr id="14355" name="Oval 6"/>
          <p:cNvSpPr>
            <a:spLocks noChangeArrowheads="1"/>
          </p:cNvSpPr>
          <p:nvPr/>
        </p:nvSpPr>
        <p:spPr bwMode="auto">
          <a:xfrm>
            <a:off x="1181100" y="4908550"/>
            <a:ext cx="1076325" cy="1076325"/>
          </a:xfrm>
          <a:prstGeom prst="ellipse">
            <a:avLst/>
          </a:prstGeom>
          <a:solidFill>
            <a:srgbClr val="DFDFE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4356" name="Oval 7"/>
          <p:cNvSpPr>
            <a:spLocks noChangeArrowheads="1"/>
          </p:cNvSpPr>
          <p:nvPr/>
        </p:nvSpPr>
        <p:spPr bwMode="auto">
          <a:xfrm>
            <a:off x="1271588" y="4999038"/>
            <a:ext cx="896937" cy="895350"/>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4357" name="Oval 6"/>
          <p:cNvSpPr>
            <a:spLocks noChangeArrowheads="1"/>
          </p:cNvSpPr>
          <p:nvPr/>
        </p:nvSpPr>
        <p:spPr bwMode="auto">
          <a:xfrm>
            <a:off x="2420938" y="3067050"/>
            <a:ext cx="1076325" cy="1076325"/>
          </a:xfrm>
          <a:prstGeom prst="ellipse">
            <a:avLst/>
          </a:prstGeom>
          <a:solidFill>
            <a:srgbClr val="DFDFE1"/>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4358" name="Oval 7"/>
          <p:cNvSpPr>
            <a:spLocks noChangeArrowheads="1"/>
          </p:cNvSpPr>
          <p:nvPr/>
        </p:nvSpPr>
        <p:spPr bwMode="auto">
          <a:xfrm>
            <a:off x="2511425" y="3157538"/>
            <a:ext cx="895350" cy="895350"/>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4359" name="TextBox 24"/>
          <p:cNvSpPr txBox="1">
            <a:spLocks noChangeArrowheads="1"/>
          </p:cNvSpPr>
          <p:nvPr/>
        </p:nvSpPr>
        <p:spPr bwMode="auto">
          <a:xfrm>
            <a:off x="2503488" y="3314700"/>
            <a:ext cx="9017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3600">
                <a:solidFill>
                  <a:schemeClr val="accent2"/>
                </a:solidFill>
                <a:latin charset="-122" panose="020b0503020204020204" pitchFamily="34" typeface="微软雅黑"/>
              </a:rPr>
              <a:t>02</a:t>
            </a:r>
          </a:p>
        </p:txBody>
      </p:sp>
      <p:sp>
        <p:nvSpPr>
          <p:cNvPr id="14360" name="TextBox 25"/>
          <p:cNvSpPr txBox="1">
            <a:spLocks noChangeArrowheads="1"/>
          </p:cNvSpPr>
          <p:nvPr/>
        </p:nvSpPr>
        <p:spPr bwMode="auto">
          <a:xfrm>
            <a:off x="1258888" y="5130800"/>
            <a:ext cx="9017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3600">
                <a:solidFill>
                  <a:schemeClr val="accent2"/>
                </a:solidFill>
                <a:latin charset="-122" panose="020b0503020204020204" pitchFamily="34" typeface="微软雅黑"/>
              </a:rPr>
              <a:t>03</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4339"/>
                                        </p:tgtEl>
                                        <p:attrNameLst>
                                          <p:attrName>style.visibility</p:attrName>
                                        </p:attrNameLst>
                                      </p:cBhvr>
                                      <p:to>
                                        <p:strVal val="visible"/>
                                      </p:to>
                                    </p:set>
                                    <p:anim calcmode="lin" valueType="num">
                                      <p:cBhvr>
                                        <p:cTn dur="300" fill="hold" id="7"/>
                                        <p:tgtEl>
                                          <p:spTgt spid="14339"/>
                                        </p:tgtEl>
                                        <p:attrNameLst>
                                          <p:attrName>ppt_w</p:attrName>
                                        </p:attrNameLst>
                                      </p:cBhvr>
                                      <p:tavLst>
                                        <p:tav tm="0">
                                          <p:val>
                                            <p:fltVal val="0"/>
                                          </p:val>
                                        </p:tav>
                                        <p:tav tm="100000">
                                          <p:val>
                                            <p:strVal val="#ppt_w"/>
                                          </p:val>
                                        </p:tav>
                                      </p:tavLst>
                                    </p:anim>
                                    <p:anim calcmode="lin" valueType="num">
                                      <p:cBhvr>
                                        <p:cTn dur="300" fill="hold" id="8"/>
                                        <p:tgtEl>
                                          <p:spTgt spid="14339"/>
                                        </p:tgtEl>
                                        <p:attrNameLst>
                                          <p:attrName>ppt_h</p:attrName>
                                        </p:attrNameLst>
                                      </p:cBhvr>
                                      <p:tavLst>
                                        <p:tav tm="0">
                                          <p:val>
                                            <p:fltVal val="0"/>
                                          </p:val>
                                        </p:tav>
                                        <p:tav tm="100000">
                                          <p:val>
                                            <p:strVal val="#ppt_h"/>
                                          </p:val>
                                        </p:tav>
                                      </p:tavLst>
                                    </p:anim>
                                    <p:anim calcmode="lin" valueType="num">
                                      <p:cBhvr>
                                        <p:cTn dur="300" fill="hold" id="9"/>
                                        <p:tgtEl>
                                          <p:spTgt spid="14339"/>
                                        </p:tgtEl>
                                        <p:attrNameLst>
                                          <p:attrName>style.rotation</p:attrName>
                                        </p:attrNameLst>
                                      </p:cBhvr>
                                      <p:tavLst>
                                        <p:tav tm="0">
                                          <p:val>
                                            <p:fltVal val="90"/>
                                          </p:val>
                                        </p:tav>
                                        <p:tav tm="100000">
                                          <p:val>
                                            <p:fltVal val="0"/>
                                          </p:val>
                                        </p:tav>
                                      </p:tavLst>
                                    </p:anim>
                                    <p:animEffect filter="fade" transition="in">
                                      <p:cBhvr>
                                        <p:cTn dur="300" id="10"/>
                                        <p:tgtEl>
                                          <p:spTgt spid="14339"/>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14338"/>
                                        </p:tgtEl>
                                        <p:attrNameLst>
                                          <p:attrName>style.visibility</p:attrName>
                                        </p:attrNameLst>
                                      </p:cBhvr>
                                      <p:to>
                                        <p:strVal val="visible"/>
                                      </p:to>
                                    </p:set>
                                    <p:anim calcmode="lin" valueType="num">
                                      <p:cBhvr>
                                        <p:cTn dur="400" fill="hold" id="14"/>
                                        <p:tgtEl>
                                          <p:spTgt spid="1433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14338"/>
                                        </p:tgtEl>
                                        <p:attrNameLst>
                                          <p:attrName>ppt_y</p:attrName>
                                        </p:attrNameLst>
                                      </p:cBhvr>
                                      <p:tavLst>
                                        <p:tav tm="0">
                                          <p:val>
                                            <p:strVal val="#ppt_y"/>
                                          </p:val>
                                        </p:tav>
                                        <p:tav tm="100000">
                                          <p:val>
                                            <p:strVal val="#ppt_y"/>
                                          </p:val>
                                        </p:tav>
                                      </p:tavLst>
                                    </p:anim>
                                    <p:anim calcmode="lin" valueType="num">
                                      <p:cBhvr>
                                        <p:cTn dur="400" fill="hold" id="16"/>
                                        <p:tgtEl>
                                          <p:spTgt spid="1433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1433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14338"/>
                                        </p:tgtEl>
                                      </p:cBhvr>
                                    </p:animEffect>
                                  </p:childTnLst>
                                </p:cTn>
                              </p:par>
                            </p:childTnLst>
                          </p:cTn>
                        </p:par>
                        <p:par>
                          <p:cTn fill="hold" id="19" nodeType="afterGroup">
                            <p:stCondLst>
                              <p:cond delay="700"/>
                            </p:stCondLst>
                            <p:childTnLst>
                              <p:par>
                                <p:cTn fill="hold" grpId="0" id="20" nodeType="afterEffect" presetClass="entr" presetID="2" presetSubtype="6">
                                  <p:stCondLst>
                                    <p:cond delay="0"/>
                                  </p:stCondLst>
                                  <p:childTnLst>
                                    <p:set>
                                      <p:cBhvr>
                                        <p:cTn dur="1" fill="hold" id="21">
                                          <p:stCondLst>
                                            <p:cond delay="0"/>
                                          </p:stCondLst>
                                        </p:cTn>
                                        <p:tgtEl>
                                          <p:spTgt spid="14352"/>
                                        </p:tgtEl>
                                        <p:attrNameLst>
                                          <p:attrName>style.visibility</p:attrName>
                                        </p:attrNameLst>
                                      </p:cBhvr>
                                      <p:to>
                                        <p:strVal val="visible"/>
                                      </p:to>
                                    </p:set>
                                    <p:anim calcmode="lin" valueType="num">
                                      <p:cBhvr additive="base">
                                        <p:cTn dur="500" fill="hold" id="22"/>
                                        <p:tgtEl>
                                          <p:spTgt spid="14352"/>
                                        </p:tgtEl>
                                        <p:attrNameLst>
                                          <p:attrName>ppt_x</p:attrName>
                                        </p:attrNameLst>
                                      </p:cBhvr>
                                      <p:tavLst>
                                        <p:tav tm="0">
                                          <p:val>
                                            <p:strVal val="1+#ppt_w/2"/>
                                          </p:val>
                                        </p:tav>
                                        <p:tav tm="100000">
                                          <p:val>
                                            <p:strVal val="#ppt_x"/>
                                          </p:val>
                                        </p:tav>
                                      </p:tavLst>
                                    </p:anim>
                                    <p:anim calcmode="lin" valueType="num">
                                      <p:cBhvr additive="base">
                                        <p:cTn dur="500" fill="hold" id="23"/>
                                        <p:tgtEl>
                                          <p:spTgt spid="14352"/>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6">
                                  <p:stCondLst>
                                    <p:cond delay="0"/>
                                  </p:stCondLst>
                                  <p:childTnLst>
                                    <p:set>
                                      <p:cBhvr>
                                        <p:cTn dur="1" fill="hold" id="25">
                                          <p:stCondLst>
                                            <p:cond delay="0"/>
                                          </p:stCondLst>
                                        </p:cTn>
                                        <p:tgtEl>
                                          <p:spTgt spid="14353"/>
                                        </p:tgtEl>
                                        <p:attrNameLst>
                                          <p:attrName>style.visibility</p:attrName>
                                        </p:attrNameLst>
                                      </p:cBhvr>
                                      <p:to>
                                        <p:strVal val="visible"/>
                                      </p:to>
                                    </p:set>
                                    <p:anim calcmode="lin" valueType="num">
                                      <p:cBhvr additive="base">
                                        <p:cTn dur="500" fill="hold" id="26"/>
                                        <p:tgtEl>
                                          <p:spTgt spid="14353"/>
                                        </p:tgtEl>
                                        <p:attrNameLst>
                                          <p:attrName>ppt_x</p:attrName>
                                        </p:attrNameLst>
                                      </p:cBhvr>
                                      <p:tavLst>
                                        <p:tav tm="0">
                                          <p:val>
                                            <p:strVal val="1+#ppt_w/2"/>
                                          </p:val>
                                        </p:tav>
                                        <p:tav tm="100000">
                                          <p:val>
                                            <p:strVal val="#ppt_x"/>
                                          </p:val>
                                        </p:tav>
                                      </p:tavLst>
                                    </p:anim>
                                    <p:anim calcmode="lin" valueType="num">
                                      <p:cBhvr additive="base">
                                        <p:cTn dur="500" fill="hold" id="27"/>
                                        <p:tgtEl>
                                          <p:spTgt spid="14353"/>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6">
                                  <p:stCondLst>
                                    <p:cond delay="0"/>
                                  </p:stCondLst>
                                  <p:childTnLst>
                                    <p:set>
                                      <p:cBhvr>
                                        <p:cTn dur="1" fill="hold" id="29">
                                          <p:stCondLst>
                                            <p:cond delay="0"/>
                                          </p:stCondLst>
                                        </p:cTn>
                                        <p:tgtEl>
                                          <p:spTgt spid="14354"/>
                                        </p:tgtEl>
                                        <p:attrNameLst>
                                          <p:attrName>style.visibility</p:attrName>
                                        </p:attrNameLst>
                                      </p:cBhvr>
                                      <p:to>
                                        <p:strVal val="visible"/>
                                      </p:to>
                                    </p:set>
                                    <p:anim calcmode="lin" valueType="num">
                                      <p:cBhvr additive="base">
                                        <p:cTn dur="500" fill="hold" id="30"/>
                                        <p:tgtEl>
                                          <p:spTgt spid="14354"/>
                                        </p:tgtEl>
                                        <p:attrNameLst>
                                          <p:attrName>ppt_x</p:attrName>
                                        </p:attrNameLst>
                                      </p:cBhvr>
                                      <p:tavLst>
                                        <p:tav tm="0">
                                          <p:val>
                                            <p:strVal val="1+#ppt_w/2"/>
                                          </p:val>
                                        </p:tav>
                                        <p:tav tm="100000">
                                          <p:val>
                                            <p:strVal val="#ppt_x"/>
                                          </p:val>
                                        </p:tav>
                                      </p:tavLst>
                                    </p:anim>
                                    <p:anim calcmode="lin" valueType="num">
                                      <p:cBhvr additive="base">
                                        <p:cTn dur="500" fill="hold" id="31"/>
                                        <p:tgtEl>
                                          <p:spTgt spid="14354"/>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1200"/>
                            </p:stCondLst>
                            <p:childTnLst>
                              <p:par>
                                <p:cTn fill="hold" grpId="0" id="33" nodeType="afterEffect" presetClass="entr" presetID="1" presetSubtype="0">
                                  <p:stCondLst>
                                    <p:cond delay="0"/>
                                  </p:stCondLst>
                                  <p:childTnLst>
                                    <p:set>
                                      <p:cBhvr>
                                        <p:cTn dur="1" fill="hold" id="34">
                                          <p:stCondLst>
                                            <p:cond delay="0"/>
                                          </p:stCondLst>
                                        </p:cTn>
                                        <p:tgtEl>
                                          <p:spTgt spid="14343"/>
                                        </p:tgtEl>
                                        <p:attrNameLst>
                                          <p:attrName>style.visibility</p:attrName>
                                        </p:attrNameLst>
                                      </p:cBhvr>
                                      <p:to>
                                        <p:strVal val="visible"/>
                                      </p:to>
                                    </p:set>
                                  </p:childTnLst>
                                </p:cTn>
                              </p:par>
                              <p:par>
                                <p:cTn accel="50000" decel="50000" fill="hold" grpId="1" id="35" nodeType="withEffect" presetClass="path" presetID="63" presetSubtype="0">
                                  <p:stCondLst>
                                    <p:cond delay="0"/>
                                  </p:stCondLst>
                                  <p:childTnLst>
                                    <p:animMotion origin="layout" path="M 4.57715E-06 -1.3876E-06 L -0.07456 -1.3876E-06" pathEditMode="relative" ptsTypes="AA" rAng="0">
                                      <p:cBhvr>
                                        <p:cTn dur="500" fill="hold" id="36" spd="-99900"/>
                                        <p:tgtEl>
                                          <p:spTgt spid="14343"/>
                                        </p:tgtEl>
                                        <p:attrNameLst>
                                          <p:attrName>ppt_x,ppt_y</p:attrName>
                                        </p:attrNameLst>
                                      </p:cBhvr>
                                      <p:rCtr x="-3600" y="0"/>
                                    </p:animMotion>
                                  </p:childTnLst>
                                </p:cTn>
                              </p:par>
                            </p:childTnLst>
                          </p:cTn>
                        </p:par>
                        <p:par>
                          <p:cTn fill="hold" id="37" nodeType="afterGroup">
                            <p:stCondLst>
                              <p:cond delay="1700"/>
                            </p:stCondLst>
                            <p:childTnLst>
                              <p:par>
                                <p:cTn fill="hold" grpId="0" id="38" nodeType="afterEffect" presetClass="entr" presetID="22" presetSubtype="8">
                                  <p:stCondLst>
                                    <p:cond delay="0"/>
                                  </p:stCondLst>
                                  <p:childTnLst>
                                    <p:set>
                                      <p:cBhvr>
                                        <p:cTn dur="1" fill="hold" id="39">
                                          <p:stCondLst>
                                            <p:cond delay="0"/>
                                          </p:stCondLst>
                                        </p:cTn>
                                        <p:tgtEl>
                                          <p:spTgt spid="14340"/>
                                        </p:tgtEl>
                                        <p:attrNameLst>
                                          <p:attrName>style.visibility</p:attrName>
                                        </p:attrNameLst>
                                      </p:cBhvr>
                                      <p:to>
                                        <p:strVal val="visible"/>
                                      </p:to>
                                    </p:set>
                                    <p:animEffect filter="wipe(left)" transition="in">
                                      <p:cBhvr>
                                        <p:cTn dur="500" id="40"/>
                                        <p:tgtEl>
                                          <p:spTgt spid="14340"/>
                                        </p:tgtEl>
                                      </p:cBhvr>
                                    </p:animEffect>
                                  </p:childTnLst>
                                </p:cTn>
                              </p:par>
                            </p:childTnLst>
                          </p:cTn>
                        </p:par>
                        <p:par>
                          <p:cTn fill="hold" id="41" nodeType="afterGroup">
                            <p:stCondLst>
                              <p:cond delay="2200"/>
                            </p:stCondLst>
                            <p:childTnLst>
                              <p:par>
                                <p:cTn fill="hold" grpId="0" id="42" nodeType="afterEffect" presetClass="entr" presetID="22" presetSubtype="4">
                                  <p:stCondLst>
                                    <p:cond delay="0"/>
                                  </p:stCondLst>
                                  <p:childTnLst>
                                    <p:set>
                                      <p:cBhvr>
                                        <p:cTn dur="1" fill="hold" id="43">
                                          <p:stCondLst>
                                            <p:cond delay="0"/>
                                          </p:stCondLst>
                                        </p:cTn>
                                        <p:tgtEl>
                                          <p:spTgt spid="14341"/>
                                        </p:tgtEl>
                                        <p:attrNameLst>
                                          <p:attrName>style.visibility</p:attrName>
                                        </p:attrNameLst>
                                      </p:cBhvr>
                                      <p:to>
                                        <p:strVal val="visible"/>
                                      </p:to>
                                    </p:set>
                                    <p:animEffect filter="wipe(down)" transition="in">
                                      <p:cBhvr>
                                        <p:cTn dur="500" id="44"/>
                                        <p:tgtEl>
                                          <p:spTgt spid="14341"/>
                                        </p:tgtEl>
                                      </p:cBhvr>
                                    </p:animEffect>
                                  </p:childTnLst>
                                </p:cTn>
                              </p:par>
                              <p:par>
                                <p:cTn fill="hold" grpId="0" id="45" nodeType="withEffect" presetClass="entr" presetID="22" presetSubtype="1">
                                  <p:stCondLst>
                                    <p:cond delay="0"/>
                                  </p:stCondLst>
                                  <p:childTnLst>
                                    <p:set>
                                      <p:cBhvr>
                                        <p:cTn dur="1" fill="hold" id="46">
                                          <p:stCondLst>
                                            <p:cond delay="0"/>
                                          </p:stCondLst>
                                        </p:cTn>
                                        <p:tgtEl>
                                          <p:spTgt spid="14342"/>
                                        </p:tgtEl>
                                        <p:attrNameLst>
                                          <p:attrName>style.visibility</p:attrName>
                                        </p:attrNameLst>
                                      </p:cBhvr>
                                      <p:to>
                                        <p:strVal val="visible"/>
                                      </p:to>
                                    </p:set>
                                    <p:animEffect filter="wipe(up)" transition="in">
                                      <p:cBhvr>
                                        <p:cTn dur="500" id="47"/>
                                        <p:tgtEl>
                                          <p:spTgt spid="14342"/>
                                        </p:tgtEl>
                                      </p:cBhvr>
                                    </p:animEffect>
                                  </p:childTnLst>
                                </p:cTn>
                              </p:par>
                            </p:childTnLst>
                          </p:cTn>
                        </p:par>
                        <p:par>
                          <p:cTn fill="hold" id="48" nodeType="afterGroup">
                            <p:stCondLst>
                              <p:cond delay="2700"/>
                            </p:stCondLst>
                            <p:childTnLst>
                              <p:par>
                                <p:cTn fill="hold" grpId="0" id="49" nodeType="afterEffect" presetClass="entr" presetID="2" presetSubtype="6">
                                  <p:stCondLst>
                                    <p:cond delay="0"/>
                                  </p:stCondLst>
                                  <p:childTnLst>
                                    <p:set>
                                      <p:cBhvr>
                                        <p:cTn dur="1" fill="hold" id="50">
                                          <p:stCondLst>
                                            <p:cond delay="0"/>
                                          </p:stCondLst>
                                        </p:cTn>
                                        <p:tgtEl>
                                          <p:spTgt spid="14357"/>
                                        </p:tgtEl>
                                        <p:attrNameLst>
                                          <p:attrName>style.visibility</p:attrName>
                                        </p:attrNameLst>
                                      </p:cBhvr>
                                      <p:to>
                                        <p:strVal val="visible"/>
                                      </p:to>
                                    </p:set>
                                    <p:anim calcmode="lin" valueType="num">
                                      <p:cBhvr additive="base">
                                        <p:cTn dur="500" fill="hold" id="51"/>
                                        <p:tgtEl>
                                          <p:spTgt spid="14357"/>
                                        </p:tgtEl>
                                        <p:attrNameLst>
                                          <p:attrName>ppt_x</p:attrName>
                                        </p:attrNameLst>
                                      </p:cBhvr>
                                      <p:tavLst>
                                        <p:tav tm="0">
                                          <p:val>
                                            <p:strVal val="1+#ppt_w/2"/>
                                          </p:val>
                                        </p:tav>
                                        <p:tav tm="100000">
                                          <p:val>
                                            <p:strVal val="#ppt_x"/>
                                          </p:val>
                                        </p:tav>
                                      </p:tavLst>
                                    </p:anim>
                                    <p:anim calcmode="lin" valueType="num">
                                      <p:cBhvr additive="base">
                                        <p:cTn dur="500" fill="hold" id="52"/>
                                        <p:tgtEl>
                                          <p:spTgt spid="14357"/>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6">
                                  <p:stCondLst>
                                    <p:cond delay="0"/>
                                  </p:stCondLst>
                                  <p:childTnLst>
                                    <p:set>
                                      <p:cBhvr>
                                        <p:cTn dur="1" fill="hold" id="54">
                                          <p:stCondLst>
                                            <p:cond delay="0"/>
                                          </p:stCondLst>
                                        </p:cTn>
                                        <p:tgtEl>
                                          <p:spTgt spid="14358"/>
                                        </p:tgtEl>
                                        <p:attrNameLst>
                                          <p:attrName>style.visibility</p:attrName>
                                        </p:attrNameLst>
                                      </p:cBhvr>
                                      <p:to>
                                        <p:strVal val="visible"/>
                                      </p:to>
                                    </p:set>
                                    <p:anim calcmode="lin" valueType="num">
                                      <p:cBhvr additive="base">
                                        <p:cTn dur="500" fill="hold" id="55"/>
                                        <p:tgtEl>
                                          <p:spTgt spid="14358"/>
                                        </p:tgtEl>
                                        <p:attrNameLst>
                                          <p:attrName>ppt_x</p:attrName>
                                        </p:attrNameLst>
                                      </p:cBhvr>
                                      <p:tavLst>
                                        <p:tav tm="0">
                                          <p:val>
                                            <p:strVal val="1+#ppt_w/2"/>
                                          </p:val>
                                        </p:tav>
                                        <p:tav tm="100000">
                                          <p:val>
                                            <p:strVal val="#ppt_x"/>
                                          </p:val>
                                        </p:tav>
                                      </p:tavLst>
                                    </p:anim>
                                    <p:anim calcmode="lin" valueType="num">
                                      <p:cBhvr additive="base">
                                        <p:cTn dur="500" fill="hold" id="56"/>
                                        <p:tgtEl>
                                          <p:spTgt spid="14358"/>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3200"/>
                            </p:stCondLst>
                            <p:childTnLst>
                              <p:par>
                                <p:cTn fill="hold" grpId="0" id="58" nodeType="afterEffect" presetClass="entr" presetID="1" presetSubtype="0">
                                  <p:stCondLst>
                                    <p:cond delay="0"/>
                                  </p:stCondLst>
                                  <p:childTnLst>
                                    <p:set>
                                      <p:cBhvr>
                                        <p:cTn dur="1" fill="hold" id="59">
                                          <p:stCondLst>
                                            <p:cond delay="0"/>
                                          </p:stCondLst>
                                        </p:cTn>
                                        <p:tgtEl>
                                          <p:spTgt spid="14351"/>
                                        </p:tgtEl>
                                        <p:attrNameLst>
                                          <p:attrName>style.visibility</p:attrName>
                                        </p:attrNameLst>
                                      </p:cBhvr>
                                      <p:to>
                                        <p:strVal val="visible"/>
                                      </p:to>
                                    </p:set>
                                  </p:childTnLst>
                                </p:cTn>
                              </p:par>
                              <p:par>
                                <p:cTn accel="50000" decel="50000" fill="hold" grpId="1" id="60" nodeType="withEffect" presetClass="path" presetID="63" presetSubtype="0">
                                  <p:stCondLst>
                                    <p:cond delay="0"/>
                                  </p:stCondLst>
                                  <p:childTnLst>
                                    <p:animMotion origin="layout" path="M 4.57715E-06 -1.3876E-06 L -0.07456 -1.3876E-06" pathEditMode="relative" ptsTypes="AA" rAng="0">
                                      <p:cBhvr>
                                        <p:cTn dur="500" fill="hold" id="61" spd="-99900"/>
                                        <p:tgtEl>
                                          <p:spTgt spid="14351"/>
                                        </p:tgtEl>
                                        <p:attrNameLst>
                                          <p:attrName>ppt_x,ppt_y</p:attrName>
                                        </p:attrNameLst>
                                      </p:cBhvr>
                                      <p:rCtr x="-3600" y="0"/>
                                    </p:animMotion>
                                  </p:childTnLst>
                                </p:cTn>
                              </p:par>
                              <p:par>
                                <p:cTn fill="hold" grpId="0" id="62" nodeType="withEffect" presetClass="entr" presetID="2" presetSubtype="6">
                                  <p:stCondLst>
                                    <p:cond delay="0"/>
                                  </p:stCondLst>
                                  <p:childTnLst>
                                    <p:set>
                                      <p:cBhvr>
                                        <p:cTn dur="1" fill="hold" id="63">
                                          <p:stCondLst>
                                            <p:cond delay="0"/>
                                          </p:stCondLst>
                                        </p:cTn>
                                        <p:tgtEl>
                                          <p:spTgt spid="14359"/>
                                        </p:tgtEl>
                                        <p:attrNameLst>
                                          <p:attrName>style.visibility</p:attrName>
                                        </p:attrNameLst>
                                      </p:cBhvr>
                                      <p:to>
                                        <p:strVal val="visible"/>
                                      </p:to>
                                    </p:set>
                                    <p:anim calcmode="lin" valueType="num">
                                      <p:cBhvr additive="base">
                                        <p:cTn dur="500" fill="hold" id="64"/>
                                        <p:tgtEl>
                                          <p:spTgt spid="14359"/>
                                        </p:tgtEl>
                                        <p:attrNameLst>
                                          <p:attrName>ppt_x</p:attrName>
                                        </p:attrNameLst>
                                      </p:cBhvr>
                                      <p:tavLst>
                                        <p:tav tm="0">
                                          <p:val>
                                            <p:strVal val="1+#ppt_w/2"/>
                                          </p:val>
                                        </p:tav>
                                        <p:tav tm="100000">
                                          <p:val>
                                            <p:strVal val="#ppt_x"/>
                                          </p:val>
                                        </p:tav>
                                      </p:tavLst>
                                    </p:anim>
                                    <p:anim calcmode="lin" valueType="num">
                                      <p:cBhvr additive="base">
                                        <p:cTn dur="500" fill="hold" id="65"/>
                                        <p:tgtEl>
                                          <p:spTgt spid="14359"/>
                                        </p:tgtEl>
                                        <p:attrNameLst>
                                          <p:attrName>ppt_y</p:attrName>
                                        </p:attrNameLst>
                                      </p:cBhvr>
                                      <p:tavLst>
                                        <p:tav tm="0">
                                          <p:val>
                                            <p:strVal val="1+#ppt_h/2"/>
                                          </p:val>
                                        </p:tav>
                                        <p:tav tm="100000">
                                          <p:val>
                                            <p:strVal val="#ppt_y"/>
                                          </p:val>
                                        </p:tav>
                                      </p:tavLst>
                                    </p:anim>
                                  </p:childTnLst>
                                </p:cTn>
                              </p:par>
                            </p:childTnLst>
                          </p:cTn>
                        </p:par>
                        <p:par>
                          <p:cTn fill="hold" id="66" nodeType="afterGroup">
                            <p:stCondLst>
                              <p:cond delay="3700"/>
                            </p:stCondLst>
                            <p:childTnLst>
                              <p:par>
                                <p:cTn fill="hold" grpId="0" id="67" nodeType="afterEffect" presetClass="entr" presetID="22" presetSubtype="8">
                                  <p:stCondLst>
                                    <p:cond delay="0"/>
                                  </p:stCondLst>
                                  <p:childTnLst>
                                    <p:set>
                                      <p:cBhvr>
                                        <p:cTn dur="1" fill="hold" id="68">
                                          <p:stCondLst>
                                            <p:cond delay="0"/>
                                          </p:stCondLst>
                                        </p:cTn>
                                        <p:tgtEl>
                                          <p:spTgt spid="14348"/>
                                        </p:tgtEl>
                                        <p:attrNameLst>
                                          <p:attrName>style.visibility</p:attrName>
                                        </p:attrNameLst>
                                      </p:cBhvr>
                                      <p:to>
                                        <p:strVal val="visible"/>
                                      </p:to>
                                    </p:set>
                                    <p:animEffect filter="wipe(left)" transition="in">
                                      <p:cBhvr>
                                        <p:cTn dur="500" id="69"/>
                                        <p:tgtEl>
                                          <p:spTgt spid="14348"/>
                                        </p:tgtEl>
                                      </p:cBhvr>
                                    </p:animEffect>
                                  </p:childTnLst>
                                </p:cTn>
                              </p:par>
                            </p:childTnLst>
                          </p:cTn>
                        </p:par>
                        <p:par>
                          <p:cTn fill="hold" id="70" nodeType="afterGroup">
                            <p:stCondLst>
                              <p:cond delay="4200"/>
                            </p:stCondLst>
                            <p:childTnLst>
                              <p:par>
                                <p:cTn fill="hold" grpId="0" id="71" nodeType="afterEffect" presetClass="entr" presetID="22" presetSubtype="4">
                                  <p:stCondLst>
                                    <p:cond delay="0"/>
                                  </p:stCondLst>
                                  <p:childTnLst>
                                    <p:set>
                                      <p:cBhvr>
                                        <p:cTn dur="1" fill="hold" id="72">
                                          <p:stCondLst>
                                            <p:cond delay="0"/>
                                          </p:stCondLst>
                                        </p:cTn>
                                        <p:tgtEl>
                                          <p:spTgt spid="14349"/>
                                        </p:tgtEl>
                                        <p:attrNameLst>
                                          <p:attrName>style.visibility</p:attrName>
                                        </p:attrNameLst>
                                      </p:cBhvr>
                                      <p:to>
                                        <p:strVal val="visible"/>
                                      </p:to>
                                    </p:set>
                                    <p:animEffect filter="wipe(down)" transition="in">
                                      <p:cBhvr>
                                        <p:cTn dur="500" id="73"/>
                                        <p:tgtEl>
                                          <p:spTgt spid="14349"/>
                                        </p:tgtEl>
                                      </p:cBhvr>
                                    </p:animEffect>
                                  </p:childTnLst>
                                </p:cTn>
                              </p:par>
                              <p:par>
                                <p:cTn fill="hold" grpId="0" id="74" nodeType="withEffect" presetClass="entr" presetID="22" presetSubtype="1">
                                  <p:stCondLst>
                                    <p:cond delay="0"/>
                                  </p:stCondLst>
                                  <p:childTnLst>
                                    <p:set>
                                      <p:cBhvr>
                                        <p:cTn dur="1" fill="hold" id="75">
                                          <p:stCondLst>
                                            <p:cond delay="0"/>
                                          </p:stCondLst>
                                        </p:cTn>
                                        <p:tgtEl>
                                          <p:spTgt spid="14350"/>
                                        </p:tgtEl>
                                        <p:attrNameLst>
                                          <p:attrName>style.visibility</p:attrName>
                                        </p:attrNameLst>
                                      </p:cBhvr>
                                      <p:to>
                                        <p:strVal val="visible"/>
                                      </p:to>
                                    </p:set>
                                    <p:animEffect filter="wipe(up)" transition="in">
                                      <p:cBhvr>
                                        <p:cTn dur="500" id="76"/>
                                        <p:tgtEl>
                                          <p:spTgt spid="14350"/>
                                        </p:tgtEl>
                                      </p:cBhvr>
                                    </p:animEffect>
                                  </p:childTnLst>
                                </p:cTn>
                              </p:par>
                            </p:childTnLst>
                          </p:cTn>
                        </p:par>
                        <p:par>
                          <p:cTn fill="hold" id="77" nodeType="afterGroup">
                            <p:stCondLst>
                              <p:cond delay="4700"/>
                            </p:stCondLst>
                            <p:childTnLst>
                              <p:par>
                                <p:cTn fill="hold" grpId="0" id="78" nodeType="afterEffect" presetClass="entr" presetID="2" presetSubtype="6">
                                  <p:stCondLst>
                                    <p:cond delay="0"/>
                                  </p:stCondLst>
                                  <p:childTnLst>
                                    <p:set>
                                      <p:cBhvr>
                                        <p:cTn dur="1" fill="hold" id="79">
                                          <p:stCondLst>
                                            <p:cond delay="0"/>
                                          </p:stCondLst>
                                        </p:cTn>
                                        <p:tgtEl>
                                          <p:spTgt spid="14355"/>
                                        </p:tgtEl>
                                        <p:attrNameLst>
                                          <p:attrName>style.visibility</p:attrName>
                                        </p:attrNameLst>
                                      </p:cBhvr>
                                      <p:to>
                                        <p:strVal val="visible"/>
                                      </p:to>
                                    </p:set>
                                    <p:anim calcmode="lin" valueType="num">
                                      <p:cBhvr additive="base">
                                        <p:cTn dur="500" fill="hold" id="80"/>
                                        <p:tgtEl>
                                          <p:spTgt spid="14355"/>
                                        </p:tgtEl>
                                        <p:attrNameLst>
                                          <p:attrName>ppt_x</p:attrName>
                                        </p:attrNameLst>
                                      </p:cBhvr>
                                      <p:tavLst>
                                        <p:tav tm="0">
                                          <p:val>
                                            <p:strVal val="1+#ppt_w/2"/>
                                          </p:val>
                                        </p:tav>
                                        <p:tav tm="100000">
                                          <p:val>
                                            <p:strVal val="#ppt_x"/>
                                          </p:val>
                                        </p:tav>
                                      </p:tavLst>
                                    </p:anim>
                                    <p:anim calcmode="lin" valueType="num">
                                      <p:cBhvr additive="base">
                                        <p:cTn dur="500" fill="hold" id="81"/>
                                        <p:tgtEl>
                                          <p:spTgt spid="14355"/>
                                        </p:tgtEl>
                                        <p:attrNameLst>
                                          <p:attrName>ppt_y</p:attrName>
                                        </p:attrNameLst>
                                      </p:cBhvr>
                                      <p:tavLst>
                                        <p:tav tm="0">
                                          <p:val>
                                            <p:strVal val="1+#ppt_h/2"/>
                                          </p:val>
                                        </p:tav>
                                        <p:tav tm="100000">
                                          <p:val>
                                            <p:strVal val="#ppt_y"/>
                                          </p:val>
                                        </p:tav>
                                      </p:tavLst>
                                    </p:anim>
                                  </p:childTnLst>
                                </p:cTn>
                              </p:par>
                              <p:par>
                                <p:cTn fill="hold" grpId="0" id="82" nodeType="withEffect" presetClass="entr" presetID="2" presetSubtype="6">
                                  <p:stCondLst>
                                    <p:cond delay="0"/>
                                  </p:stCondLst>
                                  <p:childTnLst>
                                    <p:set>
                                      <p:cBhvr>
                                        <p:cTn dur="1" fill="hold" id="83">
                                          <p:stCondLst>
                                            <p:cond delay="0"/>
                                          </p:stCondLst>
                                        </p:cTn>
                                        <p:tgtEl>
                                          <p:spTgt spid="14356"/>
                                        </p:tgtEl>
                                        <p:attrNameLst>
                                          <p:attrName>style.visibility</p:attrName>
                                        </p:attrNameLst>
                                      </p:cBhvr>
                                      <p:to>
                                        <p:strVal val="visible"/>
                                      </p:to>
                                    </p:set>
                                    <p:anim calcmode="lin" valueType="num">
                                      <p:cBhvr additive="base">
                                        <p:cTn dur="500" fill="hold" id="84"/>
                                        <p:tgtEl>
                                          <p:spTgt spid="14356"/>
                                        </p:tgtEl>
                                        <p:attrNameLst>
                                          <p:attrName>ppt_x</p:attrName>
                                        </p:attrNameLst>
                                      </p:cBhvr>
                                      <p:tavLst>
                                        <p:tav tm="0">
                                          <p:val>
                                            <p:strVal val="1+#ppt_w/2"/>
                                          </p:val>
                                        </p:tav>
                                        <p:tav tm="100000">
                                          <p:val>
                                            <p:strVal val="#ppt_x"/>
                                          </p:val>
                                        </p:tav>
                                      </p:tavLst>
                                    </p:anim>
                                    <p:anim calcmode="lin" valueType="num">
                                      <p:cBhvr additive="base">
                                        <p:cTn dur="500" fill="hold" id="85"/>
                                        <p:tgtEl>
                                          <p:spTgt spid="14356"/>
                                        </p:tgtEl>
                                        <p:attrNameLst>
                                          <p:attrName>ppt_y</p:attrName>
                                        </p:attrNameLst>
                                      </p:cBhvr>
                                      <p:tavLst>
                                        <p:tav tm="0">
                                          <p:val>
                                            <p:strVal val="1+#ppt_h/2"/>
                                          </p:val>
                                        </p:tav>
                                        <p:tav tm="100000">
                                          <p:val>
                                            <p:strVal val="#ppt_y"/>
                                          </p:val>
                                        </p:tav>
                                      </p:tavLst>
                                    </p:anim>
                                  </p:childTnLst>
                                </p:cTn>
                              </p:par>
                            </p:childTnLst>
                          </p:cTn>
                        </p:par>
                        <p:par>
                          <p:cTn fill="hold" id="86" nodeType="afterGroup">
                            <p:stCondLst>
                              <p:cond delay="5200"/>
                            </p:stCondLst>
                            <p:childTnLst>
                              <p:par>
                                <p:cTn fill="hold" grpId="0" id="87" nodeType="afterEffect" presetClass="entr" presetID="1" presetSubtype="0">
                                  <p:stCondLst>
                                    <p:cond delay="0"/>
                                  </p:stCondLst>
                                  <p:childTnLst>
                                    <p:set>
                                      <p:cBhvr>
                                        <p:cTn dur="1" fill="hold" id="88">
                                          <p:stCondLst>
                                            <p:cond delay="0"/>
                                          </p:stCondLst>
                                        </p:cTn>
                                        <p:tgtEl>
                                          <p:spTgt spid="14347"/>
                                        </p:tgtEl>
                                        <p:attrNameLst>
                                          <p:attrName>style.visibility</p:attrName>
                                        </p:attrNameLst>
                                      </p:cBhvr>
                                      <p:to>
                                        <p:strVal val="visible"/>
                                      </p:to>
                                    </p:set>
                                  </p:childTnLst>
                                </p:cTn>
                              </p:par>
                              <p:par>
                                <p:cTn accel="50000" decel="50000" fill="hold" grpId="1" id="89" nodeType="withEffect" presetClass="path" presetID="63" presetSubtype="0">
                                  <p:stCondLst>
                                    <p:cond delay="0"/>
                                  </p:stCondLst>
                                  <p:childTnLst>
                                    <p:animMotion origin="layout" path="M 4.57715E-06 -1.3876E-06 L -0.07456 -1.3876E-06" pathEditMode="relative" ptsTypes="AA" rAng="0">
                                      <p:cBhvr>
                                        <p:cTn dur="500" fill="hold" id="90" spd="-99900"/>
                                        <p:tgtEl>
                                          <p:spTgt spid="14347"/>
                                        </p:tgtEl>
                                        <p:attrNameLst>
                                          <p:attrName>ppt_x,ppt_y</p:attrName>
                                        </p:attrNameLst>
                                      </p:cBhvr>
                                      <p:rCtr x="-3600" y="0"/>
                                    </p:animMotion>
                                  </p:childTnLst>
                                </p:cTn>
                              </p:par>
                              <p:par>
                                <p:cTn fill="hold" grpId="0" id="91" nodeType="withEffect" presetClass="entr" presetID="2" presetSubtype="6">
                                  <p:stCondLst>
                                    <p:cond delay="0"/>
                                  </p:stCondLst>
                                  <p:childTnLst>
                                    <p:set>
                                      <p:cBhvr>
                                        <p:cTn dur="1" fill="hold" id="92">
                                          <p:stCondLst>
                                            <p:cond delay="0"/>
                                          </p:stCondLst>
                                        </p:cTn>
                                        <p:tgtEl>
                                          <p:spTgt spid="14360"/>
                                        </p:tgtEl>
                                        <p:attrNameLst>
                                          <p:attrName>style.visibility</p:attrName>
                                        </p:attrNameLst>
                                      </p:cBhvr>
                                      <p:to>
                                        <p:strVal val="visible"/>
                                      </p:to>
                                    </p:set>
                                    <p:anim calcmode="lin" valueType="num">
                                      <p:cBhvr additive="base">
                                        <p:cTn dur="500" fill="hold" id="93"/>
                                        <p:tgtEl>
                                          <p:spTgt spid="14360"/>
                                        </p:tgtEl>
                                        <p:attrNameLst>
                                          <p:attrName>ppt_x</p:attrName>
                                        </p:attrNameLst>
                                      </p:cBhvr>
                                      <p:tavLst>
                                        <p:tav tm="0">
                                          <p:val>
                                            <p:strVal val="1+#ppt_w/2"/>
                                          </p:val>
                                        </p:tav>
                                        <p:tav tm="100000">
                                          <p:val>
                                            <p:strVal val="#ppt_x"/>
                                          </p:val>
                                        </p:tav>
                                      </p:tavLst>
                                    </p:anim>
                                    <p:anim calcmode="lin" valueType="num">
                                      <p:cBhvr additive="base">
                                        <p:cTn dur="500" fill="hold" id="94"/>
                                        <p:tgtEl>
                                          <p:spTgt spid="14360"/>
                                        </p:tgtEl>
                                        <p:attrNameLst>
                                          <p:attrName>ppt_y</p:attrName>
                                        </p:attrNameLst>
                                      </p:cBhvr>
                                      <p:tavLst>
                                        <p:tav tm="0">
                                          <p:val>
                                            <p:strVal val="1+#ppt_h/2"/>
                                          </p:val>
                                        </p:tav>
                                        <p:tav tm="100000">
                                          <p:val>
                                            <p:strVal val="#ppt_y"/>
                                          </p:val>
                                        </p:tav>
                                      </p:tavLst>
                                    </p:anim>
                                  </p:childTnLst>
                                </p:cTn>
                              </p:par>
                            </p:childTnLst>
                          </p:cTn>
                        </p:par>
                        <p:par>
                          <p:cTn fill="hold" id="95" nodeType="afterGroup">
                            <p:stCondLst>
                              <p:cond delay="5700"/>
                            </p:stCondLst>
                            <p:childTnLst>
                              <p:par>
                                <p:cTn fill="hold" grpId="0" id="96" nodeType="afterEffect" presetClass="entr" presetID="22" presetSubtype="8">
                                  <p:stCondLst>
                                    <p:cond delay="0"/>
                                  </p:stCondLst>
                                  <p:childTnLst>
                                    <p:set>
                                      <p:cBhvr>
                                        <p:cTn dur="1" fill="hold" id="97">
                                          <p:stCondLst>
                                            <p:cond delay="0"/>
                                          </p:stCondLst>
                                        </p:cTn>
                                        <p:tgtEl>
                                          <p:spTgt spid="14344"/>
                                        </p:tgtEl>
                                        <p:attrNameLst>
                                          <p:attrName>style.visibility</p:attrName>
                                        </p:attrNameLst>
                                      </p:cBhvr>
                                      <p:to>
                                        <p:strVal val="visible"/>
                                      </p:to>
                                    </p:set>
                                    <p:animEffect filter="wipe(left)" transition="in">
                                      <p:cBhvr>
                                        <p:cTn dur="500" id="98"/>
                                        <p:tgtEl>
                                          <p:spTgt spid="14344"/>
                                        </p:tgtEl>
                                      </p:cBhvr>
                                    </p:animEffect>
                                  </p:childTnLst>
                                </p:cTn>
                              </p:par>
                            </p:childTnLst>
                          </p:cTn>
                        </p:par>
                        <p:par>
                          <p:cTn fill="hold" id="99" nodeType="afterGroup">
                            <p:stCondLst>
                              <p:cond delay="6200"/>
                            </p:stCondLst>
                            <p:childTnLst>
                              <p:par>
                                <p:cTn fill="hold" grpId="0" id="100" nodeType="afterEffect" presetClass="entr" presetID="22" presetSubtype="4">
                                  <p:stCondLst>
                                    <p:cond delay="0"/>
                                  </p:stCondLst>
                                  <p:childTnLst>
                                    <p:set>
                                      <p:cBhvr>
                                        <p:cTn dur="1" fill="hold" id="101">
                                          <p:stCondLst>
                                            <p:cond delay="0"/>
                                          </p:stCondLst>
                                        </p:cTn>
                                        <p:tgtEl>
                                          <p:spTgt spid="14345"/>
                                        </p:tgtEl>
                                        <p:attrNameLst>
                                          <p:attrName>style.visibility</p:attrName>
                                        </p:attrNameLst>
                                      </p:cBhvr>
                                      <p:to>
                                        <p:strVal val="visible"/>
                                      </p:to>
                                    </p:set>
                                    <p:animEffect filter="wipe(down)" transition="in">
                                      <p:cBhvr>
                                        <p:cTn dur="500" id="102"/>
                                        <p:tgtEl>
                                          <p:spTgt spid="14345"/>
                                        </p:tgtEl>
                                      </p:cBhvr>
                                    </p:animEffect>
                                  </p:childTnLst>
                                </p:cTn>
                              </p:par>
                              <p:par>
                                <p:cTn fill="hold" grpId="0" id="103" nodeType="withEffect" presetClass="entr" presetID="22" presetSubtype="1">
                                  <p:stCondLst>
                                    <p:cond delay="0"/>
                                  </p:stCondLst>
                                  <p:childTnLst>
                                    <p:set>
                                      <p:cBhvr>
                                        <p:cTn dur="1" fill="hold" id="104">
                                          <p:stCondLst>
                                            <p:cond delay="0"/>
                                          </p:stCondLst>
                                        </p:cTn>
                                        <p:tgtEl>
                                          <p:spTgt spid="14346"/>
                                        </p:tgtEl>
                                        <p:attrNameLst>
                                          <p:attrName>style.visibility</p:attrName>
                                        </p:attrNameLst>
                                      </p:cBhvr>
                                      <p:to>
                                        <p:strVal val="visible"/>
                                      </p:to>
                                    </p:set>
                                    <p:animEffect filter="wipe(up)" transition="in">
                                      <p:cBhvr>
                                        <p:cTn dur="500" id="105"/>
                                        <p:tgtEl>
                                          <p:spTgt spid="143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38"/>
      <p:bldP grpId="0" spid="14339"/>
      <p:bldP grpId="0" spid="14340"/>
      <p:bldP grpId="0" spid="14341"/>
      <p:bldP grpId="0" spid="14342"/>
      <p:bldP grpId="0" spid="14343"/>
      <p:bldP grpId="1" spid="14343"/>
      <p:bldP grpId="0" spid="14344"/>
      <p:bldP grpId="0" spid="14345"/>
      <p:bldP grpId="0" spid="14346"/>
      <p:bldP grpId="0" spid="14347"/>
      <p:bldP grpId="1" spid="14347"/>
      <p:bldP grpId="0" spid="14348"/>
      <p:bldP grpId="0" spid="14349"/>
      <p:bldP grpId="0" spid="14350"/>
      <p:bldP grpId="0" spid="14351"/>
      <p:bldP grpId="1" spid="14351"/>
      <p:bldP grpId="0" spid="14352"/>
      <p:bldP grpId="0" spid="14353"/>
      <p:bldP grpId="0" spid="14354"/>
      <p:bldP grpId="0" spid="14355"/>
      <p:bldP grpId="0" spid="14356"/>
      <p:bldP grpId="0" spid="14357"/>
      <p:bldP grpId="0" spid="14358"/>
      <p:bldP grpId="0" spid="14359"/>
      <p:bldP grpId="0" spid="1436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1.5 参考文献</a:t>
            </a:r>
          </a:p>
        </p:txBody>
      </p:sp>
      <p:sp>
        <p:nvSpPr>
          <p:cNvPr id="15363"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descr="F:\快盘\商务图片\png\2531170_084420255000_2.png" id="15364" name="Picture 2"/>
          <p:cNvPicPr>
            <a:picLocks noChangeArrowheads="1" noChangeAspect="1"/>
          </p:cNvPicPr>
          <p:nvPr/>
        </p:nvPicPr>
        <p:blipFill>
          <a:blip r:embed="rId2">
            <a:extLst>
              <a:ext uri="{28A0092B-C50C-407E-A947-70E740481C1C}">
                <a14:useLocalDpi val="0"/>
              </a:ext>
            </a:extLst>
          </a:blip>
          <a:stretch>
            <a:fillRect/>
          </a:stretch>
        </p:blipFill>
        <p:spPr bwMode="auto">
          <a:xfrm>
            <a:off x="298450" y="1682750"/>
            <a:ext cx="3575050" cy="4467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365" name="矩形 5"/>
          <p:cNvSpPr>
            <a:spLocks noChangeArrowheads="1"/>
          </p:cNvSpPr>
          <p:nvPr/>
        </p:nvSpPr>
        <p:spPr bwMode="auto">
          <a:xfrm>
            <a:off x="4275138" y="1444625"/>
            <a:ext cx="6719887" cy="431800"/>
          </a:xfrm>
          <a:prstGeom prst="rect">
            <a:avLst/>
          </a:prstGeom>
          <a:solidFill>
            <a:srgbClr val="113E6A"/>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5366" name="矩形 6"/>
          <p:cNvSpPr>
            <a:spLocks noChangeArrowheads="1"/>
          </p:cNvSpPr>
          <p:nvPr/>
        </p:nvSpPr>
        <p:spPr bwMode="auto">
          <a:xfrm>
            <a:off x="4275138" y="3136900"/>
            <a:ext cx="6719887" cy="431800"/>
          </a:xfrm>
          <a:prstGeom prst="rect">
            <a:avLst/>
          </a:prstGeom>
          <a:solidFill>
            <a:srgbClr val="113E6A"/>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5367" name="矩形 7"/>
          <p:cNvSpPr>
            <a:spLocks noChangeArrowheads="1"/>
          </p:cNvSpPr>
          <p:nvPr/>
        </p:nvSpPr>
        <p:spPr bwMode="auto">
          <a:xfrm>
            <a:off x="4275138" y="4979988"/>
            <a:ext cx="6719887" cy="431800"/>
          </a:xfrm>
          <a:prstGeom prst="rect">
            <a:avLst/>
          </a:prstGeom>
          <a:solidFill>
            <a:srgbClr val="113E6A"/>
          </a:solidFill>
          <a:ln>
            <a:noFill/>
          </a:ln>
          <a:extLst>
            <a:ext uri="{91240B29-F687-4F45-9708-019B960494DF}">
              <a14:hiddenLine w="9525">
                <a:solidFill>
                  <a:srgbClr val="000000"/>
                </a:solidFill>
                <a:miter lim="800000"/>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chemeClr val="tx1"/>
              </a:solidFill>
              <a:ea charset="-122" panose="02010600030101010101" pitchFamily="2" typeface="宋体"/>
            </a:endParaRPr>
          </a:p>
        </p:txBody>
      </p:sp>
      <p:sp>
        <p:nvSpPr>
          <p:cNvPr id="15368" name="TextBox 8"/>
          <p:cNvSpPr txBox="1">
            <a:spLocks noChangeArrowheads="1"/>
          </p:cNvSpPr>
          <p:nvPr/>
        </p:nvSpPr>
        <p:spPr bwMode="auto">
          <a:xfrm>
            <a:off x="4275138" y="1444625"/>
            <a:ext cx="36226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a:solidFill>
                  <a:schemeClr val="accent2"/>
                </a:solidFill>
                <a:latin charset="-122" panose="020b0503020204020204" pitchFamily="34" typeface="微软雅黑"/>
              </a:rPr>
              <a:t>这里输入标题文字一</a:t>
            </a:r>
          </a:p>
        </p:txBody>
      </p:sp>
      <p:sp>
        <p:nvSpPr>
          <p:cNvPr id="15369" name="Freeform 6"/>
          <p:cNvSpPr/>
          <p:nvPr/>
        </p:nvSpPr>
        <p:spPr bwMode="auto">
          <a:xfrm>
            <a:off x="3843338" y="1462088"/>
            <a:ext cx="339725" cy="388937"/>
          </a:xfrm>
          <a:custGeom>
            <a:gdLst>
              <a:gd fmla="*/ 0 w 443" name="T0"/>
              <a:gd fmla="*/ 2147483646 h 511" name="T1"/>
              <a:gd fmla="*/ 2147483646 w 443" name="T2"/>
              <a:gd fmla="*/ 2147483646 h 511" name="T3"/>
              <a:gd fmla="*/ 2147483646 w 443" name="T4"/>
              <a:gd fmla="*/ 0 h 511" name="T5"/>
              <a:gd fmla="*/ 2147483646 w 443" name="T6"/>
              <a:gd fmla="*/ 2147483646 h 511" name="T7"/>
              <a:gd fmla="*/ 2147483646 w 443" name="T8"/>
              <a:gd fmla="*/ 2147483646 h 511" name="T9"/>
              <a:gd fmla="*/ 2147483646 w 443" name="T10"/>
              <a:gd fmla="*/ 2147483646 h 511" name="T11"/>
              <a:gd fmla="*/ 0 w 443" name="T12"/>
              <a:gd fmla="*/ 2147483646 h 51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11" w="442">
                <a:moveTo>
                  <a:pt x="0" y="256"/>
                </a:moveTo>
                <a:lnTo>
                  <a:pt x="221" y="128"/>
                </a:lnTo>
                <a:lnTo>
                  <a:pt x="443" y="0"/>
                </a:lnTo>
                <a:lnTo>
                  <a:pt x="443" y="256"/>
                </a:lnTo>
                <a:lnTo>
                  <a:pt x="443" y="511"/>
                </a:lnTo>
                <a:lnTo>
                  <a:pt x="221" y="384"/>
                </a:lnTo>
                <a:lnTo>
                  <a:pt x="0" y="256"/>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70" name="Freeform 6"/>
          <p:cNvSpPr/>
          <p:nvPr/>
        </p:nvSpPr>
        <p:spPr bwMode="auto">
          <a:xfrm>
            <a:off x="3843338" y="3154363"/>
            <a:ext cx="339725" cy="388937"/>
          </a:xfrm>
          <a:custGeom>
            <a:gdLst>
              <a:gd fmla="*/ 0 w 443" name="T0"/>
              <a:gd fmla="*/ 2147483646 h 511" name="T1"/>
              <a:gd fmla="*/ 2147483646 w 443" name="T2"/>
              <a:gd fmla="*/ 2147483646 h 511" name="T3"/>
              <a:gd fmla="*/ 2147483646 w 443" name="T4"/>
              <a:gd fmla="*/ 0 h 511" name="T5"/>
              <a:gd fmla="*/ 2147483646 w 443" name="T6"/>
              <a:gd fmla="*/ 2147483646 h 511" name="T7"/>
              <a:gd fmla="*/ 2147483646 w 443" name="T8"/>
              <a:gd fmla="*/ 2147483646 h 511" name="T9"/>
              <a:gd fmla="*/ 2147483646 w 443" name="T10"/>
              <a:gd fmla="*/ 2147483646 h 511" name="T11"/>
              <a:gd fmla="*/ 0 w 443" name="T12"/>
              <a:gd fmla="*/ 2147483646 h 51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11" w="442">
                <a:moveTo>
                  <a:pt x="0" y="256"/>
                </a:moveTo>
                <a:lnTo>
                  <a:pt x="221" y="128"/>
                </a:lnTo>
                <a:lnTo>
                  <a:pt x="443" y="0"/>
                </a:lnTo>
                <a:lnTo>
                  <a:pt x="443" y="256"/>
                </a:lnTo>
                <a:lnTo>
                  <a:pt x="443" y="511"/>
                </a:lnTo>
                <a:lnTo>
                  <a:pt x="221" y="384"/>
                </a:lnTo>
                <a:lnTo>
                  <a:pt x="0" y="256"/>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71" name="Freeform 6"/>
          <p:cNvSpPr/>
          <p:nvPr/>
        </p:nvSpPr>
        <p:spPr bwMode="auto">
          <a:xfrm>
            <a:off x="3843338" y="4983163"/>
            <a:ext cx="339725" cy="388937"/>
          </a:xfrm>
          <a:custGeom>
            <a:gdLst>
              <a:gd fmla="*/ 0 w 443" name="T0"/>
              <a:gd fmla="*/ 2147483646 h 511" name="T1"/>
              <a:gd fmla="*/ 2147483646 w 443" name="T2"/>
              <a:gd fmla="*/ 2147483646 h 511" name="T3"/>
              <a:gd fmla="*/ 2147483646 w 443" name="T4"/>
              <a:gd fmla="*/ 0 h 511" name="T5"/>
              <a:gd fmla="*/ 2147483646 w 443" name="T6"/>
              <a:gd fmla="*/ 2147483646 h 511" name="T7"/>
              <a:gd fmla="*/ 2147483646 w 443" name="T8"/>
              <a:gd fmla="*/ 2147483646 h 511" name="T9"/>
              <a:gd fmla="*/ 2147483646 w 443" name="T10"/>
              <a:gd fmla="*/ 2147483646 h 511" name="T11"/>
              <a:gd fmla="*/ 0 w 443" name="T12"/>
              <a:gd fmla="*/ 2147483646 h 51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11" w="442">
                <a:moveTo>
                  <a:pt x="0" y="256"/>
                </a:moveTo>
                <a:lnTo>
                  <a:pt x="221" y="128"/>
                </a:lnTo>
                <a:lnTo>
                  <a:pt x="443" y="0"/>
                </a:lnTo>
                <a:lnTo>
                  <a:pt x="443" y="256"/>
                </a:lnTo>
                <a:lnTo>
                  <a:pt x="443" y="511"/>
                </a:lnTo>
                <a:lnTo>
                  <a:pt x="221" y="384"/>
                </a:lnTo>
                <a:lnTo>
                  <a:pt x="0" y="256"/>
                </a:ln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72" name="TextBox 13"/>
          <p:cNvSpPr txBox="1">
            <a:spLocks noChangeArrowheads="1"/>
          </p:cNvSpPr>
          <p:nvPr/>
        </p:nvSpPr>
        <p:spPr bwMode="auto">
          <a:xfrm>
            <a:off x="4275138" y="3151188"/>
            <a:ext cx="37671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a:solidFill>
                  <a:schemeClr val="accent2"/>
                </a:solidFill>
                <a:latin charset="-122" panose="020b0503020204020204" pitchFamily="34" typeface="微软雅黑"/>
              </a:rPr>
              <a:t>这里输入标题文字二</a:t>
            </a:r>
          </a:p>
        </p:txBody>
      </p:sp>
      <p:sp>
        <p:nvSpPr>
          <p:cNvPr id="15373" name="TextBox 14"/>
          <p:cNvSpPr txBox="1">
            <a:spLocks noChangeArrowheads="1"/>
          </p:cNvSpPr>
          <p:nvPr/>
        </p:nvSpPr>
        <p:spPr bwMode="auto">
          <a:xfrm>
            <a:off x="4275138" y="4979988"/>
            <a:ext cx="37671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a:solidFill>
                  <a:schemeClr val="accent2"/>
                </a:solidFill>
                <a:latin charset="-122" panose="020b0503020204020204" pitchFamily="34" typeface="微软雅黑"/>
              </a:rPr>
              <a:t>这里输入标题文字三</a:t>
            </a:r>
          </a:p>
        </p:txBody>
      </p:sp>
      <p:sp>
        <p:nvSpPr>
          <p:cNvPr id="15374" name="TextBox 15"/>
          <p:cNvSpPr txBox="1">
            <a:spLocks noChangeArrowheads="1"/>
          </p:cNvSpPr>
          <p:nvPr/>
        </p:nvSpPr>
        <p:spPr bwMode="auto">
          <a:xfrm>
            <a:off x="4273550" y="1963738"/>
            <a:ext cx="65770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solidFill>
                  <a:srgbClr val="004C54"/>
                </a:solidFill>
                <a:latin charset="-122" panose="020b0503020204020204" pitchFamily="34" typeface="微软雅黑"/>
              </a:rPr>
              <a:t>这里可以添加主要内容这里可以添加主要内容这里可以添加主要内容这里可以添加主要内容</a:t>
            </a:r>
          </a:p>
        </p:txBody>
      </p:sp>
      <p:sp>
        <p:nvSpPr>
          <p:cNvPr id="15375" name="TextBox 16"/>
          <p:cNvSpPr txBox="1">
            <a:spLocks noChangeArrowheads="1"/>
          </p:cNvSpPr>
          <p:nvPr/>
        </p:nvSpPr>
        <p:spPr bwMode="auto">
          <a:xfrm>
            <a:off x="4273550" y="3614738"/>
            <a:ext cx="65770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solidFill>
                  <a:srgbClr val="004C54"/>
                </a:solidFill>
                <a:latin charset="-122" panose="020b0503020204020204" pitchFamily="34" typeface="微软雅黑"/>
              </a:rPr>
              <a:t>这里可以添加主要内容这里可以添加主要内容这里可以添加主要内容这里可以添加主要内容</a:t>
            </a:r>
          </a:p>
        </p:txBody>
      </p:sp>
      <p:sp>
        <p:nvSpPr>
          <p:cNvPr id="15376" name="TextBox 17"/>
          <p:cNvSpPr txBox="1">
            <a:spLocks noChangeArrowheads="1"/>
          </p:cNvSpPr>
          <p:nvPr/>
        </p:nvSpPr>
        <p:spPr bwMode="auto">
          <a:xfrm>
            <a:off x="4273550" y="5416550"/>
            <a:ext cx="65770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800">
                <a:solidFill>
                  <a:srgbClr val="004C54"/>
                </a:solidFill>
                <a:latin charset="-122" panose="020b0503020204020204" pitchFamily="34" typeface="微软雅黑"/>
              </a:rPr>
              <a:t>这里可以添加主要内容这里可以添加主要内容这里可以添加主要内容这里可以添加主要内容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5363"/>
                                        </p:tgtEl>
                                        <p:attrNameLst>
                                          <p:attrName>style.visibility</p:attrName>
                                        </p:attrNameLst>
                                      </p:cBhvr>
                                      <p:to>
                                        <p:strVal val="visible"/>
                                      </p:to>
                                    </p:set>
                                    <p:anim calcmode="lin" valueType="num">
                                      <p:cBhvr>
                                        <p:cTn dur="300" fill="hold" id="7"/>
                                        <p:tgtEl>
                                          <p:spTgt spid="15363"/>
                                        </p:tgtEl>
                                        <p:attrNameLst>
                                          <p:attrName>ppt_w</p:attrName>
                                        </p:attrNameLst>
                                      </p:cBhvr>
                                      <p:tavLst>
                                        <p:tav tm="0">
                                          <p:val>
                                            <p:fltVal val="0"/>
                                          </p:val>
                                        </p:tav>
                                        <p:tav tm="100000">
                                          <p:val>
                                            <p:strVal val="#ppt_w"/>
                                          </p:val>
                                        </p:tav>
                                      </p:tavLst>
                                    </p:anim>
                                    <p:anim calcmode="lin" valueType="num">
                                      <p:cBhvr>
                                        <p:cTn dur="300" fill="hold" id="8"/>
                                        <p:tgtEl>
                                          <p:spTgt spid="15363"/>
                                        </p:tgtEl>
                                        <p:attrNameLst>
                                          <p:attrName>ppt_h</p:attrName>
                                        </p:attrNameLst>
                                      </p:cBhvr>
                                      <p:tavLst>
                                        <p:tav tm="0">
                                          <p:val>
                                            <p:fltVal val="0"/>
                                          </p:val>
                                        </p:tav>
                                        <p:tav tm="100000">
                                          <p:val>
                                            <p:strVal val="#ppt_h"/>
                                          </p:val>
                                        </p:tav>
                                      </p:tavLst>
                                    </p:anim>
                                    <p:anim calcmode="lin" valueType="num">
                                      <p:cBhvr>
                                        <p:cTn dur="300" fill="hold" id="9"/>
                                        <p:tgtEl>
                                          <p:spTgt spid="15363"/>
                                        </p:tgtEl>
                                        <p:attrNameLst>
                                          <p:attrName>style.rotation</p:attrName>
                                        </p:attrNameLst>
                                      </p:cBhvr>
                                      <p:tavLst>
                                        <p:tav tm="0">
                                          <p:val>
                                            <p:fltVal val="90"/>
                                          </p:val>
                                        </p:tav>
                                        <p:tav tm="100000">
                                          <p:val>
                                            <p:fltVal val="0"/>
                                          </p:val>
                                        </p:tav>
                                      </p:tavLst>
                                    </p:anim>
                                    <p:animEffect filter="fade" transition="in">
                                      <p:cBhvr>
                                        <p:cTn dur="300" id="10"/>
                                        <p:tgtEl>
                                          <p:spTgt spid="15363"/>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15362"/>
                                        </p:tgtEl>
                                        <p:attrNameLst>
                                          <p:attrName>style.visibility</p:attrName>
                                        </p:attrNameLst>
                                      </p:cBhvr>
                                      <p:to>
                                        <p:strVal val="visible"/>
                                      </p:to>
                                    </p:set>
                                    <p:anim calcmode="lin" valueType="num">
                                      <p:cBhvr>
                                        <p:cTn dur="400" fill="hold" id="14"/>
                                        <p:tgtEl>
                                          <p:spTgt spid="1536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15362"/>
                                        </p:tgtEl>
                                        <p:attrNameLst>
                                          <p:attrName>ppt_y</p:attrName>
                                        </p:attrNameLst>
                                      </p:cBhvr>
                                      <p:tavLst>
                                        <p:tav tm="0">
                                          <p:val>
                                            <p:strVal val="#ppt_y"/>
                                          </p:val>
                                        </p:tav>
                                        <p:tav tm="100000">
                                          <p:val>
                                            <p:strVal val="#ppt_y"/>
                                          </p:val>
                                        </p:tav>
                                      </p:tavLst>
                                    </p:anim>
                                    <p:anim calcmode="lin" valueType="num">
                                      <p:cBhvr>
                                        <p:cTn dur="400" fill="hold" id="16"/>
                                        <p:tgtEl>
                                          <p:spTgt spid="1536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1536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15362"/>
                                        </p:tgtEl>
                                      </p:cBhvr>
                                    </p:animEffect>
                                  </p:childTnLst>
                                </p:cTn>
                              </p:par>
                            </p:childTnLst>
                          </p:cTn>
                        </p:par>
                        <p:par>
                          <p:cTn fill="hold" id="19" nodeType="afterGroup">
                            <p:stCondLst>
                              <p:cond delay="700"/>
                            </p:stCondLst>
                            <p:childTnLst>
                              <p:par>
                                <p:cTn fill="hold" id="20" nodeType="afterEffect" presetClass="entr" presetID="42" presetSubtype="0">
                                  <p:stCondLst>
                                    <p:cond delay="0"/>
                                  </p:stCondLst>
                                  <p:childTnLst>
                                    <p:set>
                                      <p:cBhvr>
                                        <p:cTn dur="1" fill="hold" id="21">
                                          <p:stCondLst>
                                            <p:cond delay="0"/>
                                          </p:stCondLst>
                                        </p:cTn>
                                        <p:tgtEl>
                                          <p:spTgt spid="15364"/>
                                        </p:tgtEl>
                                        <p:attrNameLst>
                                          <p:attrName>style.visibility</p:attrName>
                                        </p:attrNameLst>
                                      </p:cBhvr>
                                      <p:to>
                                        <p:strVal val="visible"/>
                                      </p:to>
                                    </p:set>
                                    <p:animEffect filter="fade" transition="in">
                                      <p:cBhvr>
                                        <p:cTn dur="1000" id="22"/>
                                        <p:tgtEl>
                                          <p:spTgt spid="15364"/>
                                        </p:tgtEl>
                                      </p:cBhvr>
                                    </p:animEffect>
                                    <p:anim calcmode="lin" valueType="num">
                                      <p:cBhvr>
                                        <p:cTn dur="1000" fill="hold" id="23"/>
                                        <p:tgtEl>
                                          <p:spTgt spid="15364"/>
                                        </p:tgtEl>
                                        <p:attrNameLst>
                                          <p:attrName>ppt_x</p:attrName>
                                        </p:attrNameLst>
                                      </p:cBhvr>
                                      <p:tavLst>
                                        <p:tav tm="0">
                                          <p:val>
                                            <p:strVal val="#ppt_x"/>
                                          </p:val>
                                        </p:tav>
                                        <p:tav tm="100000">
                                          <p:val>
                                            <p:strVal val="#ppt_x"/>
                                          </p:val>
                                        </p:tav>
                                      </p:tavLst>
                                    </p:anim>
                                    <p:anim calcmode="lin" valueType="num">
                                      <p:cBhvr>
                                        <p:cTn dur="1000" fill="hold" id="24"/>
                                        <p:tgtEl>
                                          <p:spTgt spid="1536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700"/>
                            </p:stCondLst>
                            <p:childTnLst>
                              <p:par>
                                <p:cTn fill="hold" grpId="0" id="26" nodeType="afterEffect" presetClass="entr" presetID="2" presetSubtype="6">
                                  <p:stCondLst>
                                    <p:cond delay="0"/>
                                  </p:stCondLst>
                                  <p:childTnLst>
                                    <p:set>
                                      <p:cBhvr>
                                        <p:cTn dur="1" fill="hold" id="27">
                                          <p:stCondLst>
                                            <p:cond delay="0"/>
                                          </p:stCondLst>
                                        </p:cTn>
                                        <p:tgtEl>
                                          <p:spTgt spid="15365"/>
                                        </p:tgtEl>
                                        <p:attrNameLst>
                                          <p:attrName>style.visibility</p:attrName>
                                        </p:attrNameLst>
                                      </p:cBhvr>
                                      <p:to>
                                        <p:strVal val="visible"/>
                                      </p:to>
                                    </p:set>
                                    <p:anim calcmode="lin" valueType="num">
                                      <p:cBhvr additive="base">
                                        <p:cTn dur="500" fill="hold" id="28"/>
                                        <p:tgtEl>
                                          <p:spTgt spid="15365"/>
                                        </p:tgtEl>
                                        <p:attrNameLst>
                                          <p:attrName>ppt_x</p:attrName>
                                        </p:attrNameLst>
                                      </p:cBhvr>
                                      <p:tavLst>
                                        <p:tav tm="0">
                                          <p:val>
                                            <p:strVal val="1+#ppt_w/2"/>
                                          </p:val>
                                        </p:tav>
                                        <p:tav tm="100000">
                                          <p:val>
                                            <p:strVal val="#ppt_x"/>
                                          </p:val>
                                        </p:tav>
                                      </p:tavLst>
                                    </p:anim>
                                    <p:anim calcmode="lin" valueType="num">
                                      <p:cBhvr additive="base">
                                        <p:cTn dur="500" fill="hold" id="29"/>
                                        <p:tgtEl>
                                          <p:spTgt spid="15365"/>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6">
                                  <p:stCondLst>
                                    <p:cond delay="0"/>
                                  </p:stCondLst>
                                  <p:childTnLst>
                                    <p:set>
                                      <p:cBhvr>
                                        <p:cTn dur="1" fill="hold" id="31">
                                          <p:stCondLst>
                                            <p:cond delay="0"/>
                                          </p:stCondLst>
                                        </p:cTn>
                                        <p:tgtEl>
                                          <p:spTgt spid="15366"/>
                                        </p:tgtEl>
                                        <p:attrNameLst>
                                          <p:attrName>style.visibility</p:attrName>
                                        </p:attrNameLst>
                                      </p:cBhvr>
                                      <p:to>
                                        <p:strVal val="visible"/>
                                      </p:to>
                                    </p:set>
                                    <p:anim calcmode="lin" valueType="num">
                                      <p:cBhvr additive="base">
                                        <p:cTn dur="500" fill="hold" id="32"/>
                                        <p:tgtEl>
                                          <p:spTgt spid="15366"/>
                                        </p:tgtEl>
                                        <p:attrNameLst>
                                          <p:attrName>ppt_x</p:attrName>
                                        </p:attrNameLst>
                                      </p:cBhvr>
                                      <p:tavLst>
                                        <p:tav tm="0">
                                          <p:val>
                                            <p:strVal val="1+#ppt_w/2"/>
                                          </p:val>
                                        </p:tav>
                                        <p:tav tm="100000">
                                          <p:val>
                                            <p:strVal val="#ppt_x"/>
                                          </p:val>
                                        </p:tav>
                                      </p:tavLst>
                                    </p:anim>
                                    <p:anim calcmode="lin" valueType="num">
                                      <p:cBhvr additive="base">
                                        <p:cTn dur="500" fill="hold" id="33"/>
                                        <p:tgtEl>
                                          <p:spTgt spid="15366"/>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6">
                                  <p:stCondLst>
                                    <p:cond delay="0"/>
                                  </p:stCondLst>
                                  <p:childTnLst>
                                    <p:set>
                                      <p:cBhvr>
                                        <p:cTn dur="1" fill="hold" id="35">
                                          <p:stCondLst>
                                            <p:cond delay="0"/>
                                          </p:stCondLst>
                                        </p:cTn>
                                        <p:tgtEl>
                                          <p:spTgt spid="15367"/>
                                        </p:tgtEl>
                                        <p:attrNameLst>
                                          <p:attrName>style.visibility</p:attrName>
                                        </p:attrNameLst>
                                      </p:cBhvr>
                                      <p:to>
                                        <p:strVal val="visible"/>
                                      </p:to>
                                    </p:set>
                                    <p:anim calcmode="lin" valueType="num">
                                      <p:cBhvr additive="base">
                                        <p:cTn dur="500" fill="hold" id="36"/>
                                        <p:tgtEl>
                                          <p:spTgt spid="15367"/>
                                        </p:tgtEl>
                                        <p:attrNameLst>
                                          <p:attrName>ppt_x</p:attrName>
                                        </p:attrNameLst>
                                      </p:cBhvr>
                                      <p:tavLst>
                                        <p:tav tm="0">
                                          <p:val>
                                            <p:strVal val="1+#ppt_w/2"/>
                                          </p:val>
                                        </p:tav>
                                        <p:tav tm="100000">
                                          <p:val>
                                            <p:strVal val="#ppt_x"/>
                                          </p:val>
                                        </p:tav>
                                      </p:tavLst>
                                    </p:anim>
                                    <p:anim calcmode="lin" valueType="num">
                                      <p:cBhvr additive="base">
                                        <p:cTn dur="500" fill="hold" id="37"/>
                                        <p:tgtEl>
                                          <p:spTgt spid="15367"/>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2200"/>
                            </p:stCondLst>
                            <p:childTnLst>
                              <p:par>
                                <p:cTn fill="hold" grpId="0" id="39" nodeType="afterEffect" presetClass="entr" presetID="1" presetSubtype="0">
                                  <p:stCondLst>
                                    <p:cond delay="0"/>
                                  </p:stCondLst>
                                  <p:childTnLst>
                                    <p:set>
                                      <p:cBhvr>
                                        <p:cTn dur="1" fill="hold" id="40">
                                          <p:stCondLst>
                                            <p:cond delay="0"/>
                                          </p:stCondLst>
                                        </p:cTn>
                                        <p:tgtEl>
                                          <p:spTgt spid="15369"/>
                                        </p:tgtEl>
                                        <p:attrNameLst>
                                          <p:attrName>style.visibility</p:attrName>
                                        </p:attrNameLst>
                                      </p:cBhvr>
                                      <p:to>
                                        <p:strVal val="visible"/>
                                      </p:to>
                                    </p:set>
                                  </p:childTnLst>
                                </p:cTn>
                              </p:par>
                              <p:par>
                                <p:cTn accel="50000" decel="50000" fill="hold" grpId="1" id="41" nodeType="withEffect" presetClass="path" presetID="49" presetSubtype="0">
                                  <p:stCondLst>
                                    <p:cond delay="0"/>
                                  </p:stCondLst>
                                  <p:childTnLst>
                                    <p:animMotion origin="layout" path="M -4.58176E-06 -2.59259E-06 L 0.09003 -2.59259E-06" pathEditMode="relative" ptsTypes="AA" rAng="0">
                                      <p:cBhvr>
                                        <p:cTn dur="500" fill="hold" id="42" spd="-99900"/>
                                        <p:tgtEl>
                                          <p:spTgt spid="15369"/>
                                        </p:tgtEl>
                                        <p:attrNameLst>
                                          <p:attrName>ppt_x,ppt_y</p:attrName>
                                        </p:attrNameLst>
                                      </p:cBhvr>
                                      <p:rCtr x="4500" y="0"/>
                                    </p:animMotion>
                                  </p:childTnLst>
                                </p:cTn>
                              </p:par>
                              <p:par>
                                <p:cTn fill="hold" grpId="0" id="43" nodeType="withEffect" presetClass="entr" presetID="1" presetSubtype="0">
                                  <p:stCondLst>
                                    <p:cond delay="0"/>
                                  </p:stCondLst>
                                  <p:childTnLst>
                                    <p:set>
                                      <p:cBhvr>
                                        <p:cTn dur="1" fill="hold" id="44">
                                          <p:stCondLst>
                                            <p:cond delay="0"/>
                                          </p:stCondLst>
                                        </p:cTn>
                                        <p:tgtEl>
                                          <p:spTgt spid="15370"/>
                                        </p:tgtEl>
                                        <p:attrNameLst>
                                          <p:attrName>style.visibility</p:attrName>
                                        </p:attrNameLst>
                                      </p:cBhvr>
                                      <p:to>
                                        <p:strVal val="visible"/>
                                      </p:to>
                                    </p:set>
                                  </p:childTnLst>
                                </p:cTn>
                              </p:par>
                              <p:par>
                                <p:cTn accel="50000" decel="50000" fill="hold" grpId="1" id="45" nodeType="withEffect" presetClass="path" presetID="49" presetSubtype="0">
                                  <p:stCondLst>
                                    <p:cond delay="0"/>
                                  </p:stCondLst>
                                  <p:childTnLst>
                                    <p:animMotion origin="layout" path="M -4.58176E-06 -2.59259E-06 L 0.09003 -2.59259E-06" pathEditMode="relative" ptsTypes="AA" rAng="0">
                                      <p:cBhvr>
                                        <p:cTn dur="500" fill="hold" id="46" spd="-99900"/>
                                        <p:tgtEl>
                                          <p:spTgt spid="15370"/>
                                        </p:tgtEl>
                                        <p:attrNameLst>
                                          <p:attrName>ppt_x,ppt_y</p:attrName>
                                        </p:attrNameLst>
                                      </p:cBhvr>
                                      <p:rCtr x="4500" y="0"/>
                                    </p:animMotion>
                                  </p:childTnLst>
                                </p:cTn>
                              </p:par>
                              <p:par>
                                <p:cTn fill="hold" grpId="0" id="47" nodeType="withEffect" presetClass="entr" presetID="1" presetSubtype="0">
                                  <p:stCondLst>
                                    <p:cond delay="0"/>
                                  </p:stCondLst>
                                  <p:childTnLst>
                                    <p:set>
                                      <p:cBhvr>
                                        <p:cTn dur="1" fill="hold" id="48">
                                          <p:stCondLst>
                                            <p:cond delay="0"/>
                                          </p:stCondLst>
                                        </p:cTn>
                                        <p:tgtEl>
                                          <p:spTgt spid="15371"/>
                                        </p:tgtEl>
                                        <p:attrNameLst>
                                          <p:attrName>style.visibility</p:attrName>
                                        </p:attrNameLst>
                                      </p:cBhvr>
                                      <p:to>
                                        <p:strVal val="visible"/>
                                      </p:to>
                                    </p:set>
                                  </p:childTnLst>
                                </p:cTn>
                              </p:par>
                              <p:par>
                                <p:cTn accel="50000" decel="50000" fill="hold" grpId="1" id="49" nodeType="withEffect" presetClass="path" presetID="49" presetSubtype="0">
                                  <p:stCondLst>
                                    <p:cond delay="0"/>
                                  </p:stCondLst>
                                  <p:childTnLst>
                                    <p:animMotion origin="layout" path="M -4.58176E-06 -2.59259E-06 L 0.09003 -2.59259E-06" pathEditMode="relative" ptsTypes="AA" rAng="0">
                                      <p:cBhvr>
                                        <p:cTn dur="500" fill="hold" id="50" spd="-99900"/>
                                        <p:tgtEl>
                                          <p:spTgt spid="15371"/>
                                        </p:tgtEl>
                                        <p:attrNameLst>
                                          <p:attrName>ppt_x,ppt_y</p:attrName>
                                        </p:attrNameLst>
                                      </p:cBhvr>
                                      <p:rCtr x="4500" y="0"/>
                                    </p:animMotion>
                                  </p:childTnLst>
                                </p:cTn>
                              </p:par>
                            </p:childTnLst>
                          </p:cTn>
                        </p:par>
                        <p:par>
                          <p:cTn fill="hold" id="51" nodeType="afterGroup">
                            <p:stCondLst>
                              <p:cond delay="2700"/>
                            </p:stCondLst>
                            <p:childTnLst>
                              <p:par>
                                <p:cTn fill="hold" grpId="0" id="52" nodeType="afterEffect" presetClass="entr" presetID="22" presetSubtype="8">
                                  <p:stCondLst>
                                    <p:cond delay="0"/>
                                  </p:stCondLst>
                                  <p:childTnLst>
                                    <p:set>
                                      <p:cBhvr>
                                        <p:cTn dur="1" fill="hold" id="53">
                                          <p:stCondLst>
                                            <p:cond delay="0"/>
                                          </p:stCondLst>
                                        </p:cTn>
                                        <p:tgtEl>
                                          <p:spTgt spid="15368"/>
                                        </p:tgtEl>
                                        <p:attrNameLst>
                                          <p:attrName>style.visibility</p:attrName>
                                        </p:attrNameLst>
                                      </p:cBhvr>
                                      <p:to>
                                        <p:strVal val="visible"/>
                                      </p:to>
                                    </p:set>
                                    <p:animEffect filter="wipe(left)" transition="in">
                                      <p:cBhvr>
                                        <p:cTn dur="500" id="54"/>
                                        <p:tgtEl>
                                          <p:spTgt spid="15368"/>
                                        </p:tgtEl>
                                      </p:cBhvr>
                                    </p:animEffect>
                                  </p:childTnLst>
                                </p:cTn>
                              </p:par>
                              <p:par>
                                <p:cTn fill="hold" grpId="0" id="55" nodeType="withEffect" presetClass="entr" presetID="22" presetSubtype="8">
                                  <p:stCondLst>
                                    <p:cond delay="0"/>
                                  </p:stCondLst>
                                  <p:childTnLst>
                                    <p:set>
                                      <p:cBhvr>
                                        <p:cTn dur="1" fill="hold" id="56">
                                          <p:stCondLst>
                                            <p:cond delay="0"/>
                                          </p:stCondLst>
                                        </p:cTn>
                                        <p:tgtEl>
                                          <p:spTgt spid="15372"/>
                                        </p:tgtEl>
                                        <p:attrNameLst>
                                          <p:attrName>style.visibility</p:attrName>
                                        </p:attrNameLst>
                                      </p:cBhvr>
                                      <p:to>
                                        <p:strVal val="visible"/>
                                      </p:to>
                                    </p:set>
                                    <p:animEffect filter="wipe(left)" transition="in">
                                      <p:cBhvr>
                                        <p:cTn dur="500" id="57"/>
                                        <p:tgtEl>
                                          <p:spTgt spid="15372"/>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15373"/>
                                        </p:tgtEl>
                                        <p:attrNameLst>
                                          <p:attrName>style.visibility</p:attrName>
                                        </p:attrNameLst>
                                      </p:cBhvr>
                                      <p:to>
                                        <p:strVal val="visible"/>
                                      </p:to>
                                    </p:set>
                                    <p:animEffect filter="wipe(left)" transition="in">
                                      <p:cBhvr>
                                        <p:cTn dur="500" id="60"/>
                                        <p:tgtEl>
                                          <p:spTgt spid="15373"/>
                                        </p:tgtEl>
                                      </p:cBhvr>
                                    </p:animEffect>
                                  </p:childTnLst>
                                </p:cTn>
                              </p:par>
                            </p:childTnLst>
                          </p:cTn>
                        </p:par>
                        <p:par>
                          <p:cTn fill="hold" id="61" nodeType="afterGroup">
                            <p:stCondLst>
                              <p:cond delay="3200"/>
                            </p:stCondLst>
                            <p:childTnLst>
                              <p:par>
                                <p:cTn fill="hold" grpId="0" id="62" nodeType="afterEffect" presetClass="entr" presetID="22" presetSubtype="1">
                                  <p:stCondLst>
                                    <p:cond delay="0"/>
                                  </p:stCondLst>
                                  <p:childTnLst>
                                    <p:set>
                                      <p:cBhvr>
                                        <p:cTn dur="1" fill="hold" id="63">
                                          <p:stCondLst>
                                            <p:cond delay="0"/>
                                          </p:stCondLst>
                                        </p:cTn>
                                        <p:tgtEl>
                                          <p:spTgt spid="15374"/>
                                        </p:tgtEl>
                                        <p:attrNameLst>
                                          <p:attrName>style.visibility</p:attrName>
                                        </p:attrNameLst>
                                      </p:cBhvr>
                                      <p:to>
                                        <p:strVal val="visible"/>
                                      </p:to>
                                    </p:set>
                                    <p:animEffect filter="wipe(up)" transition="in">
                                      <p:cBhvr>
                                        <p:cTn dur="500" id="64"/>
                                        <p:tgtEl>
                                          <p:spTgt spid="15374"/>
                                        </p:tgtEl>
                                      </p:cBhvr>
                                    </p:animEffect>
                                  </p:childTnLst>
                                </p:cTn>
                              </p:par>
                              <p:par>
                                <p:cTn fill="hold" grpId="0" id="65" nodeType="withEffect" presetClass="entr" presetID="22" presetSubtype="1">
                                  <p:stCondLst>
                                    <p:cond delay="0"/>
                                  </p:stCondLst>
                                  <p:childTnLst>
                                    <p:set>
                                      <p:cBhvr>
                                        <p:cTn dur="1" fill="hold" id="66">
                                          <p:stCondLst>
                                            <p:cond delay="0"/>
                                          </p:stCondLst>
                                        </p:cTn>
                                        <p:tgtEl>
                                          <p:spTgt spid="15375"/>
                                        </p:tgtEl>
                                        <p:attrNameLst>
                                          <p:attrName>style.visibility</p:attrName>
                                        </p:attrNameLst>
                                      </p:cBhvr>
                                      <p:to>
                                        <p:strVal val="visible"/>
                                      </p:to>
                                    </p:set>
                                    <p:animEffect filter="wipe(up)" transition="in">
                                      <p:cBhvr>
                                        <p:cTn dur="500" id="67"/>
                                        <p:tgtEl>
                                          <p:spTgt spid="15375"/>
                                        </p:tgtEl>
                                      </p:cBhvr>
                                    </p:animEffect>
                                  </p:childTnLst>
                                </p:cTn>
                              </p:par>
                              <p:par>
                                <p:cTn fill="hold" grpId="0" id="68" nodeType="withEffect" presetClass="entr" presetID="22" presetSubtype="1">
                                  <p:stCondLst>
                                    <p:cond delay="0"/>
                                  </p:stCondLst>
                                  <p:childTnLst>
                                    <p:set>
                                      <p:cBhvr>
                                        <p:cTn dur="1" fill="hold" id="69">
                                          <p:stCondLst>
                                            <p:cond delay="0"/>
                                          </p:stCondLst>
                                        </p:cTn>
                                        <p:tgtEl>
                                          <p:spTgt spid="15376"/>
                                        </p:tgtEl>
                                        <p:attrNameLst>
                                          <p:attrName>style.visibility</p:attrName>
                                        </p:attrNameLst>
                                      </p:cBhvr>
                                      <p:to>
                                        <p:strVal val="visible"/>
                                      </p:to>
                                    </p:set>
                                    <p:animEffect filter="wipe(up)" transition="in">
                                      <p:cBhvr>
                                        <p:cTn dur="500" id="70"/>
                                        <p:tgtEl>
                                          <p:spTgt spid="153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362"/>
      <p:bldP grpId="0" spid="15363"/>
      <p:bldP grpId="0" spid="15365"/>
      <p:bldP grpId="0" spid="15366"/>
      <p:bldP grpId="0" spid="15367"/>
      <p:bldP grpId="0" spid="15368"/>
      <p:bldP grpId="0" spid="15369"/>
      <p:bldP grpId="1" spid="15369"/>
      <p:bldP grpId="0" spid="15370"/>
      <p:bldP grpId="1" spid="15370"/>
      <p:bldP grpId="0" spid="15371"/>
      <p:bldP grpId="1" spid="15371"/>
      <p:bldP grpId="0" spid="15372"/>
      <p:bldP grpId="0" spid="15373"/>
      <p:bldP grpId="0" spid="15374"/>
      <p:bldP grpId="0" spid="15375"/>
      <p:bldP grpId="0" spid="1537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6" name="TextBox 27"/>
          <p:cNvSpPr txBox="1">
            <a:spLocks noChangeArrowheads="1"/>
          </p:cNvSpPr>
          <p:nvPr/>
        </p:nvSpPr>
        <p:spPr bwMode="auto">
          <a:xfrm>
            <a:off x="1012825" y="176213"/>
            <a:ext cx="3542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3000">
                <a:latin charset="-122" panose="020b0503020204020204" pitchFamily="34" typeface="微软雅黑"/>
              </a:rPr>
              <a:t>1.6 主要贡献与创新</a:t>
            </a:r>
          </a:p>
        </p:txBody>
      </p:sp>
      <p:sp>
        <p:nvSpPr>
          <p:cNvPr id="16387" name="Freeform 5"/>
          <p:cNvSpPr/>
          <p:nvPr/>
        </p:nvSpPr>
        <p:spPr bwMode="auto">
          <a:xfrm>
            <a:off x="427038" y="220663"/>
            <a:ext cx="474662" cy="560387"/>
          </a:xfrm>
          <a:custGeom>
            <a:gdLst>
              <a:gd fmla="*/ 2147483646 w 574" name="T0"/>
              <a:gd fmla="*/ 2147483646 h 681" name="T1"/>
              <a:gd fmla="*/ 2147483646 w 574" name="T2"/>
              <a:gd fmla="*/ 2147483646 h 681" name="T3"/>
              <a:gd fmla="*/ 2147483646 w 574" name="T4"/>
              <a:gd fmla="*/ 2147483646 h 681" name="T5"/>
              <a:gd fmla="*/ 2147483646 w 574" name="T6"/>
              <a:gd fmla="*/ 2147483646 h 681" name="T7"/>
              <a:gd fmla="*/ 2147483646 w 574" name="T8"/>
              <a:gd fmla="*/ 2147483646 h 681" name="T9"/>
              <a:gd fmla="*/ 2147483646 w 574" name="T10"/>
              <a:gd fmla="*/ 2147483646 h 681" name="T11"/>
              <a:gd fmla="*/ 2147483646 w 574" name="T12"/>
              <a:gd fmla="*/ 2147483646 h 681" name="T13"/>
              <a:gd fmla="*/ 2147483646 w 574" name="T14"/>
              <a:gd fmla="*/ 2147483646 h 681" name="T15"/>
              <a:gd fmla="*/ 2147483646 w 574" name="T16"/>
              <a:gd fmla="*/ 0 h 681" name="T17"/>
              <a:gd fmla="*/ 2147483646 w 574" name="T18"/>
              <a:gd fmla="*/ 2147483646 h 681" name="T19"/>
              <a:gd fmla="*/ 2147483646 w 574" name="T20"/>
              <a:gd fmla="*/ 2147483646 h 681" name="T21"/>
              <a:gd fmla="*/ 2147483646 w 574" name="T22"/>
              <a:gd fmla="*/ 2147483646 h 681" name="T23"/>
              <a:gd fmla="*/ 2147483646 w 574" name="T24"/>
              <a:gd fmla="*/ 2147483646 h 681" name="T25"/>
              <a:gd fmla="*/ 2147483646 w 574" name="T26"/>
              <a:gd fmla="*/ 2147483646 h 681" name="T27"/>
              <a:gd fmla="*/ 2147483646 w 574" name="T28"/>
              <a:gd fmla="*/ 2147483646 h 681" name="T29"/>
              <a:gd fmla="*/ 2147483646 w 574" name="T30"/>
              <a:gd fmla="*/ 2147483646 h 681" name="T31"/>
              <a:gd fmla="*/ 2147483646 w 574" name="T32"/>
              <a:gd fmla="*/ 2147483646 h 681" name="T33"/>
              <a:gd fmla="*/ 2147483646 w 574" name="T34"/>
              <a:gd fmla="*/ 2147483646 h 681" name="T35"/>
              <a:gd fmla="*/ 2147483646 w 574" name="T36"/>
              <a:gd fmla="*/ 2147483646 h 681" name="T37"/>
              <a:gd fmla="*/ 0 w 574" name="T38"/>
              <a:gd fmla="*/ 2147483646 h 681" name="T39"/>
              <a:gd fmla="*/ 2147483646 w 574" name="T40"/>
              <a:gd fmla="*/ 2147483646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88" name="Freeform 13"/>
          <p:cNvSpPr>
            <a:spLocks noEditPoints="1"/>
          </p:cNvSpPr>
          <p:nvPr/>
        </p:nvSpPr>
        <p:spPr bwMode="auto">
          <a:xfrm>
            <a:off x="1222375" y="4205288"/>
            <a:ext cx="1174750" cy="1600200"/>
          </a:xfrm>
          <a:custGeom>
            <a:gdLst>
              <a:gd fmla="*/ 2147483646 w 1373" name="T0"/>
              <a:gd fmla="*/ 2147483646 h 1870" name="T1"/>
              <a:gd fmla="*/ 0 w 1373" name="T2"/>
              <a:gd fmla="*/ 2147483646 h 1870" name="T3"/>
              <a:gd fmla="*/ 2147483646 w 1373" name="T4"/>
              <a:gd fmla="*/ 2147483646 h 1870" name="T5"/>
              <a:gd fmla="*/ 2147483646 w 1373" name="T6"/>
              <a:gd fmla="*/ 2147483646 h 1870" name="T7"/>
              <a:gd fmla="*/ 2147483646 w 1373" name="T8"/>
              <a:gd fmla="*/ 2147483646 h 1870" name="T9"/>
              <a:gd fmla="*/ 2147483646 w 1373" name="T10"/>
              <a:gd fmla="*/ 2147483646 h 1870" name="T11"/>
              <a:gd fmla="*/ 2147483646 w 1373" name="T12"/>
              <a:gd fmla="*/ 2147483646 h 1870" name="T13"/>
              <a:gd fmla="*/ 2147483646 w 1373" name="T14"/>
              <a:gd fmla="*/ 2147483646 h 1870" name="T15"/>
              <a:gd fmla="*/ 2147483646 w 1373" name="T16"/>
              <a:gd fmla="*/ 2147483646 h 1870" name="T17"/>
              <a:gd fmla="*/ 2147483646 w 1373" name="T18"/>
              <a:gd fmla="*/ 2147483646 h 1870" name="T19"/>
              <a:gd fmla="*/ 2147483646 w 1373" name="T20"/>
              <a:gd fmla="*/ 2147483646 h 1870" name="T21"/>
              <a:gd fmla="*/ 2147483646 w 1373" name="T22"/>
              <a:gd fmla="*/ 2147483646 h 1870" name="T23"/>
              <a:gd fmla="*/ 2147483646 w 1373" name="T24"/>
              <a:gd fmla="*/ 2147483646 h 1870" name="T25"/>
              <a:gd fmla="*/ 2147483646 w 1373" name="T26"/>
              <a:gd fmla="*/ 2147483646 h 1870" name="T27"/>
              <a:gd fmla="*/ 2147483646 w 1373" name="T28"/>
              <a:gd fmla="*/ 2147483646 h 1870" name="T29"/>
              <a:gd fmla="*/ 2147483646 w 1373" name="T30"/>
              <a:gd fmla="*/ 2147483646 h 1870" name="T31"/>
              <a:gd fmla="*/ 2147483646 w 1373" name="T32"/>
              <a:gd fmla="*/ 2147483646 h 1870" name="T33"/>
              <a:gd fmla="*/ 2147483646 w 1373" name="T34"/>
              <a:gd fmla="*/ 2147483646 h 1870" name="T35"/>
              <a:gd fmla="*/ 2147483646 w 1373" name="T36"/>
              <a:gd fmla="*/ 2147483646 h 1870" name="T37"/>
              <a:gd fmla="*/ 2147483646 w 1373" name="T38"/>
              <a:gd fmla="*/ 2147483646 h 1870" name="T39"/>
              <a:gd fmla="*/ 2147483646 w 1373" name="T40"/>
              <a:gd fmla="*/ 2147483646 h 1870" name="T41"/>
              <a:gd fmla="*/ 2147483646 w 1373" name="T42"/>
              <a:gd fmla="*/ 2147483646 h 1870" name="T43"/>
              <a:gd fmla="*/ 2147483646 w 1373" name="T44"/>
              <a:gd fmla="*/ 2147483646 h 1870" name="T45"/>
              <a:gd fmla="*/ 2147483646 w 1373" name="T46"/>
              <a:gd fmla="*/ 2147483646 h 1870" name="T47"/>
              <a:gd fmla="*/ 2147483646 w 1373" name="T48"/>
              <a:gd fmla="*/ 2147483646 h 1870" name="T49"/>
              <a:gd fmla="*/ 2147483646 w 1373" name="T50"/>
              <a:gd fmla="*/ 2147483646 h 1870" name="T51"/>
              <a:gd fmla="*/ 2147483646 w 1373" name="T52"/>
              <a:gd fmla="*/ 2147483646 h 1870" name="T53"/>
              <a:gd fmla="*/ 2147483646 w 1373" name="T54"/>
              <a:gd fmla="*/ 2147483646 h 1870" name="T55"/>
              <a:gd fmla="*/ 2147483646 w 1373" name="T56"/>
              <a:gd fmla="*/ 2147483646 h 1870" name="T57"/>
              <a:gd fmla="*/ 2147483646 w 1373" name="T58"/>
              <a:gd fmla="*/ 2147483646 h 1870" name="T59"/>
              <a:gd fmla="*/ 2147483646 w 1373" name="T60"/>
              <a:gd fmla="*/ 2147483646 h 1870" name="T61"/>
              <a:gd fmla="*/ 2147483646 w 1373" name="T62"/>
              <a:gd fmla="*/ 2147483646 h 1870" name="T63"/>
              <a:gd fmla="*/ 2147483646 w 1373" name="T64"/>
              <a:gd fmla="*/ 2147483646 h 1870" name="T65"/>
              <a:gd fmla="*/ 2147483646 w 1373" name="T66"/>
              <a:gd fmla="*/ 2147483646 h 1870" name="T67"/>
              <a:gd fmla="*/ 2147483646 w 1373" name="T68"/>
              <a:gd fmla="*/ 2147483646 h 1870" name="T69"/>
              <a:gd fmla="*/ 2147483646 w 1373" name="T70"/>
              <a:gd fmla="*/ 2147483646 h 1870" name="T71"/>
              <a:gd fmla="*/ 2147483646 w 1373" name="T72"/>
              <a:gd fmla="*/ 2147483646 h 1870" name="T73"/>
              <a:gd fmla="*/ 2147483646 w 1373" name="T74"/>
              <a:gd fmla="*/ 2147483646 h 1870" name="T75"/>
              <a:gd fmla="*/ 2147483646 w 1373" name="T76"/>
              <a:gd fmla="*/ 2147483646 h 1870" name="T77"/>
              <a:gd fmla="*/ 2147483646 w 1373" name="T78"/>
              <a:gd fmla="*/ 2147483646 h 1870" name="T79"/>
              <a:gd fmla="*/ 2147483646 w 1373" name="T80"/>
              <a:gd fmla="*/ 2147483646 h 1870" name="T81"/>
              <a:gd fmla="*/ 2147483646 w 1373" name="T82"/>
              <a:gd fmla="*/ 2147483646 h 1870" name="T83"/>
              <a:gd fmla="*/ 2147483646 w 1373" name="T84"/>
              <a:gd fmla="*/ 2147483646 h 1870" name="T85"/>
              <a:gd fmla="*/ 2147483646 w 1373" name="T86"/>
              <a:gd fmla="*/ 2147483646 h 1870" name="T87"/>
              <a:gd fmla="*/ 2147483646 w 1373" name="T88"/>
              <a:gd fmla="*/ 2147483646 h 1870" name="T89"/>
              <a:gd fmla="*/ 2147483646 w 1373" name="T90"/>
              <a:gd fmla="*/ 2147483646 h 1870" name="T91"/>
              <a:gd fmla="*/ 2147483646 w 1373" name="T92"/>
              <a:gd fmla="*/ 2147483646 h 187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870" w="1373">
                <a:moveTo>
                  <a:pt x="123" y="694"/>
                </a:moveTo>
                <a:cubicBezTo>
                  <a:pt x="123" y="673"/>
                  <a:pt x="124" y="652"/>
                  <a:pt x="126" y="632"/>
                </a:cubicBezTo>
                <a:lnTo>
                  <a:pt x="53" y="632"/>
                </a:lnTo>
                <a:cubicBezTo>
                  <a:pt x="24" y="632"/>
                  <a:pt x="0" y="655"/>
                  <a:pt x="0" y="683"/>
                </a:cubicBezTo>
                <a:cubicBezTo>
                  <a:pt x="0" y="711"/>
                  <a:pt x="24" y="734"/>
                  <a:pt x="53" y="734"/>
                </a:cubicBezTo>
                <a:lnTo>
                  <a:pt x="125" y="734"/>
                </a:lnTo>
                <a:cubicBezTo>
                  <a:pt x="124" y="721"/>
                  <a:pt x="123" y="708"/>
                  <a:pt x="123" y="694"/>
                </a:cubicBezTo>
                <a:close/>
                <a:moveTo>
                  <a:pt x="252" y="335"/>
                </a:moveTo>
                <a:cubicBezTo>
                  <a:pt x="274" y="309"/>
                  <a:pt x="298" y="285"/>
                  <a:pt x="324" y="263"/>
                </a:cubicBezTo>
                <a:lnTo>
                  <a:pt x="274" y="212"/>
                </a:lnTo>
                <a:cubicBezTo>
                  <a:pt x="253" y="192"/>
                  <a:pt x="220" y="191"/>
                  <a:pt x="200" y="211"/>
                </a:cubicBezTo>
                <a:cubicBezTo>
                  <a:pt x="180" y="231"/>
                  <a:pt x="181" y="264"/>
                  <a:pt x="202" y="285"/>
                </a:cubicBezTo>
                <a:lnTo>
                  <a:pt x="252" y="335"/>
                </a:lnTo>
                <a:close/>
                <a:moveTo>
                  <a:pt x="685" y="130"/>
                </a:moveTo>
                <a:cubicBezTo>
                  <a:pt x="702" y="130"/>
                  <a:pt x="719" y="131"/>
                  <a:pt x="736" y="133"/>
                </a:cubicBezTo>
                <a:lnTo>
                  <a:pt x="736" y="53"/>
                </a:lnTo>
                <a:cubicBezTo>
                  <a:pt x="736" y="24"/>
                  <a:pt x="713" y="0"/>
                  <a:pt x="685" y="0"/>
                </a:cubicBezTo>
                <a:cubicBezTo>
                  <a:pt x="657" y="0"/>
                  <a:pt x="634" y="24"/>
                  <a:pt x="634" y="53"/>
                </a:cubicBezTo>
                <a:lnTo>
                  <a:pt x="634" y="133"/>
                </a:lnTo>
                <a:cubicBezTo>
                  <a:pt x="651" y="131"/>
                  <a:pt x="668" y="130"/>
                  <a:pt x="685" y="130"/>
                </a:cubicBezTo>
                <a:close/>
                <a:moveTo>
                  <a:pt x="1115" y="329"/>
                </a:moveTo>
                <a:lnTo>
                  <a:pt x="1168" y="276"/>
                </a:lnTo>
                <a:cubicBezTo>
                  <a:pt x="1189" y="255"/>
                  <a:pt x="1190" y="222"/>
                  <a:pt x="1170" y="202"/>
                </a:cubicBezTo>
                <a:cubicBezTo>
                  <a:pt x="1150" y="182"/>
                  <a:pt x="1117" y="183"/>
                  <a:pt x="1096" y="203"/>
                </a:cubicBezTo>
                <a:lnTo>
                  <a:pt x="1042" y="257"/>
                </a:lnTo>
                <a:cubicBezTo>
                  <a:pt x="1069" y="279"/>
                  <a:pt x="1093" y="303"/>
                  <a:pt x="1115" y="329"/>
                </a:cubicBezTo>
                <a:close/>
                <a:moveTo>
                  <a:pt x="1319" y="632"/>
                </a:moveTo>
                <a:lnTo>
                  <a:pt x="1245" y="632"/>
                </a:lnTo>
                <a:cubicBezTo>
                  <a:pt x="1247" y="652"/>
                  <a:pt x="1249" y="673"/>
                  <a:pt x="1249" y="694"/>
                </a:cubicBezTo>
                <a:cubicBezTo>
                  <a:pt x="1249" y="708"/>
                  <a:pt x="1248" y="721"/>
                  <a:pt x="1246" y="734"/>
                </a:cubicBezTo>
                <a:lnTo>
                  <a:pt x="1319" y="734"/>
                </a:lnTo>
                <a:cubicBezTo>
                  <a:pt x="1349" y="734"/>
                  <a:pt x="1373" y="711"/>
                  <a:pt x="1373" y="683"/>
                </a:cubicBezTo>
                <a:cubicBezTo>
                  <a:pt x="1373" y="655"/>
                  <a:pt x="1349" y="632"/>
                  <a:pt x="1319" y="632"/>
                </a:cubicBezTo>
                <a:close/>
                <a:moveTo>
                  <a:pt x="951" y="716"/>
                </a:moveTo>
                <a:cubicBezTo>
                  <a:pt x="951" y="751"/>
                  <a:pt x="922" y="781"/>
                  <a:pt x="886" y="781"/>
                </a:cubicBezTo>
                <a:lnTo>
                  <a:pt x="751" y="781"/>
                </a:lnTo>
                <a:lnTo>
                  <a:pt x="751" y="915"/>
                </a:lnTo>
                <a:cubicBezTo>
                  <a:pt x="751" y="951"/>
                  <a:pt x="722" y="981"/>
                  <a:pt x="686" y="981"/>
                </a:cubicBezTo>
                <a:cubicBezTo>
                  <a:pt x="651" y="981"/>
                  <a:pt x="621" y="951"/>
                  <a:pt x="621" y="915"/>
                </a:cubicBezTo>
                <a:lnTo>
                  <a:pt x="621" y="781"/>
                </a:lnTo>
                <a:lnTo>
                  <a:pt x="487" y="781"/>
                </a:lnTo>
                <a:cubicBezTo>
                  <a:pt x="451" y="781"/>
                  <a:pt x="422" y="751"/>
                  <a:pt x="422" y="716"/>
                </a:cubicBezTo>
                <a:cubicBezTo>
                  <a:pt x="422" y="680"/>
                  <a:pt x="451" y="651"/>
                  <a:pt x="487" y="651"/>
                </a:cubicBezTo>
                <a:lnTo>
                  <a:pt x="621" y="651"/>
                </a:lnTo>
                <a:lnTo>
                  <a:pt x="621" y="516"/>
                </a:lnTo>
                <a:cubicBezTo>
                  <a:pt x="621" y="480"/>
                  <a:pt x="651" y="451"/>
                  <a:pt x="686" y="451"/>
                </a:cubicBezTo>
                <a:cubicBezTo>
                  <a:pt x="722" y="451"/>
                  <a:pt x="751" y="480"/>
                  <a:pt x="751" y="516"/>
                </a:cubicBezTo>
                <a:lnTo>
                  <a:pt x="751" y="651"/>
                </a:lnTo>
                <a:lnTo>
                  <a:pt x="886" y="651"/>
                </a:lnTo>
                <a:cubicBezTo>
                  <a:pt x="922" y="651"/>
                  <a:pt x="951" y="680"/>
                  <a:pt x="951" y="716"/>
                </a:cubicBezTo>
                <a:close/>
                <a:moveTo>
                  <a:pt x="889" y="1676"/>
                </a:moveTo>
                <a:lnTo>
                  <a:pt x="491" y="1676"/>
                </a:lnTo>
                <a:lnTo>
                  <a:pt x="491" y="1476"/>
                </a:lnTo>
                <a:lnTo>
                  <a:pt x="889" y="1476"/>
                </a:lnTo>
                <a:lnTo>
                  <a:pt x="889" y="1676"/>
                </a:lnTo>
                <a:close/>
                <a:moveTo>
                  <a:pt x="530" y="1715"/>
                </a:moveTo>
                <a:cubicBezTo>
                  <a:pt x="534" y="1801"/>
                  <a:pt x="604" y="1870"/>
                  <a:pt x="690" y="1870"/>
                </a:cubicBezTo>
                <a:cubicBezTo>
                  <a:pt x="776" y="1870"/>
                  <a:pt x="847" y="1801"/>
                  <a:pt x="850" y="1715"/>
                </a:cubicBezTo>
                <a:lnTo>
                  <a:pt x="530" y="1715"/>
                </a:lnTo>
                <a:close/>
                <a:moveTo>
                  <a:pt x="556" y="1612"/>
                </a:moveTo>
                <a:cubicBezTo>
                  <a:pt x="520" y="1612"/>
                  <a:pt x="491" y="1641"/>
                  <a:pt x="491" y="1676"/>
                </a:cubicBezTo>
                <a:cubicBezTo>
                  <a:pt x="491" y="1711"/>
                  <a:pt x="520" y="1740"/>
                  <a:pt x="556" y="1740"/>
                </a:cubicBezTo>
                <a:lnTo>
                  <a:pt x="824" y="1740"/>
                </a:lnTo>
                <a:cubicBezTo>
                  <a:pt x="860" y="1740"/>
                  <a:pt x="889" y="1711"/>
                  <a:pt x="889" y="1676"/>
                </a:cubicBezTo>
                <a:cubicBezTo>
                  <a:pt x="889" y="1641"/>
                  <a:pt x="860" y="1612"/>
                  <a:pt x="824" y="1612"/>
                </a:cubicBezTo>
                <a:lnTo>
                  <a:pt x="556" y="1612"/>
                </a:lnTo>
                <a:close/>
                <a:moveTo>
                  <a:pt x="805" y="1402"/>
                </a:moveTo>
                <a:lnTo>
                  <a:pt x="568" y="1402"/>
                </a:lnTo>
                <a:cubicBezTo>
                  <a:pt x="504" y="1402"/>
                  <a:pt x="454" y="1360"/>
                  <a:pt x="454" y="1308"/>
                </a:cubicBezTo>
                <a:cubicBezTo>
                  <a:pt x="454" y="1301"/>
                  <a:pt x="447" y="1271"/>
                  <a:pt x="434" y="1246"/>
                </a:cubicBezTo>
                <a:lnTo>
                  <a:pt x="346" y="1074"/>
                </a:lnTo>
                <a:cubicBezTo>
                  <a:pt x="332" y="1047"/>
                  <a:pt x="307" y="1005"/>
                  <a:pt x="291" y="981"/>
                </a:cubicBezTo>
                <a:cubicBezTo>
                  <a:pt x="281" y="965"/>
                  <a:pt x="191" y="825"/>
                  <a:pt x="191" y="694"/>
                </a:cubicBezTo>
                <a:cubicBezTo>
                  <a:pt x="191" y="421"/>
                  <a:pt x="413" y="199"/>
                  <a:pt x="686" y="199"/>
                </a:cubicBezTo>
                <a:cubicBezTo>
                  <a:pt x="959" y="199"/>
                  <a:pt x="1181" y="421"/>
                  <a:pt x="1181" y="694"/>
                </a:cubicBezTo>
                <a:cubicBezTo>
                  <a:pt x="1181" y="825"/>
                  <a:pt x="1092" y="965"/>
                  <a:pt x="1082" y="980"/>
                </a:cubicBezTo>
                <a:cubicBezTo>
                  <a:pt x="1066" y="1005"/>
                  <a:pt x="1041" y="1048"/>
                  <a:pt x="1027" y="1074"/>
                </a:cubicBezTo>
                <a:lnTo>
                  <a:pt x="939" y="1246"/>
                </a:lnTo>
                <a:cubicBezTo>
                  <a:pt x="926" y="1271"/>
                  <a:pt x="919" y="1301"/>
                  <a:pt x="919" y="1308"/>
                </a:cubicBezTo>
                <a:cubicBezTo>
                  <a:pt x="919" y="1360"/>
                  <a:pt x="869" y="1402"/>
                  <a:pt x="805" y="1402"/>
                </a:cubicBezTo>
                <a:close/>
                <a:moveTo>
                  <a:pt x="686" y="285"/>
                </a:moveTo>
                <a:cubicBezTo>
                  <a:pt x="461" y="285"/>
                  <a:pt x="277" y="468"/>
                  <a:pt x="277" y="694"/>
                </a:cubicBezTo>
                <a:cubicBezTo>
                  <a:pt x="277" y="802"/>
                  <a:pt x="362" y="932"/>
                  <a:pt x="363" y="933"/>
                </a:cubicBezTo>
                <a:cubicBezTo>
                  <a:pt x="381" y="961"/>
                  <a:pt x="407" y="1005"/>
                  <a:pt x="422" y="1035"/>
                </a:cubicBezTo>
                <a:lnTo>
                  <a:pt x="510" y="1207"/>
                </a:lnTo>
                <a:cubicBezTo>
                  <a:pt x="527" y="1240"/>
                  <a:pt x="540" y="1283"/>
                  <a:pt x="540" y="1308"/>
                </a:cubicBezTo>
                <a:cubicBezTo>
                  <a:pt x="541" y="1309"/>
                  <a:pt x="550" y="1316"/>
                  <a:pt x="568" y="1316"/>
                </a:cubicBezTo>
                <a:lnTo>
                  <a:pt x="805" y="1316"/>
                </a:lnTo>
                <a:cubicBezTo>
                  <a:pt x="823" y="1316"/>
                  <a:pt x="832" y="1309"/>
                  <a:pt x="834" y="1306"/>
                </a:cubicBezTo>
                <a:cubicBezTo>
                  <a:pt x="833" y="1283"/>
                  <a:pt x="846" y="1240"/>
                  <a:pt x="863" y="1207"/>
                </a:cubicBezTo>
                <a:lnTo>
                  <a:pt x="951" y="1035"/>
                </a:lnTo>
                <a:cubicBezTo>
                  <a:pt x="966" y="1006"/>
                  <a:pt x="993" y="961"/>
                  <a:pt x="1010" y="933"/>
                </a:cubicBezTo>
                <a:cubicBezTo>
                  <a:pt x="1040" y="888"/>
                  <a:pt x="1096" y="780"/>
                  <a:pt x="1096" y="694"/>
                </a:cubicBezTo>
                <a:cubicBezTo>
                  <a:pt x="1096" y="468"/>
                  <a:pt x="912" y="285"/>
                  <a:pt x="686" y="285"/>
                </a:cubicBezTo>
                <a:close/>
              </a:path>
            </a:pathLst>
          </a:custGeom>
          <a:solidFill>
            <a:srgbClr val="006BB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89" name="TextBox 4"/>
          <p:cNvSpPr txBox="1">
            <a:spLocks noChangeArrowheads="1"/>
          </p:cNvSpPr>
          <p:nvPr/>
        </p:nvSpPr>
        <p:spPr bwMode="auto">
          <a:xfrm>
            <a:off x="1104900" y="5886450"/>
            <a:ext cx="1411288" cy="396240"/>
          </a:xfrm>
          <a:prstGeom prst="rect">
            <a:avLst/>
          </a:prstGeom>
          <a:solidFill>
            <a:srgbClr val="113E6A"/>
          </a:solidFill>
          <a:ln>
            <a:noFill/>
          </a:ln>
          <a:extLs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主要创新</a:t>
            </a:r>
          </a:p>
        </p:txBody>
      </p:sp>
      <p:sp>
        <p:nvSpPr>
          <p:cNvPr id="16390" name="Freeform 7"/>
          <p:cNvSpPr>
            <a:spLocks noEditPoints="1"/>
          </p:cNvSpPr>
          <p:nvPr/>
        </p:nvSpPr>
        <p:spPr bwMode="auto">
          <a:xfrm>
            <a:off x="1316038" y="1412875"/>
            <a:ext cx="987425" cy="1436688"/>
          </a:xfrm>
          <a:custGeom>
            <a:gdLst>
              <a:gd fmla="*/ 2147483646 w 1391" name="T0"/>
              <a:gd fmla="*/ 2147483646 h 2031" name="T1"/>
              <a:gd fmla="*/ 2147483646 w 1391" name="T2"/>
              <a:gd fmla="*/ 2147483646 h 2031" name="T3"/>
              <a:gd fmla="*/ 2147483646 w 1391" name="T4"/>
              <a:gd fmla="*/ 2147483646 h 2031" name="T5"/>
              <a:gd fmla="*/ 2147483646 w 1391" name="T6"/>
              <a:gd fmla="*/ 2147483646 h 2031" name="T7"/>
              <a:gd fmla="*/ 2147483646 w 1391" name="T8"/>
              <a:gd fmla="*/ 2147483646 h 2031" name="T9"/>
              <a:gd fmla="*/ 2147483646 w 1391" name="T10"/>
              <a:gd fmla="*/ 2147483646 h 2031" name="T11"/>
              <a:gd fmla="*/ 2147483646 w 1391" name="T12"/>
              <a:gd fmla="*/ 2147483646 h 2031" name="T13"/>
              <a:gd fmla="*/ 2147483646 w 1391" name="T14"/>
              <a:gd fmla="*/ 2147483646 h 2031" name="T15"/>
              <a:gd fmla="*/ 2147483646 w 1391" name="T16"/>
              <a:gd fmla="*/ 2147483646 h 2031" name="T17"/>
              <a:gd fmla="*/ 2147483646 w 1391" name="T18"/>
              <a:gd fmla="*/ 2147483646 h 2031" name="T19"/>
              <a:gd fmla="*/ 2147483646 w 1391" name="T20"/>
              <a:gd fmla="*/ 2147483646 h 2031" name="T21"/>
              <a:gd fmla="*/ 2147483646 w 1391" name="T22"/>
              <a:gd fmla="*/ 2147483646 h 2031" name="T23"/>
              <a:gd fmla="*/ 2147483646 w 1391" name="T24"/>
              <a:gd fmla="*/ 2147483646 h 2031" name="T25"/>
              <a:gd fmla="*/ 2147483646 w 1391" name="T26"/>
              <a:gd fmla="*/ 2147483646 h 2031" name="T27"/>
              <a:gd fmla="*/ 2147483646 w 1391" name="T28"/>
              <a:gd fmla="*/ 2147483646 h 2031" name="T29"/>
              <a:gd fmla="*/ 2147483646 w 1391" name="T30"/>
              <a:gd fmla="*/ 2147483646 h 2031" name="T31"/>
              <a:gd fmla="*/ 2147483646 w 1391" name="T32"/>
              <a:gd fmla="*/ 2147483646 h 2031" name="T33"/>
              <a:gd fmla="*/ 2147483646 w 1391" name="T34"/>
              <a:gd fmla="*/ 2147483646 h 2031" name="T35"/>
              <a:gd fmla="*/ 2147483646 w 1391" name="T36"/>
              <a:gd fmla="*/ 2147483646 h 2031" name="T37"/>
              <a:gd fmla="*/ 2147483646 w 1391" name="T38"/>
              <a:gd fmla="*/ 2147483646 h 2031" name="T39"/>
              <a:gd fmla="*/ 2147483646 w 1391" name="T40"/>
              <a:gd fmla="*/ 2147483646 h 2031" name="T41"/>
              <a:gd fmla="*/ 2147483646 w 1391" name="T42"/>
              <a:gd fmla="*/ 2147483646 h 2031" name="T43"/>
              <a:gd fmla="*/ 2147483646 w 1391" name="T44"/>
              <a:gd fmla="*/ 2147483646 h 2031" name="T45"/>
              <a:gd fmla="*/ 2147483646 w 1391" name="T46"/>
              <a:gd fmla="*/ 2147483646 h 2031" name="T47"/>
              <a:gd fmla="*/ 2147483646 w 1391" name="T48"/>
              <a:gd fmla="*/ 2147483646 h 2031" name="T49"/>
              <a:gd fmla="*/ 2147483646 w 1391" name="T50"/>
              <a:gd fmla="*/ 2147483646 h 2031" name="T51"/>
              <a:gd fmla="*/ 2147483646 w 1391" name="T52"/>
              <a:gd fmla="*/ 2147483646 h 2031" name="T53"/>
              <a:gd fmla="*/ 2147483646 w 1391" name="T54"/>
              <a:gd fmla="*/ 2147483646 h 2031" name="T55"/>
              <a:gd fmla="*/ 2147483646 w 1391" name="T56"/>
              <a:gd fmla="*/ 2147483646 h 2031" name="T57"/>
              <a:gd fmla="*/ 2147483646 w 1391" name="T58"/>
              <a:gd fmla="*/ 0 h 2031" name="T59"/>
              <a:gd fmla="*/ 2147483646 w 1391" name="T60"/>
              <a:gd fmla="*/ 2147483646 h 2031" name="T61"/>
              <a:gd fmla="*/ 2147483646 w 1391" name="T62"/>
              <a:gd fmla="*/ 2147483646 h 2031" name="T63"/>
              <a:gd fmla="*/ 2147483646 w 1391" name="T64"/>
              <a:gd fmla="*/ 2147483646 h 2031" name="T65"/>
              <a:gd fmla="*/ 2147483646 w 1391" name="T66"/>
              <a:gd fmla="*/ 2147483646 h 2031" name="T67"/>
              <a:gd fmla="*/ 2147483646 w 1391" name="T68"/>
              <a:gd fmla="*/ 2147483646 h 2031" name="T69"/>
              <a:gd fmla="*/ 2147483646 w 1391" name="T70"/>
              <a:gd fmla="*/ 2147483646 h 2031" name="T71"/>
              <a:gd fmla="*/ 2147483646 w 1391" name="T72"/>
              <a:gd fmla="*/ 2147483646 h 2031" name="T73"/>
              <a:gd fmla="*/ 2147483646 w 1391" name="T74"/>
              <a:gd fmla="*/ 2147483646 h 2031" name="T75"/>
              <a:gd fmla="*/ 2147483646 w 1391" name="T76"/>
              <a:gd fmla="*/ 2147483646 h 2031" name="T77"/>
              <a:gd fmla="*/ 2147483646 w 1391" name="T78"/>
              <a:gd fmla="*/ 2147483646 h 2031" name="T79"/>
              <a:gd fmla="*/ 2147483646 w 1391" name="T80"/>
              <a:gd fmla="*/ 2147483646 h 2031" name="T81"/>
              <a:gd fmla="*/ 2147483646 w 1391" name="T82"/>
              <a:gd fmla="*/ 2147483646 h 2031" name="T83"/>
              <a:gd fmla="*/ 2147483646 w 1391" name="T84"/>
              <a:gd fmla="*/ 2147483646 h 2031" name="T85"/>
              <a:gd fmla="*/ 2147483646 w 1391" name="T86"/>
              <a:gd fmla="*/ 2147483646 h 2031" name="T87"/>
              <a:gd fmla="*/ 2147483646 w 1391" name="T88"/>
              <a:gd fmla="*/ 2147483646 h 2031" name="T89"/>
              <a:gd fmla="*/ 2147483646 w 1391" name="T90"/>
              <a:gd fmla="*/ 2147483646 h 2031" name="T91"/>
              <a:gd fmla="*/ 2147483646 w 1391" name="T92"/>
              <a:gd fmla="*/ 2147483646 h 2031" name="T93"/>
              <a:gd fmla="*/ 2147483646 w 1391" name="T94"/>
              <a:gd fmla="*/ 2147483646 h 2031" name="T95"/>
              <a:gd fmla="*/ 2147483646 w 1391" name="T96"/>
              <a:gd fmla="*/ 2147483646 h 2031" name="T97"/>
              <a:gd fmla="*/ 2147483646 w 1391" name="T98"/>
              <a:gd fmla="*/ 2147483646 h 2031" name="T99"/>
              <a:gd fmla="*/ 2147483646 w 1391" name="T100"/>
              <a:gd fmla="*/ 2147483646 h 2031" name="T101"/>
              <a:gd fmla="*/ 2147483646 w 1391" name="T102"/>
              <a:gd fmla="*/ 2147483646 h 2031" name="T103"/>
              <a:gd fmla="*/ 2147483646 w 1391" name="T104"/>
              <a:gd fmla="*/ 2147483646 h 203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2030" w="139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rgbClr val="006BB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91" name="TextBox 6"/>
          <p:cNvSpPr txBox="1">
            <a:spLocks noChangeArrowheads="1"/>
          </p:cNvSpPr>
          <p:nvPr/>
        </p:nvSpPr>
        <p:spPr bwMode="auto">
          <a:xfrm>
            <a:off x="1104900" y="2957513"/>
            <a:ext cx="1411288" cy="396240"/>
          </a:xfrm>
          <a:prstGeom prst="rect">
            <a:avLst/>
          </a:prstGeom>
          <a:solidFill>
            <a:srgbClr val="113E6A"/>
          </a:solidFill>
          <a:ln>
            <a:noFill/>
          </a:ln>
          <a:extLs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lang="zh-CN">
                <a:solidFill>
                  <a:schemeClr val="accent2"/>
                </a:solidFill>
                <a:latin charset="-122" panose="020b0503020204020204" pitchFamily="34" typeface="微软雅黑"/>
              </a:rPr>
              <a:t>研究贡献</a:t>
            </a:r>
          </a:p>
        </p:txBody>
      </p:sp>
      <p:sp>
        <p:nvSpPr>
          <p:cNvPr id="16392" name="椭圆 7"/>
          <p:cNvSpPr>
            <a:spLocks noChangeArrowheads="1" noChangeAspect="1"/>
          </p:cNvSpPr>
          <p:nvPr/>
        </p:nvSpPr>
        <p:spPr bwMode="auto">
          <a:xfrm>
            <a:off x="3036888" y="1111250"/>
            <a:ext cx="417512" cy="417513"/>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1600">
                <a:solidFill>
                  <a:schemeClr val="accent2"/>
                </a:solidFill>
                <a:latin charset="-122" panose="020b0503020204020204" pitchFamily="34" typeface="微软雅黑"/>
              </a:rPr>
              <a:t>1</a:t>
            </a:r>
          </a:p>
        </p:txBody>
      </p:sp>
      <p:sp>
        <p:nvSpPr>
          <p:cNvPr id="16393" name="椭圆 8"/>
          <p:cNvSpPr>
            <a:spLocks noChangeArrowheads="1" noChangeAspect="1"/>
          </p:cNvSpPr>
          <p:nvPr/>
        </p:nvSpPr>
        <p:spPr bwMode="auto">
          <a:xfrm>
            <a:off x="3036888" y="1738313"/>
            <a:ext cx="417512" cy="417512"/>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1600">
                <a:solidFill>
                  <a:schemeClr val="accent2"/>
                </a:solidFill>
                <a:latin charset="-122" panose="020b0503020204020204" pitchFamily="34" typeface="微软雅黑"/>
              </a:rPr>
              <a:t>2</a:t>
            </a:r>
          </a:p>
        </p:txBody>
      </p:sp>
      <p:sp>
        <p:nvSpPr>
          <p:cNvPr id="16394" name="椭圆 9"/>
          <p:cNvSpPr>
            <a:spLocks noChangeArrowheads="1" noChangeAspect="1"/>
          </p:cNvSpPr>
          <p:nvPr/>
        </p:nvSpPr>
        <p:spPr bwMode="auto">
          <a:xfrm>
            <a:off x="3036888" y="2420938"/>
            <a:ext cx="417512" cy="417512"/>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1600">
                <a:solidFill>
                  <a:schemeClr val="accent2"/>
                </a:solidFill>
                <a:latin charset="-122" panose="020b0503020204020204" pitchFamily="34" typeface="微软雅黑"/>
              </a:rPr>
              <a:t>3</a:t>
            </a:r>
          </a:p>
        </p:txBody>
      </p:sp>
      <p:sp>
        <p:nvSpPr>
          <p:cNvPr id="16395" name="TextBox 10"/>
          <p:cNvSpPr txBox="1">
            <a:spLocks noChangeArrowheads="1"/>
          </p:cNvSpPr>
          <p:nvPr/>
        </p:nvSpPr>
        <p:spPr bwMode="auto">
          <a:xfrm>
            <a:off x="3419475" y="1033463"/>
            <a:ext cx="7294563"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en-US" lang="zh-CN" sz="1800">
                <a:latin charset="-122" panose="020b0503020204020204" pitchFamily="34" typeface="微软雅黑"/>
              </a:rPr>
              <a:t>开创了国内某某领域的研究空白，积累了一定的经验</a:t>
            </a:r>
          </a:p>
        </p:txBody>
      </p:sp>
      <p:sp>
        <p:nvSpPr>
          <p:cNvPr id="16396" name="TextBox 11"/>
          <p:cNvSpPr txBox="1">
            <a:spLocks noChangeArrowheads="1"/>
          </p:cNvSpPr>
          <p:nvPr/>
        </p:nvSpPr>
        <p:spPr bwMode="auto">
          <a:xfrm>
            <a:off x="3419475" y="1701800"/>
            <a:ext cx="7294563"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en-US" lang="zh-CN" sz="1800">
                <a:latin charset="-122" panose="020b0503020204020204" pitchFamily="34" typeface="微软雅黑"/>
              </a:rPr>
              <a:t>发表论文N篇，其中有一篇被引用N次；</a:t>
            </a:r>
          </a:p>
        </p:txBody>
      </p:sp>
      <p:sp>
        <p:nvSpPr>
          <p:cNvPr id="16397" name="TextBox 13"/>
          <p:cNvSpPr txBox="1">
            <a:spLocks noChangeArrowheads="1"/>
          </p:cNvSpPr>
          <p:nvPr/>
        </p:nvSpPr>
        <p:spPr bwMode="auto">
          <a:xfrm>
            <a:off x="3419475" y="2351088"/>
            <a:ext cx="7294563"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en-US" lang="zh-CN" sz="1800">
                <a:latin charset="-122" panose="020b0503020204020204" pitchFamily="34" typeface="微软雅黑"/>
              </a:rPr>
              <a:t>请输入您的文字请输入您的文字请输入您的文字</a:t>
            </a:r>
          </a:p>
        </p:txBody>
      </p:sp>
      <p:sp>
        <p:nvSpPr>
          <p:cNvPr id="16398" name="椭圆 14"/>
          <p:cNvSpPr>
            <a:spLocks noChangeArrowheads="1" noChangeAspect="1"/>
          </p:cNvSpPr>
          <p:nvPr/>
        </p:nvSpPr>
        <p:spPr bwMode="auto">
          <a:xfrm>
            <a:off x="3036888" y="3049588"/>
            <a:ext cx="417512" cy="419100"/>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1600">
                <a:solidFill>
                  <a:schemeClr val="accent2"/>
                </a:solidFill>
                <a:latin charset="-122" panose="020b0503020204020204" pitchFamily="34" typeface="微软雅黑"/>
              </a:rPr>
              <a:t>4</a:t>
            </a:r>
          </a:p>
        </p:txBody>
      </p:sp>
      <p:sp>
        <p:nvSpPr>
          <p:cNvPr id="16399" name="TextBox 15"/>
          <p:cNvSpPr txBox="1">
            <a:spLocks noChangeArrowheads="1"/>
          </p:cNvSpPr>
          <p:nvPr/>
        </p:nvSpPr>
        <p:spPr bwMode="auto">
          <a:xfrm>
            <a:off x="3419475" y="2981325"/>
            <a:ext cx="7294563"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en-US" lang="zh-CN" sz="1800">
                <a:latin charset="-122" panose="020b0503020204020204" pitchFamily="34" typeface="微软雅黑"/>
              </a:rPr>
              <a:t>请输入您的文字请输入您的文字请输入您的文字请输入您</a:t>
            </a:r>
          </a:p>
        </p:txBody>
      </p:sp>
      <p:sp>
        <p:nvSpPr>
          <p:cNvPr id="16400" name="椭圆 16"/>
          <p:cNvSpPr>
            <a:spLocks noChangeArrowheads="1" noChangeAspect="1"/>
          </p:cNvSpPr>
          <p:nvPr/>
        </p:nvSpPr>
        <p:spPr bwMode="auto">
          <a:xfrm>
            <a:off x="3036888" y="4400550"/>
            <a:ext cx="417512" cy="417513"/>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1600">
                <a:solidFill>
                  <a:schemeClr val="accent2"/>
                </a:solidFill>
                <a:latin charset="-122" panose="020b0503020204020204" pitchFamily="34" typeface="微软雅黑"/>
              </a:rPr>
              <a:t>1</a:t>
            </a:r>
          </a:p>
        </p:txBody>
      </p:sp>
      <p:sp>
        <p:nvSpPr>
          <p:cNvPr id="16401" name="椭圆 17"/>
          <p:cNvSpPr>
            <a:spLocks noChangeArrowheads="1" noChangeAspect="1"/>
          </p:cNvSpPr>
          <p:nvPr/>
        </p:nvSpPr>
        <p:spPr bwMode="auto">
          <a:xfrm>
            <a:off x="3036888" y="5535613"/>
            <a:ext cx="417512" cy="417512"/>
          </a:xfrm>
          <a:prstGeom prst="ellipse">
            <a:avLst/>
          </a:prstGeom>
          <a:solidFill>
            <a:srgbClr val="113E6A"/>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1600">
                <a:solidFill>
                  <a:schemeClr val="accent2"/>
                </a:solidFill>
                <a:latin charset="-122" panose="020b0503020204020204" pitchFamily="34" typeface="微软雅黑"/>
              </a:rPr>
              <a:t>2</a:t>
            </a:r>
          </a:p>
        </p:txBody>
      </p:sp>
      <p:sp>
        <p:nvSpPr>
          <p:cNvPr id="16402" name="TextBox 18"/>
          <p:cNvSpPr txBox="1">
            <a:spLocks noChangeArrowheads="1"/>
          </p:cNvSpPr>
          <p:nvPr/>
        </p:nvSpPr>
        <p:spPr bwMode="auto">
          <a:xfrm>
            <a:off x="3419475" y="4224338"/>
            <a:ext cx="72945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en-US" lang="zh-CN" sz="1800">
                <a:latin charset="-122" panose="020b0503020204020204" pitchFamily="34" typeface="微软雅黑"/>
              </a:rPr>
              <a:t>在借鉴国外经验的基础上，结合国情首创了某某研究方法，使成果转化更具中国特色，更具有可操作性；</a:t>
            </a:r>
          </a:p>
        </p:txBody>
      </p:sp>
      <p:sp>
        <p:nvSpPr>
          <p:cNvPr id="16403" name="TextBox 19"/>
          <p:cNvSpPr txBox="1">
            <a:spLocks noChangeArrowheads="1"/>
          </p:cNvSpPr>
          <p:nvPr/>
        </p:nvSpPr>
        <p:spPr bwMode="auto">
          <a:xfrm>
            <a:off x="3419475" y="5424488"/>
            <a:ext cx="72945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lnSpc>
                <a:spcPct val="150000"/>
              </a:lnSpc>
              <a:spcBef>
                <a:spcPct val="0"/>
              </a:spcBef>
              <a:buFontTx/>
              <a:buNone/>
            </a:pPr>
            <a:r>
              <a:rPr altLang="en-US" lang="zh-CN" sz="1800">
                <a:latin charset="-122" panose="020b0503020204020204" pitchFamily="34" typeface="微软雅黑"/>
              </a:rPr>
              <a:t>请在这里输入您的主要创意内容请在这里输入您的主要创意内容请在这里输入您的主要创意内容</a:t>
            </a:r>
          </a:p>
        </p:txBody>
      </p:sp>
      <p:cxnSp>
        <p:nvCxnSpPr>
          <p:cNvPr id="16404" name="直接连接符 20"/>
          <p:cNvCxnSpPr>
            <a:cxnSpLocks noChangeShapeType="1"/>
          </p:cNvCxnSpPr>
          <p:nvPr/>
        </p:nvCxnSpPr>
        <p:spPr bwMode="auto">
          <a:xfrm flipH="1">
            <a:off x="2768600" y="1033463"/>
            <a:ext cx="0" cy="2611437"/>
          </a:xfrm>
          <a:prstGeom prst="line">
            <a:avLst/>
          </a:prstGeom>
          <a:noFill/>
          <a:ln w="9525">
            <a:solidFill>
              <a:schemeClr val="accent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16405" name="直接连接符 21"/>
          <p:cNvCxnSpPr>
            <a:cxnSpLocks noChangeShapeType="1"/>
          </p:cNvCxnSpPr>
          <p:nvPr/>
        </p:nvCxnSpPr>
        <p:spPr bwMode="auto">
          <a:xfrm flipH="1">
            <a:off x="2768600" y="3978275"/>
            <a:ext cx="0" cy="2474913"/>
          </a:xfrm>
          <a:prstGeom prst="line">
            <a:avLst/>
          </a:prstGeom>
          <a:noFill/>
          <a:ln w="9525">
            <a:solidFill>
              <a:schemeClr val="accent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6387"/>
                                        </p:tgtEl>
                                        <p:attrNameLst>
                                          <p:attrName>style.visibility</p:attrName>
                                        </p:attrNameLst>
                                      </p:cBhvr>
                                      <p:to>
                                        <p:strVal val="visible"/>
                                      </p:to>
                                    </p:set>
                                    <p:anim calcmode="lin" valueType="num">
                                      <p:cBhvr>
                                        <p:cTn dur="300" fill="hold" id="7"/>
                                        <p:tgtEl>
                                          <p:spTgt spid="16387"/>
                                        </p:tgtEl>
                                        <p:attrNameLst>
                                          <p:attrName>ppt_w</p:attrName>
                                        </p:attrNameLst>
                                      </p:cBhvr>
                                      <p:tavLst>
                                        <p:tav tm="0">
                                          <p:val>
                                            <p:fltVal val="0"/>
                                          </p:val>
                                        </p:tav>
                                        <p:tav tm="100000">
                                          <p:val>
                                            <p:strVal val="#ppt_w"/>
                                          </p:val>
                                        </p:tav>
                                      </p:tavLst>
                                    </p:anim>
                                    <p:anim calcmode="lin" valueType="num">
                                      <p:cBhvr>
                                        <p:cTn dur="300" fill="hold" id="8"/>
                                        <p:tgtEl>
                                          <p:spTgt spid="16387"/>
                                        </p:tgtEl>
                                        <p:attrNameLst>
                                          <p:attrName>ppt_h</p:attrName>
                                        </p:attrNameLst>
                                      </p:cBhvr>
                                      <p:tavLst>
                                        <p:tav tm="0">
                                          <p:val>
                                            <p:fltVal val="0"/>
                                          </p:val>
                                        </p:tav>
                                        <p:tav tm="100000">
                                          <p:val>
                                            <p:strVal val="#ppt_h"/>
                                          </p:val>
                                        </p:tav>
                                      </p:tavLst>
                                    </p:anim>
                                    <p:anim calcmode="lin" valueType="num">
                                      <p:cBhvr>
                                        <p:cTn dur="300" fill="hold" id="9"/>
                                        <p:tgtEl>
                                          <p:spTgt spid="16387"/>
                                        </p:tgtEl>
                                        <p:attrNameLst>
                                          <p:attrName>style.rotation</p:attrName>
                                        </p:attrNameLst>
                                      </p:cBhvr>
                                      <p:tavLst>
                                        <p:tav tm="0">
                                          <p:val>
                                            <p:fltVal val="90"/>
                                          </p:val>
                                        </p:tav>
                                        <p:tav tm="100000">
                                          <p:val>
                                            <p:fltVal val="0"/>
                                          </p:val>
                                        </p:tav>
                                      </p:tavLst>
                                    </p:anim>
                                    <p:animEffect filter="fade" transition="in">
                                      <p:cBhvr>
                                        <p:cTn dur="300" id="10"/>
                                        <p:tgtEl>
                                          <p:spTgt spid="16387"/>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16386"/>
                                        </p:tgtEl>
                                        <p:attrNameLst>
                                          <p:attrName>style.visibility</p:attrName>
                                        </p:attrNameLst>
                                      </p:cBhvr>
                                      <p:to>
                                        <p:strVal val="visible"/>
                                      </p:to>
                                    </p:set>
                                    <p:anim calcmode="lin" valueType="num">
                                      <p:cBhvr>
                                        <p:cTn dur="400" fill="hold" id="14"/>
                                        <p:tgtEl>
                                          <p:spTgt spid="1638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16386"/>
                                        </p:tgtEl>
                                        <p:attrNameLst>
                                          <p:attrName>ppt_y</p:attrName>
                                        </p:attrNameLst>
                                      </p:cBhvr>
                                      <p:tavLst>
                                        <p:tav tm="0">
                                          <p:val>
                                            <p:strVal val="#ppt_y"/>
                                          </p:val>
                                        </p:tav>
                                        <p:tav tm="100000">
                                          <p:val>
                                            <p:strVal val="#ppt_y"/>
                                          </p:val>
                                        </p:tav>
                                      </p:tavLst>
                                    </p:anim>
                                    <p:anim calcmode="lin" valueType="num">
                                      <p:cBhvr>
                                        <p:cTn dur="400" fill="hold" id="16"/>
                                        <p:tgtEl>
                                          <p:spTgt spid="1638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1638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16386"/>
                                        </p:tgtEl>
                                      </p:cBhvr>
                                    </p:animEffect>
                                  </p:childTnLst>
                                </p:cTn>
                              </p:par>
                            </p:childTnLst>
                          </p:cTn>
                        </p:par>
                        <p:par>
                          <p:cTn fill="hold" id="19" nodeType="afterGroup">
                            <p:stCondLst>
                              <p:cond delay="700"/>
                            </p:stCondLst>
                            <p:childTnLst>
                              <p:par>
                                <p:cTn fill="hold" grpId="0" id="20" nodeType="afterEffect" presetClass="entr" presetID="52" presetSubtype="0">
                                  <p:stCondLst>
                                    <p:cond delay="0"/>
                                  </p:stCondLst>
                                  <p:childTnLst>
                                    <p:set>
                                      <p:cBhvr>
                                        <p:cTn dur="1" fill="hold" id="21">
                                          <p:stCondLst>
                                            <p:cond delay="0"/>
                                          </p:stCondLst>
                                        </p:cTn>
                                        <p:tgtEl>
                                          <p:spTgt spid="16390"/>
                                        </p:tgtEl>
                                        <p:attrNameLst>
                                          <p:attrName>style.visibility</p:attrName>
                                        </p:attrNameLst>
                                      </p:cBhvr>
                                      <p:to>
                                        <p:strVal val="visible"/>
                                      </p:to>
                                    </p:set>
                                    <p:animScale>
                                      <p:cBhvr>
                                        <p:cTn decel="50000" dur="1000" fill="hold" id="22">
                                          <p:stCondLst>
                                            <p:cond delay="0"/>
                                          </p:stCondLst>
                                        </p:cTn>
                                        <p:tgtEl>
                                          <p:spTgt spid="1639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3">
                                          <p:stCondLst>
                                            <p:cond delay="0"/>
                                          </p:stCondLst>
                                        </p:cTn>
                                        <p:tgtEl>
                                          <p:spTgt spid="16390"/>
                                        </p:tgtEl>
                                        <p:attrNameLst>
                                          <p:attrName>ppt_x,ppt_y</p:attrName>
                                        </p:attrNameLst>
                                      </p:cBhvr>
                                      <p:rCtr x="0" y="0"/>
                                    </p:animMotion>
                                    <p:animEffect filter="fade" transition="in">
                                      <p:cBhvr>
                                        <p:cTn dur="1000" id="24"/>
                                        <p:tgtEl>
                                          <p:spTgt spid="16390"/>
                                        </p:tgtEl>
                                      </p:cBhvr>
                                    </p:animEffect>
                                  </p:childTnLst>
                                </p:cTn>
                              </p:par>
                            </p:childTnLst>
                          </p:cTn>
                        </p:par>
                        <p:par>
                          <p:cTn fill="hold" id="25" nodeType="afterGroup">
                            <p:stCondLst>
                              <p:cond delay="1700"/>
                            </p:stCondLst>
                            <p:childTnLst>
                              <p:par>
                                <p:cTn fill="hold" grpId="0" id="26" nodeType="afterEffect" presetClass="entr" presetID="31" presetSubtype="0">
                                  <p:stCondLst>
                                    <p:cond delay="0"/>
                                  </p:stCondLst>
                                  <p:childTnLst>
                                    <p:set>
                                      <p:cBhvr>
                                        <p:cTn dur="1" fill="hold" id="27">
                                          <p:stCondLst>
                                            <p:cond delay="0"/>
                                          </p:stCondLst>
                                        </p:cTn>
                                        <p:tgtEl>
                                          <p:spTgt spid="16391"/>
                                        </p:tgtEl>
                                        <p:attrNameLst>
                                          <p:attrName>style.visibility</p:attrName>
                                        </p:attrNameLst>
                                      </p:cBhvr>
                                      <p:to>
                                        <p:strVal val="visible"/>
                                      </p:to>
                                    </p:set>
                                    <p:anim calcmode="lin" valueType="num">
                                      <p:cBhvr>
                                        <p:cTn dur="400" fill="hold" id="28"/>
                                        <p:tgtEl>
                                          <p:spTgt spid="16391"/>
                                        </p:tgtEl>
                                        <p:attrNameLst>
                                          <p:attrName>ppt_w</p:attrName>
                                        </p:attrNameLst>
                                      </p:cBhvr>
                                      <p:tavLst>
                                        <p:tav tm="0">
                                          <p:val>
                                            <p:fltVal val="0"/>
                                          </p:val>
                                        </p:tav>
                                        <p:tav tm="100000">
                                          <p:val>
                                            <p:strVal val="#ppt_w"/>
                                          </p:val>
                                        </p:tav>
                                      </p:tavLst>
                                    </p:anim>
                                    <p:anim calcmode="lin" valueType="num">
                                      <p:cBhvr>
                                        <p:cTn dur="400" fill="hold" id="29"/>
                                        <p:tgtEl>
                                          <p:spTgt spid="16391"/>
                                        </p:tgtEl>
                                        <p:attrNameLst>
                                          <p:attrName>ppt_h</p:attrName>
                                        </p:attrNameLst>
                                      </p:cBhvr>
                                      <p:tavLst>
                                        <p:tav tm="0">
                                          <p:val>
                                            <p:fltVal val="0"/>
                                          </p:val>
                                        </p:tav>
                                        <p:tav tm="100000">
                                          <p:val>
                                            <p:strVal val="#ppt_h"/>
                                          </p:val>
                                        </p:tav>
                                      </p:tavLst>
                                    </p:anim>
                                    <p:anim calcmode="lin" valueType="num">
                                      <p:cBhvr>
                                        <p:cTn dur="400" fill="hold" id="30"/>
                                        <p:tgtEl>
                                          <p:spTgt spid="16391"/>
                                        </p:tgtEl>
                                        <p:attrNameLst>
                                          <p:attrName>style.rotation</p:attrName>
                                        </p:attrNameLst>
                                      </p:cBhvr>
                                      <p:tavLst>
                                        <p:tav tm="0">
                                          <p:val>
                                            <p:fltVal val="90"/>
                                          </p:val>
                                        </p:tav>
                                        <p:tav tm="100000">
                                          <p:val>
                                            <p:fltVal val="0"/>
                                          </p:val>
                                        </p:tav>
                                      </p:tavLst>
                                    </p:anim>
                                    <p:animEffect filter="fade" transition="in">
                                      <p:cBhvr>
                                        <p:cTn dur="400" id="31"/>
                                        <p:tgtEl>
                                          <p:spTgt spid="16391"/>
                                        </p:tgtEl>
                                      </p:cBhvr>
                                    </p:animEffect>
                                  </p:childTnLst>
                                </p:cTn>
                              </p:par>
                            </p:childTnLst>
                          </p:cTn>
                        </p:par>
                        <p:par>
                          <p:cTn fill="hold" id="32" nodeType="afterGroup">
                            <p:stCondLst>
                              <p:cond delay="2100"/>
                            </p:stCondLst>
                            <p:childTnLst>
                              <p:par>
                                <p:cTn fill="hold" id="33" nodeType="afterEffect" presetClass="entr" presetID="16" presetSubtype="42">
                                  <p:stCondLst>
                                    <p:cond delay="0"/>
                                  </p:stCondLst>
                                  <p:childTnLst>
                                    <p:set>
                                      <p:cBhvr>
                                        <p:cTn dur="1" fill="hold" id="34">
                                          <p:stCondLst>
                                            <p:cond delay="0"/>
                                          </p:stCondLst>
                                        </p:cTn>
                                        <p:tgtEl>
                                          <p:spTgt spid="16404"/>
                                        </p:tgtEl>
                                        <p:attrNameLst>
                                          <p:attrName>style.visibility</p:attrName>
                                        </p:attrNameLst>
                                      </p:cBhvr>
                                      <p:to>
                                        <p:strVal val="visible"/>
                                      </p:to>
                                    </p:set>
                                    <p:animEffect filter="barn(outHorizontal)" transition="in">
                                      <p:cBhvr>
                                        <p:cTn dur="600" id="35"/>
                                        <p:tgtEl>
                                          <p:spTgt spid="16404"/>
                                        </p:tgtEl>
                                      </p:cBhvr>
                                    </p:animEffect>
                                  </p:childTnLst>
                                </p:cTn>
                              </p:par>
                            </p:childTnLst>
                          </p:cTn>
                        </p:par>
                        <p:par>
                          <p:cTn fill="hold" id="36" nodeType="afterGroup">
                            <p:stCondLst>
                              <p:cond delay="2700"/>
                            </p:stCondLst>
                            <p:childTnLst>
                              <p:par>
                                <p:cTn fill="hold" grpId="0" id="37" nodeType="afterEffect" presetClass="entr" presetID="2" presetSubtype="6">
                                  <p:stCondLst>
                                    <p:cond delay="0"/>
                                  </p:stCondLst>
                                  <p:childTnLst>
                                    <p:set>
                                      <p:cBhvr>
                                        <p:cTn dur="1" fill="hold" id="38">
                                          <p:stCondLst>
                                            <p:cond delay="0"/>
                                          </p:stCondLst>
                                        </p:cTn>
                                        <p:tgtEl>
                                          <p:spTgt spid="16392"/>
                                        </p:tgtEl>
                                        <p:attrNameLst>
                                          <p:attrName>style.visibility</p:attrName>
                                        </p:attrNameLst>
                                      </p:cBhvr>
                                      <p:to>
                                        <p:strVal val="visible"/>
                                      </p:to>
                                    </p:set>
                                    <p:anim calcmode="lin" valueType="num">
                                      <p:cBhvr additive="base">
                                        <p:cTn dur="500" fill="hold" id="39"/>
                                        <p:tgtEl>
                                          <p:spTgt spid="16392"/>
                                        </p:tgtEl>
                                        <p:attrNameLst>
                                          <p:attrName>ppt_x</p:attrName>
                                        </p:attrNameLst>
                                      </p:cBhvr>
                                      <p:tavLst>
                                        <p:tav tm="0">
                                          <p:val>
                                            <p:strVal val="1+#ppt_w/2"/>
                                          </p:val>
                                        </p:tav>
                                        <p:tav tm="100000">
                                          <p:val>
                                            <p:strVal val="#ppt_x"/>
                                          </p:val>
                                        </p:tav>
                                      </p:tavLst>
                                    </p:anim>
                                    <p:anim calcmode="lin" valueType="num">
                                      <p:cBhvr additive="base">
                                        <p:cTn dur="500" fill="hold" id="40"/>
                                        <p:tgtEl>
                                          <p:spTgt spid="16392"/>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6">
                                  <p:stCondLst>
                                    <p:cond delay="100"/>
                                  </p:stCondLst>
                                  <p:childTnLst>
                                    <p:set>
                                      <p:cBhvr>
                                        <p:cTn dur="1" fill="hold" id="42">
                                          <p:stCondLst>
                                            <p:cond delay="0"/>
                                          </p:stCondLst>
                                        </p:cTn>
                                        <p:tgtEl>
                                          <p:spTgt spid="16393"/>
                                        </p:tgtEl>
                                        <p:attrNameLst>
                                          <p:attrName>style.visibility</p:attrName>
                                        </p:attrNameLst>
                                      </p:cBhvr>
                                      <p:to>
                                        <p:strVal val="visible"/>
                                      </p:to>
                                    </p:set>
                                    <p:anim calcmode="lin" valueType="num">
                                      <p:cBhvr additive="base">
                                        <p:cTn dur="500" fill="hold" id="43"/>
                                        <p:tgtEl>
                                          <p:spTgt spid="16393"/>
                                        </p:tgtEl>
                                        <p:attrNameLst>
                                          <p:attrName>ppt_x</p:attrName>
                                        </p:attrNameLst>
                                      </p:cBhvr>
                                      <p:tavLst>
                                        <p:tav tm="0">
                                          <p:val>
                                            <p:strVal val="1+#ppt_w/2"/>
                                          </p:val>
                                        </p:tav>
                                        <p:tav tm="100000">
                                          <p:val>
                                            <p:strVal val="#ppt_x"/>
                                          </p:val>
                                        </p:tav>
                                      </p:tavLst>
                                    </p:anim>
                                    <p:anim calcmode="lin" valueType="num">
                                      <p:cBhvr additive="base">
                                        <p:cTn dur="500" fill="hold" id="44"/>
                                        <p:tgtEl>
                                          <p:spTgt spid="16393"/>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6">
                                  <p:stCondLst>
                                    <p:cond delay="200"/>
                                  </p:stCondLst>
                                  <p:childTnLst>
                                    <p:set>
                                      <p:cBhvr>
                                        <p:cTn dur="1" fill="hold" id="46">
                                          <p:stCondLst>
                                            <p:cond delay="0"/>
                                          </p:stCondLst>
                                        </p:cTn>
                                        <p:tgtEl>
                                          <p:spTgt spid="16394"/>
                                        </p:tgtEl>
                                        <p:attrNameLst>
                                          <p:attrName>style.visibility</p:attrName>
                                        </p:attrNameLst>
                                      </p:cBhvr>
                                      <p:to>
                                        <p:strVal val="visible"/>
                                      </p:to>
                                    </p:set>
                                    <p:anim calcmode="lin" valueType="num">
                                      <p:cBhvr additive="base">
                                        <p:cTn dur="500" fill="hold" id="47"/>
                                        <p:tgtEl>
                                          <p:spTgt spid="16394"/>
                                        </p:tgtEl>
                                        <p:attrNameLst>
                                          <p:attrName>ppt_x</p:attrName>
                                        </p:attrNameLst>
                                      </p:cBhvr>
                                      <p:tavLst>
                                        <p:tav tm="0">
                                          <p:val>
                                            <p:strVal val="1+#ppt_w/2"/>
                                          </p:val>
                                        </p:tav>
                                        <p:tav tm="100000">
                                          <p:val>
                                            <p:strVal val="#ppt_x"/>
                                          </p:val>
                                        </p:tav>
                                      </p:tavLst>
                                    </p:anim>
                                    <p:anim calcmode="lin" valueType="num">
                                      <p:cBhvr additive="base">
                                        <p:cTn dur="500" fill="hold" id="48"/>
                                        <p:tgtEl>
                                          <p:spTgt spid="16394"/>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6">
                                  <p:stCondLst>
                                    <p:cond delay="300"/>
                                  </p:stCondLst>
                                  <p:childTnLst>
                                    <p:set>
                                      <p:cBhvr>
                                        <p:cTn dur="1" fill="hold" id="50">
                                          <p:stCondLst>
                                            <p:cond delay="0"/>
                                          </p:stCondLst>
                                        </p:cTn>
                                        <p:tgtEl>
                                          <p:spTgt spid="16398"/>
                                        </p:tgtEl>
                                        <p:attrNameLst>
                                          <p:attrName>style.visibility</p:attrName>
                                        </p:attrNameLst>
                                      </p:cBhvr>
                                      <p:to>
                                        <p:strVal val="visible"/>
                                      </p:to>
                                    </p:set>
                                    <p:anim calcmode="lin" valueType="num">
                                      <p:cBhvr additive="base">
                                        <p:cTn dur="500" fill="hold" id="51"/>
                                        <p:tgtEl>
                                          <p:spTgt spid="16398"/>
                                        </p:tgtEl>
                                        <p:attrNameLst>
                                          <p:attrName>ppt_x</p:attrName>
                                        </p:attrNameLst>
                                      </p:cBhvr>
                                      <p:tavLst>
                                        <p:tav tm="0">
                                          <p:val>
                                            <p:strVal val="1+#ppt_w/2"/>
                                          </p:val>
                                        </p:tav>
                                        <p:tav tm="100000">
                                          <p:val>
                                            <p:strVal val="#ppt_x"/>
                                          </p:val>
                                        </p:tav>
                                      </p:tavLst>
                                    </p:anim>
                                    <p:anim calcmode="lin" valueType="num">
                                      <p:cBhvr additive="base">
                                        <p:cTn dur="500" fill="hold" id="52"/>
                                        <p:tgtEl>
                                          <p:spTgt spid="16398"/>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3500"/>
                            </p:stCondLst>
                            <p:childTnLst>
                              <p:par>
                                <p:cTn fill="hold" grpId="0" id="54" nodeType="afterEffect" presetClass="entr" presetID="22" presetSubtype="8">
                                  <p:stCondLst>
                                    <p:cond delay="0"/>
                                  </p:stCondLst>
                                  <p:childTnLst>
                                    <p:set>
                                      <p:cBhvr>
                                        <p:cTn dur="1" fill="hold" id="55">
                                          <p:stCondLst>
                                            <p:cond delay="0"/>
                                          </p:stCondLst>
                                        </p:cTn>
                                        <p:tgtEl>
                                          <p:spTgt spid="16395"/>
                                        </p:tgtEl>
                                        <p:attrNameLst>
                                          <p:attrName>style.visibility</p:attrName>
                                        </p:attrNameLst>
                                      </p:cBhvr>
                                      <p:to>
                                        <p:strVal val="visible"/>
                                      </p:to>
                                    </p:set>
                                    <p:animEffect filter="wipe(left)" transition="in">
                                      <p:cBhvr>
                                        <p:cTn dur="500" id="56"/>
                                        <p:tgtEl>
                                          <p:spTgt spid="16395"/>
                                        </p:tgtEl>
                                      </p:cBhvr>
                                    </p:animEffect>
                                  </p:childTnLst>
                                </p:cTn>
                              </p:par>
                              <p:par>
                                <p:cTn fill="hold" grpId="0" id="57" nodeType="withEffect" presetClass="entr" presetID="22" presetSubtype="8">
                                  <p:stCondLst>
                                    <p:cond delay="100"/>
                                  </p:stCondLst>
                                  <p:childTnLst>
                                    <p:set>
                                      <p:cBhvr>
                                        <p:cTn dur="1" fill="hold" id="58">
                                          <p:stCondLst>
                                            <p:cond delay="0"/>
                                          </p:stCondLst>
                                        </p:cTn>
                                        <p:tgtEl>
                                          <p:spTgt spid="16396"/>
                                        </p:tgtEl>
                                        <p:attrNameLst>
                                          <p:attrName>style.visibility</p:attrName>
                                        </p:attrNameLst>
                                      </p:cBhvr>
                                      <p:to>
                                        <p:strVal val="visible"/>
                                      </p:to>
                                    </p:set>
                                    <p:animEffect filter="wipe(left)" transition="in">
                                      <p:cBhvr>
                                        <p:cTn dur="500" id="59"/>
                                        <p:tgtEl>
                                          <p:spTgt spid="16396"/>
                                        </p:tgtEl>
                                      </p:cBhvr>
                                    </p:animEffect>
                                  </p:childTnLst>
                                </p:cTn>
                              </p:par>
                              <p:par>
                                <p:cTn fill="hold" grpId="0" id="60" nodeType="withEffect" presetClass="entr" presetID="22" presetSubtype="8">
                                  <p:stCondLst>
                                    <p:cond delay="200"/>
                                  </p:stCondLst>
                                  <p:childTnLst>
                                    <p:set>
                                      <p:cBhvr>
                                        <p:cTn dur="1" fill="hold" id="61">
                                          <p:stCondLst>
                                            <p:cond delay="0"/>
                                          </p:stCondLst>
                                        </p:cTn>
                                        <p:tgtEl>
                                          <p:spTgt spid="16397"/>
                                        </p:tgtEl>
                                        <p:attrNameLst>
                                          <p:attrName>style.visibility</p:attrName>
                                        </p:attrNameLst>
                                      </p:cBhvr>
                                      <p:to>
                                        <p:strVal val="visible"/>
                                      </p:to>
                                    </p:set>
                                    <p:animEffect filter="wipe(left)" transition="in">
                                      <p:cBhvr>
                                        <p:cTn dur="500" id="62"/>
                                        <p:tgtEl>
                                          <p:spTgt spid="16397"/>
                                        </p:tgtEl>
                                      </p:cBhvr>
                                    </p:animEffect>
                                  </p:childTnLst>
                                </p:cTn>
                              </p:par>
                              <p:par>
                                <p:cTn fill="hold" grpId="0" id="63" nodeType="withEffect" presetClass="entr" presetID="22" presetSubtype="8">
                                  <p:stCondLst>
                                    <p:cond delay="300"/>
                                  </p:stCondLst>
                                  <p:childTnLst>
                                    <p:set>
                                      <p:cBhvr>
                                        <p:cTn dur="1" fill="hold" id="64">
                                          <p:stCondLst>
                                            <p:cond delay="0"/>
                                          </p:stCondLst>
                                        </p:cTn>
                                        <p:tgtEl>
                                          <p:spTgt spid="16399"/>
                                        </p:tgtEl>
                                        <p:attrNameLst>
                                          <p:attrName>style.visibility</p:attrName>
                                        </p:attrNameLst>
                                      </p:cBhvr>
                                      <p:to>
                                        <p:strVal val="visible"/>
                                      </p:to>
                                    </p:set>
                                    <p:animEffect filter="wipe(left)" transition="in">
                                      <p:cBhvr>
                                        <p:cTn dur="500" id="65"/>
                                        <p:tgtEl>
                                          <p:spTgt spid="16399"/>
                                        </p:tgtEl>
                                      </p:cBhvr>
                                    </p:animEffect>
                                  </p:childTnLst>
                                </p:cTn>
                              </p:par>
                            </p:childTnLst>
                          </p:cTn>
                        </p:par>
                        <p:par>
                          <p:cTn fill="hold" id="66" nodeType="afterGroup">
                            <p:stCondLst>
                              <p:cond delay="4300"/>
                            </p:stCondLst>
                            <p:childTnLst>
                              <p:par>
                                <p:cTn fill="hold" grpId="0" id="67" nodeType="afterEffect" presetClass="entr" presetID="52" presetSubtype="0">
                                  <p:stCondLst>
                                    <p:cond delay="0"/>
                                  </p:stCondLst>
                                  <p:childTnLst>
                                    <p:set>
                                      <p:cBhvr>
                                        <p:cTn dur="1" fill="hold" id="68">
                                          <p:stCondLst>
                                            <p:cond delay="0"/>
                                          </p:stCondLst>
                                        </p:cTn>
                                        <p:tgtEl>
                                          <p:spTgt spid="16388"/>
                                        </p:tgtEl>
                                        <p:attrNameLst>
                                          <p:attrName>style.visibility</p:attrName>
                                        </p:attrNameLst>
                                      </p:cBhvr>
                                      <p:to>
                                        <p:strVal val="visible"/>
                                      </p:to>
                                    </p:set>
                                    <p:animScale>
                                      <p:cBhvr>
                                        <p:cTn decel="50000" dur="1000" fill="hold" id="69">
                                          <p:stCondLst>
                                            <p:cond delay="0"/>
                                          </p:stCondLst>
                                        </p:cTn>
                                        <p:tgtEl>
                                          <p:spTgt spid="1638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70">
                                          <p:stCondLst>
                                            <p:cond delay="0"/>
                                          </p:stCondLst>
                                        </p:cTn>
                                        <p:tgtEl>
                                          <p:spTgt spid="16388"/>
                                        </p:tgtEl>
                                        <p:attrNameLst>
                                          <p:attrName>ppt_x,ppt_y</p:attrName>
                                        </p:attrNameLst>
                                      </p:cBhvr>
                                      <p:rCtr x="0" y="0"/>
                                    </p:animMotion>
                                    <p:animEffect filter="fade" transition="in">
                                      <p:cBhvr>
                                        <p:cTn dur="1000" id="71"/>
                                        <p:tgtEl>
                                          <p:spTgt spid="16388"/>
                                        </p:tgtEl>
                                      </p:cBhvr>
                                    </p:animEffect>
                                  </p:childTnLst>
                                </p:cTn>
                              </p:par>
                            </p:childTnLst>
                          </p:cTn>
                        </p:par>
                        <p:par>
                          <p:cTn fill="hold" id="72" nodeType="afterGroup">
                            <p:stCondLst>
                              <p:cond delay="5300"/>
                            </p:stCondLst>
                            <p:childTnLst>
                              <p:par>
                                <p:cTn fill="hold" grpId="0" id="73" nodeType="afterEffect" presetClass="entr" presetID="31" presetSubtype="0">
                                  <p:stCondLst>
                                    <p:cond delay="0"/>
                                  </p:stCondLst>
                                  <p:childTnLst>
                                    <p:set>
                                      <p:cBhvr>
                                        <p:cTn dur="1" fill="hold" id="74">
                                          <p:stCondLst>
                                            <p:cond delay="0"/>
                                          </p:stCondLst>
                                        </p:cTn>
                                        <p:tgtEl>
                                          <p:spTgt spid="16389"/>
                                        </p:tgtEl>
                                        <p:attrNameLst>
                                          <p:attrName>style.visibility</p:attrName>
                                        </p:attrNameLst>
                                      </p:cBhvr>
                                      <p:to>
                                        <p:strVal val="visible"/>
                                      </p:to>
                                    </p:set>
                                    <p:anim calcmode="lin" valueType="num">
                                      <p:cBhvr>
                                        <p:cTn dur="400" fill="hold" id="75"/>
                                        <p:tgtEl>
                                          <p:spTgt spid="16389"/>
                                        </p:tgtEl>
                                        <p:attrNameLst>
                                          <p:attrName>ppt_w</p:attrName>
                                        </p:attrNameLst>
                                      </p:cBhvr>
                                      <p:tavLst>
                                        <p:tav tm="0">
                                          <p:val>
                                            <p:fltVal val="0"/>
                                          </p:val>
                                        </p:tav>
                                        <p:tav tm="100000">
                                          <p:val>
                                            <p:strVal val="#ppt_w"/>
                                          </p:val>
                                        </p:tav>
                                      </p:tavLst>
                                    </p:anim>
                                    <p:anim calcmode="lin" valueType="num">
                                      <p:cBhvr>
                                        <p:cTn dur="400" fill="hold" id="76"/>
                                        <p:tgtEl>
                                          <p:spTgt spid="16389"/>
                                        </p:tgtEl>
                                        <p:attrNameLst>
                                          <p:attrName>ppt_h</p:attrName>
                                        </p:attrNameLst>
                                      </p:cBhvr>
                                      <p:tavLst>
                                        <p:tav tm="0">
                                          <p:val>
                                            <p:fltVal val="0"/>
                                          </p:val>
                                        </p:tav>
                                        <p:tav tm="100000">
                                          <p:val>
                                            <p:strVal val="#ppt_h"/>
                                          </p:val>
                                        </p:tav>
                                      </p:tavLst>
                                    </p:anim>
                                    <p:anim calcmode="lin" valueType="num">
                                      <p:cBhvr>
                                        <p:cTn dur="400" fill="hold" id="77"/>
                                        <p:tgtEl>
                                          <p:spTgt spid="16389"/>
                                        </p:tgtEl>
                                        <p:attrNameLst>
                                          <p:attrName>style.rotation</p:attrName>
                                        </p:attrNameLst>
                                      </p:cBhvr>
                                      <p:tavLst>
                                        <p:tav tm="0">
                                          <p:val>
                                            <p:fltVal val="90"/>
                                          </p:val>
                                        </p:tav>
                                        <p:tav tm="100000">
                                          <p:val>
                                            <p:fltVal val="0"/>
                                          </p:val>
                                        </p:tav>
                                      </p:tavLst>
                                    </p:anim>
                                    <p:animEffect filter="fade" transition="in">
                                      <p:cBhvr>
                                        <p:cTn dur="400" id="78"/>
                                        <p:tgtEl>
                                          <p:spTgt spid="16389"/>
                                        </p:tgtEl>
                                      </p:cBhvr>
                                    </p:animEffect>
                                  </p:childTnLst>
                                </p:cTn>
                              </p:par>
                            </p:childTnLst>
                          </p:cTn>
                        </p:par>
                        <p:par>
                          <p:cTn fill="hold" id="79" nodeType="afterGroup">
                            <p:stCondLst>
                              <p:cond delay="5700"/>
                            </p:stCondLst>
                            <p:childTnLst>
                              <p:par>
                                <p:cTn fill="hold" id="80" nodeType="afterEffect" presetClass="entr" presetID="16" presetSubtype="42">
                                  <p:stCondLst>
                                    <p:cond delay="0"/>
                                  </p:stCondLst>
                                  <p:childTnLst>
                                    <p:set>
                                      <p:cBhvr>
                                        <p:cTn dur="1" fill="hold" id="81">
                                          <p:stCondLst>
                                            <p:cond delay="0"/>
                                          </p:stCondLst>
                                        </p:cTn>
                                        <p:tgtEl>
                                          <p:spTgt spid="16405"/>
                                        </p:tgtEl>
                                        <p:attrNameLst>
                                          <p:attrName>style.visibility</p:attrName>
                                        </p:attrNameLst>
                                      </p:cBhvr>
                                      <p:to>
                                        <p:strVal val="visible"/>
                                      </p:to>
                                    </p:set>
                                    <p:animEffect filter="barn(outHorizontal)" transition="in">
                                      <p:cBhvr>
                                        <p:cTn dur="500" id="82"/>
                                        <p:tgtEl>
                                          <p:spTgt spid="16405"/>
                                        </p:tgtEl>
                                      </p:cBhvr>
                                    </p:animEffect>
                                  </p:childTnLst>
                                </p:cTn>
                              </p:par>
                            </p:childTnLst>
                          </p:cTn>
                        </p:par>
                        <p:par>
                          <p:cTn fill="hold" id="83" nodeType="afterGroup">
                            <p:stCondLst>
                              <p:cond delay="6200"/>
                            </p:stCondLst>
                            <p:childTnLst>
                              <p:par>
                                <p:cTn fill="hold" grpId="0" id="84" nodeType="afterEffect" presetClass="entr" presetID="2" presetSubtype="6">
                                  <p:stCondLst>
                                    <p:cond delay="0"/>
                                  </p:stCondLst>
                                  <p:childTnLst>
                                    <p:set>
                                      <p:cBhvr>
                                        <p:cTn dur="1" fill="hold" id="85">
                                          <p:stCondLst>
                                            <p:cond delay="0"/>
                                          </p:stCondLst>
                                        </p:cTn>
                                        <p:tgtEl>
                                          <p:spTgt spid="16400"/>
                                        </p:tgtEl>
                                        <p:attrNameLst>
                                          <p:attrName>style.visibility</p:attrName>
                                        </p:attrNameLst>
                                      </p:cBhvr>
                                      <p:to>
                                        <p:strVal val="visible"/>
                                      </p:to>
                                    </p:set>
                                    <p:anim calcmode="lin" valueType="num">
                                      <p:cBhvr additive="base">
                                        <p:cTn dur="500" fill="hold" id="86"/>
                                        <p:tgtEl>
                                          <p:spTgt spid="16400"/>
                                        </p:tgtEl>
                                        <p:attrNameLst>
                                          <p:attrName>ppt_x</p:attrName>
                                        </p:attrNameLst>
                                      </p:cBhvr>
                                      <p:tavLst>
                                        <p:tav tm="0">
                                          <p:val>
                                            <p:strVal val="1+#ppt_w/2"/>
                                          </p:val>
                                        </p:tav>
                                        <p:tav tm="100000">
                                          <p:val>
                                            <p:strVal val="#ppt_x"/>
                                          </p:val>
                                        </p:tav>
                                      </p:tavLst>
                                    </p:anim>
                                    <p:anim calcmode="lin" valueType="num">
                                      <p:cBhvr additive="base">
                                        <p:cTn dur="500" fill="hold" id="87"/>
                                        <p:tgtEl>
                                          <p:spTgt spid="16400"/>
                                        </p:tgtEl>
                                        <p:attrNameLst>
                                          <p:attrName>ppt_y</p:attrName>
                                        </p:attrNameLst>
                                      </p:cBhvr>
                                      <p:tavLst>
                                        <p:tav tm="0">
                                          <p:val>
                                            <p:strVal val="1+#ppt_h/2"/>
                                          </p:val>
                                        </p:tav>
                                        <p:tav tm="100000">
                                          <p:val>
                                            <p:strVal val="#ppt_y"/>
                                          </p:val>
                                        </p:tav>
                                      </p:tavLst>
                                    </p:anim>
                                  </p:childTnLst>
                                </p:cTn>
                              </p:par>
                              <p:par>
                                <p:cTn fill="hold" grpId="0" id="88" nodeType="withEffect" presetClass="entr" presetID="2" presetSubtype="6">
                                  <p:stCondLst>
                                    <p:cond delay="100"/>
                                  </p:stCondLst>
                                  <p:childTnLst>
                                    <p:set>
                                      <p:cBhvr>
                                        <p:cTn dur="1" fill="hold" id="89">
                                          <p:stCondLst>
                                            <p:cond delay="0"/>
                                          </p:stCondLst>
                                        </p:cTn>
                                        <p:tgtEl>
                                          <p:spTgt spid="16401"/>
                                        </p:tgtEl>
                                        <p:attrNameLst>
                                          <p:attrName>style.visibility</p:attrName>
                                        </p:attrNameLst>
                                      </p:cBhvr>
                                      <p:to>
                                        <p:strVal val="visible"/>
                                      </p:to>
                                    </p:set>
                                    <p:anim calcmode="lin" valueType="num">
                                      <p:cBhvr additive="base">
                                        <p:cTn dur="500" fill="hold" id="90"/>
                                        <p:tgtEl>
                                          <p:spTgt spid="16401"/>
                                        </p:tgtEl>
                                        <p:attrNameLst>
                                          <p:attrName>ppt_x</p:attrName>
                                        </p:attrNameLst>
                                      </p:cBhvr>
                                      <p:tavLst>
                                        <p:tav tm="0">
                                          <p:val>
                                            <p:strVal val="1+#ppt_w/2"/>
                                          </p:val>
                                        </p:tav>
                                        <p:tav tm="100000">
                                          <p:val>
                                            <p:strVal val="#ppt_x"/>
                                          </p:val>
                                        </p:tav>
                                      </p:tavLst>
                                    </p:anim>
                                    <p:anim calcmode="lin" valueType="num">
                                      <p:cBhvr additive="base">
                                        <p:cTn dur="500" fill="hold" id="91"/>
                                        <p:tgtEl>
                                          <p:spTgt spid="16401"/>
                                        </p:tgtEl>
                                        <p:attrNameLst>
                                          <p:attrName>ppt_y</p:attrName>
                                        </p:attrNameLst>
                                      </p:cBhvr>
                                      <p:tavLst>
                                        <p:tav tm="0">
                                          <p:val>
                                            <p:strVal val="1+#ppt_h/2"/>
                                          </p:val>
                                        </p:tav>
                                        <p:tav tm="100000">
                                          <p:val>
                                            <p:strVal val="#ppt_y"/>
                                          </p:val>
                                        </p:tav>
                                      </p:tavLst>
                                    </p:anim>
                                  </p:childTnLst>
                                </p:cTn>
                              </p:par>
                            </p:childTnLst>
                          </p:cTn>
                        </p:par>
                        <p:par>
                          <p:cTn fill="hold" id="92" nodeType="afterGroup">
                            <p:stCondLst>
                              <p:cond delay="6800"/>
                            </p:stCondLst>
                            <p:childTnLst>
                              <p:par>
                                <p:cTn fill="hold" grpId="0" id="93" nodeType="afterEffect" presetClass="entr" presetID="22" presetSubtype="8">
                                  <p:stCondLst>
                                    <p:cond delay="0"/>
                                  </p:stCondLst>
                                  <p:childTnLst>
                                    <p:set>
                                      <p:cBhvr>
                                        <p:cTn dur="1" fill="hold" id="94">
                                          <p:stCondLst>
                                            <p:cond delay="0"/>
                                          </p:stCondLst>
                                        </p:cTn>
                                        <p:tgtEl>
                                          <p:spTgt spid="16402"/>
                                        </p:tgtEl>
                                        <p:attrNameLst>
                                          <p:attrName>style.visibility</p:attrName>
                                        </p:attrNameLst>
                                      </p:cBhvr>
                                      <p:to>
                                        <p:strVal val="visible"/>
                                      </p:to>
                                    </p:set>
                                    <p:animEffect filter="wipe(left)" transition="in">
                                      <p:cBhvr>
                                        <p:cTn dur="500" id="95"/>
                                        <p:tgtEl>
                                          <p:spTgt spid="16402"/>
                                        </p:tgtEl>
                                      </p:cBhvr>
                                    </p:animEffect>
                                  </p:childTnLst>
                                </p:cTn>
                              </p:par>
                              <p:par>
                                <p:cTn fill="hold" grpId="0" id="96" nodeType="withEffect" presetClass="entr" presetID="22" presetSubtype="8">
                                  <p:stCondLst>
                                    <p:cond delay="100"/>
                                  </p:stCondLst>
                                  <p:childTnLst>
                                    <p:set>
                                      <p:cBhvr>
                                        <p:cTn dur="1" fill="hold" id="97">
                                          <p:stCondLst>
                                            <p:cond delay="0"/>
                                          </p:stCondLst>
                                        </p:cTn>
                                        <p:tgtEl>
                                          <p:spTgt spid="16403"/>
                                        </p:tgtEl>
                                        <p:attrNameLst>
                                          <p:attrName>style.visibility</p:attrName>
                                        </p:attrNameLst>
                                      </p:cBhvr>
                                      <p:to>
                                        <p:strVal val="visible"/>
                                      </p:to>
                                    </p:set>
                                    <p:animEffect filter="wipe(left)" transition="in">
                                      <p:cBhvr>
                                        <p:cTn dur="500" id="98"/>
                                        <p:tgtEl>
                                          <p:spTgt spid="164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386"/>
      <p:bldP grpId="0" spid="16387"/>
      <p:bldP grpId="0" spid="16388"/>
      <p:bldP grpId="0" spid="16389"/>
      <p:bldP grpId="0" spid="16390"/>
      <p:bldP grpId="0" spid="16391"/>
      <p:bldP grpId="0" spid="16392"/>
      <p:bldP grpId="0" spid="16393"/>
      <p:bldP grpId="0" spid="16394"/>
      <p:bldP grpId="0" spid="16395"/>
      <p:bldP grpId="0" spid="16396"/>
      <p:bldP grpId="0" spid="16397"/>
      <p:bldP grpId="0" spid="16398"/>
      <p:bldP grpId="0" spid="16399"/>
      <p:bldP grpId="0" spid="16400"/>
      <p:bldP grpId="0" spid="16401"/>
      <p:bldP grpId="0" spid="16402"/>
      <p:bldP grpId="0" spid="1640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17410"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rgbClr val="004C54"/>
              </a:solidFill>
              <a:ea charset="-122" panose="02010600030101010101" pitchFamily="2" typeface="宋体"/>
            </a:endParaRPr>
          </a:p>
        </p:txBody>
      </p:sp>
      <p:sp>
        <p:nvSpPr>
          <p:cNvPr id="17411"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a:noFill/>
              </a14:hiddenFill>
            </a:ext>
          </a:extLst>
        </p:spPr>
        <p:txBody>
          <a:bodyPr/>
          <a:lstStyle/>
          <a:p>
            <a:endParaRPr altLang="en-US" lang="zh-CN"/>
          </a:p>
        </p:txBody>
      </p:sp>
      <p:sp>
        <p:nvSpPr>
          <p:cNvPr id="17412" name="TextBox 77"/>
          <p:cNvSpPr txBox="1">
            <a:spLocks noChangeArrowheads="1"/>
          </p:cNvSpPr>
          <p:nvPr/>
        </p:nvSpPr>
        <p:spPr bwMode="auto">
          <a:xfrm>
            <a:off x="4602163" y="2852738"/>
            <a:ext cx="3168650"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en-US" b="1" lang="zh-CN" sz="4400">
                <a:solidFill>
                  <a:srgbClr val="363636"/>
                </a:solidFill>
                <a:latin charset="-122" panose="020b0503020204020204" pitchFamily="34" typeface="微软雅黑"/>
              </a:rPr>
              <a:t>研究思路与方法</a:t>
            </a:r>
          </a:p>
        </p:txBody>
      </p:sp>
      <p:sp>
        <p:nvSpPr>
          <p:cNvPr id="17413" name="Rectangle 14"/>
          <p:cNvSpPr>
            <a:spLocks noChangeArrowheads="1"/>
          </p:cNvSpPr>
          <p:nvPr/>
        </p:nvSpPr>
        <p:spPr bwMode="auto">
          <a:xfrm>
            <a:off x="5634038" y="2255838"/>
            <a:ext cx="9239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600">
                <a:solidFill>
                  <a:srgbClr val="363636"/>
                </a:solidFill>
                <a:latin charset="-122" panose="020b0503020204020204" pitchFamily="34" typeface="微软雅黑"/>
              </a:rPr>
              <a:t>Part 2</a:t>
            </a:r>
          </a:p>
        </p:txBody>
      </p:sp>
      <p:sp>
        <p:nvSpPr>
          <p:cNvPr id="17414" name="Oval 39"/>
          <p:cNvSpPr>
            <a:spLocks noChangeArrowheads="1" noChangeAspect="1"/>
          </p:cNvSpPr>
          <p:nvPr/>
        </p:nvSpPr>
        <p:spPr bwMode="auto">
          <a:xfrm>
            <a:off x="3252788" y="5622925"/>
            <a:ext cx="173037"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rgbClr val="FFFFFF"/>
              </a:solidFill>
              <a:ea charset="-122" panose="02010600030101010101" pitchFamily="2" typeface="宋体"/>
            </a:endParaRPr>
          </a:p>
        </p:txBody>
      </p:sp>
      <p:sp>
        <p:nvSpPr>
          <p:cNvPr id="17415" name="Oval 40"/>
          <p:cNvSpPr>
            <a:spLocks noChangeArrowheads="1" noChangeAspect="1"/>
          </p:cNvSpPr>
          <p:nvPr/>
        </p:nvSpPr>
        <p:spPr bwMode="auto">
          <a:xfrm>
            <a:off x="3252788" y="6059488"/>
            <a:ext cx="173037"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rgbClr val="FFFFFF"/>
              </a:solidFill>
              <a:ea charset="-122" panose="02010600030101010101" pitchFamily="2" typeface="宋体"/>
            </a:endParaRPr>
          </a:p>
        </p:txBody>
      </p:sp>
      <p:sp>
        <p:nvSpPr>
          <p:cNvPr id="17416" name="Oval 42"/>
          <p:cNvSpPr>
            <a:spLocks noChangeArrowheads="1" noChangeAspect="1"/>
          </p:cNvSpPr>
          <p:nvPr/>
        </p:nvSpPr>
        <p:spPr bwMode="auto">
          <a:xfrm>
            <a:off x="7029450" y="5622925"/>
            <a:ext cx="158750"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rgbClr val="FFFFFF"/>
              </a:solidFill>
              <a:ea charset="-122" panose="02010600030101010101" pitchFamily="2" typeface="宋体"/>
            </a:endParaRPr>
          </a:p>
        </p:txBody>
      </p:sp>
      <p:sp>
        <p:nvSpPr>
          <p:cNvPr id="17417" name="TextBox 83"/>
          <p:cNvSpPr txBox="1">
            <a:spLocks noChangeArrowheads="1"/>
          </p:cNvSpPr>
          <p:nvPr/>
        </p:nvSpPr>
        <p:spPr bwMode="auto">
          <a:xfrm>
            <a:off x="3402013" y="5472113"/>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rgbClr val="FFFFFF"/>
                </a:solidFill>
                <a:latin charset="-122" panose="020b0503020204020204" pitchFamily="34" typeface="微软雅黑"/>
              </a:rPr>
              <a:t>理论依据</a:t>
            </a:r>
          </a:p>
        </p:txBody>
      </p:sp>
      <p:sp>
        <p:nvSpPr>
          <p:cNvPr id="17418" name="TextBox 84"/>
          <p:cNvSpPr txBox="1">
            <a:spLocks noChangeArrowheads="1"/>
          </p:cNvSpPr>
          <p:nvPr/>
        </p:nvSpPr>
        <p:spPr bwMode="auto">
          <a:xfrm>
            <a:off x="3402013" y="5908675"/>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rgbClr val="FFFFFF"/>
                </a:solidFill>
                <a:latin charset="-122" panose="020b0503020204020204" pitchFamily="34" typeface="微软雅黑"/>
              </a:rPr>
              <a:t>研究思路</a:t>
            </a:r>
          </a:p>
        </p:txBody>
      </p:sp>
      <p:sp>
        <p:nvSpPr>
          <p:cNvPr id="17419" name="Oval 42"/>
          <p:cNvSpPr>
            <a:spLocks noChangeArrowheads="1" noChangeAspect="1"/>
          </p:cNvSpPr>
          <p:nvPr/>
        </p:nvSpPr>
        <p:spPr bwMode="auto">
          <a:xfrm>
            <a:off x="7029450" y="6059488"/>
            <a:ext cx="158750" cy="158750"/>
          </a:xfrm>
          <a:prstGeom prst="ellipse">
            <a:avLst/>
          </a:prstGeom>
          <a:solidFill>
            <a:schemeClr val="bg1"/>
          </a:solidFill>
          <a:ln w="28575">
            <a:solidFill>
              <a:schemeClr val="accent2"/>
            </a:solidFill>
            <a:round/>
          </a:ln>
        </p:spPr>
        <p:txBody>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800">
              <a:solidFill>
                <a:srgbClr val="FFFFFF"/>
              </a:solidFill>
              <a:ea charset="-122" panose="02010600030101010101" pitchFamily="2" typeface="宋体"/>
            </a:endParaRPr>
          </a:p>
        </p:txBody>
      </p:sp>
      <p:sp>
        <p:nvSpPr>
          <p:cNvPr id="17420" name="TextBox 88"/>
          <p:cNvSpPr txBox="1">
            <a:spLocks noChangeArrowheads="1"/>
          </p:cNvSpPr>
          <p:nvPr/>
        </p:nvSpPr>
        <p:spPr bwMode="auto">
          <a:xfrm>
            <a:off x="7178674" y="5472113"/>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rgbClr val="FFFFFF"/>
                </a:solidFill>
                <a:latin charset="-122" panose="020b0503020204020204" pitchFamily="34" typeface="微软雅黑"/>
              </a:rPr>
              <a:t>某某可行性方案</a:t>
            </a:r>
          </a:p>
        </p:txBody>
      </p:sp>
      <p:sp>
        <p:nvSpPr>
          <p:cNvPr id="17421" name="TextBox 90"/>
          <p:cNvSpPr txBox="1">
            <a:spLocks noChangeArrowheads="1"/>
          </p:cNvSpPr>
          <p:nvPr/>
        </p:nvSpPr>
        <p:spPr bwMode="auto">
          <a:xfrm>
            <a:off x="7178674" y="5908675"/>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indent="-285750" marL="742950">
              <a:spcBef>
                <a:spcPct val="20000"/>
              </a:spcBef>
              <a:buChar char="–"/>
              <a:defRPr sz="2000">
                <a:solidFill>
                  <a:schemeClr val="accent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2400">
                <a:solidFill>
                  <a:srgbClr val="FFFFFF"/>
                </a:solidFill>
                <a:latin charset="-122" panose="020b0503020204020204" pitchFamily="34" typeface="微软雅黑"/>
              </a:rPr>
              <a:t>可行性说明</a:t>
            </a:r>
          </a:p>
        </p:txBody>
      </p:sp>
      <p:sp>
        <p:nvSpPr>
          <p:cNvPr id="17422" name="Freeform 13"/>
          <p:cNvSpPr>
            <a:spLocks noEditPoints="1"/>
          </p:cNvSpPr>
          <p:nvPr/>
        </p:nvSpPr>
        <p:spPr bwMode="auto">
          <a:xfrm>
            <a:off x="5441950" y="830263"/>
            <a:ext cx="1489075" cy="1398587"/>
          </a:xfrm>
          <a:custGeom>
            <a:gdLst>
              <a:gd fmla="*/ 0 w 957" name="T0"/>
              <a:gd fmla="*/ 2147483646 h 885" name="T1"/>
              <a:gd fmla="*/ 2147483646 w 957" name="T2"/>
              <a:gd fmla="*/ 2147483646 h 885" name="T3"/>
              <a:gd fmla="*/ 2147483646 w 957" name="T4"/>
              <a:gd fmla="*/ 2147483646 h 885" name="T5"/>
              <a:gd fmla="*/ 2147483646 w 957" name="T6"/>
              <a:gd fmla="*/ 2147483646 h 885" name="T7"/>
              <a:gd fmla="*/ 2147483646 w 957" name="T8"/>
              <a:gd fmla="*/ 2147483646 h 885" name="T9"/>
              <a:gd fmla="*/ 2147483646 w 957" name="T10"/>
              <a:gd fmla="*/ 2147483646 h 885" name="T11"/>
              <a:gd fmla="*/ 2147483646 w 957" name="T12"/>
              <a:gd fmla="*/ 2147483646 h 885" name="T13"/>
              <a:gd fmla="*/ 2147483646 w 957" name="T14"/>
              <a:gd fmla="*/ 2147483646 h 885" name="T15"/>
              <a:gd fmla="*/ 2147483646 w 957" name="T16"/>
              <a:gd fmla="*/ 2147483646 h 885" name="T17"/>
              <a:gd fmla="*/ 2147483646 w 957" name="T18"/>
              <a:gd fmla="*/ 2147483646 h 885" name="T19"/>
              <a:gd fmla="*/ 0 w 957" name="T20"/>
              <a:gd fmla="*/ 2147483646 h 885" name="T21"/>
              <a:gd fmla="*/ 2147483646 w 957" name="T22"/>
              <a:gd fmla="*/ 2147483646 h 885" name="T23"/>
              <a:gd fmla="*/ 2147483646 w 957" name="T24"/>
              <a:gd fmla="*/ 2147483646 h 885" name="T25"/>
              <a:gd fmla="*/ 2147483646 w 957" name="T26"/>
              <a:gd fmla="*/ 2147483646 h 885" name="T27"/>
              <a:gd fmla="*/ 2147483646 w 957" name="T28"/>
              <a:gd fmla="*/ 2147483646 h 885" name="T29"/>
              <a:gd fmla="*/ 2147483646 w 957" name="T30"/>
              <a:gd fmla="*/ 2147483646 h 885" name="T31"/>
              <a:gd fmla="*/ 2147483646 w 957" name="T32"/>
              <a:gd fmla="*/ 2147483646 h 885" name="T33"/>
              <a:gd fmla="*/ 2147483646 w 957" name="T34"/>
              <a:gd fmla="*/ 2147483646 h 885" name="T35"/>
              <a:gd fmla="*/ 2147483646 w 957" name="T36"/>
              <a:gd fmla="*/ 2147483646 h 885" name="T37"/>
              <a:gd fmla="*/ 2147483646 w 957" name="T38"/>
              <a:gd fmla="*/ 2147483646 h 885" name="T39"/>
              <a:gd fmla="*/ 2147483646 w 957" name="T40"/>
              <a:gd fmla="*/ 2147483646 h 885" name="T41"/>
              <a:gd fmla="*/ 2147483646 w 957" name="T42"/>
              <a:gd fmla="*/ 2147483646 h 885" name="T43"/>
              <a:gd fmla="*/ 2147483646 w 957" name="T44"/>
              <a:gd fmla="*/ 2147483646 h 885" name="T45"/>
              <a:gd fmla="*/ 2147483646 w 957" name="T46"/>
              <a:gd fmla="*/ 2147483646 h 885" name="T47"/>
              <a:gd fmla="*/ 2147483646 w 957" name="T48"/>
              <a:gd fmla="*/ 2147483646 h 885" name="T49"/>
              <a:gd fmla="*/ 2147483646 w 957" name="T50"/>
              <a:gd fmla="*/ 2147483646 h 885" name="T51"/>
              <a:gd fmla="*/ 2147483646 w 957" name="T52"/>
              <a:gd fmla="*/ 2147483646 h 885" name="T53"/>
              <a:gd fmla="*/ 2147483646 w 957" name="T54"/>
              <a:gd fmla="*/ 2147483646 h 885" name="T55"/>
              <a:gd fmla="*/ 2147483646 w 957" name="T56"/>
              <a:gd fmla="*/ 2147483646 h 885" name="T57"/>
              <a:gd fmla="*/ 2147483646 w 957" name="T58"/>
              <a:gd fmla="*/ 2147483646 h 885" name="T59"/>
              <a:gd fmla="*/ 2147483646 w 957" name="T60"/>
              <a:gd fmla="*/ 2147483646 h 885" name="T61"/>
              <a:gd fmla="*/ 2147483646 w 957" name="T62"/>
              <a:gd fmla="*/ 2147483646 h 885" name="T63"/>
              <a:gd fmla="*/ 2147483646 w 957" name="T64"/>
              <a:gd fmla="*/ 2147483646 h 885" name="T65"/>
              <a:gd fmla="*/ 2147483646 w 957" name="T66"/>
              <a:gd fmla="*/ 2147483646 h 885" name="T67"/>
              <a:gd fmla="*/ 2147483646 w 957" name="T68"/>
              <a:gd fmla="*/ 2147483646 h 885" name="T69"/>
              <a:gd fmla="*/ 2147483646 w 957" name="T70"/>
              <a:gd fmla="*/ 2147483646 h 885" name="T71"/>
              <a:gd fmla="*/ 2147483646 w 957" name="T72"/>
              <a:gd fmla="*/ 2147483646 h 885" name="T73"/>
              <a:gd fmla="*/ 2147483646 w 957" name="T74"/>
              <a:gd fmla="*/ 2147483646 h 885" name="T75"/>
              <a:gd fmla="*/ 2147483646 w 957" name="T76"/>
              <a:gd fmla="*/ 2147483646 h 885" name="T77"/>
              <a:gd fmla="*/ 2147483646 w 957" name="T78"/>
              <a:gd fmla="*/ 2147483646 h 885" name="T79"/>
              <a:gd fmla="*/ 2147483646 w 957" name="T80"/>
              <a:gd fmla="*/ 2147483646 h 885" name="T81"/>
              <a:gd fmla="*/ 2147483646 w 957" name="T82"/>
              <a:gd fmla="*/ 2147483646 h 885" name="T83"/>
              <a:gd fmla="*/ 2147483646 w 957" name="T84"/>
              <a:gd fmla="*/ 2147483646 h 885" name="T85"/>
              <a:gd fmla="*/ 2147483646 w 957" name="T86"/>
              <a:gd fmla="*/ 2147483646 h 885" name="T87"/>
              <a:gd fmla="*/ 2147483646 w 957" name="T88"/>
              <a:gd fmla="*/ 2147483646 h 885" name="T89"/>
              <a:gd fmla="*/ 2147483646 w 957" name="T90"/>
              <a:gd fmla="*/ 2147483646 h 885" name="T91"/>
              <a:gd fmla="*/ 2147483646 w 957" name="T92"/>
              <a:gd fmla="*/ 2147483646 h 88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885" w="957">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113E6A"/>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8561"/>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7410"/>
                                        </p:tgtEl>
                                        <p:attrNameLst>
                                          <p:attrName>style.visibility</p:attrName>
                                        </p:attrNameLst>
                                      </p:cBhvr>
                                      <p:to>
                                        <p:strVal val="visible"/>
                                      </p:to>
                                    </p:set>
                                    <p:animEffect filter="wheel(1)" transition="in">
                                      <p:cBhvr>
                                        <p:cTn dur="2000" id="7"/>
                                        <p:tgtEl>
                                          <p:spTgt spid="17410"/>
                                        </p:tgtEl>
                                      </p:cBhvr>
                                    </p:animEffect>
                                  </p:childTnLst>
                                </p:cTn>
                              </p:par>
                            </p:childTnLst>
                          </p:cTn>
                        </p:par>
                        <p:par>
                          <p:cTn fill="hold" id="8" nodeType="afterGroup">
                            <p:stCondLst>
                              <p:cond delay="2000"/>
                            </p:stCondLst>
                            <p:childTnLst>
                              <p:par>
                                <p:cTn fill="hold" grpId="0" id="9" nodeType="afterEffect" presetClass="entr" presetID="31" presetSubtype="0">
                                  <p:stCondLst>
                                    <p:cond delay="0"/>
                                  </p:stCondLst>
                                  <p:childTnLst>
                                    <p:set>
                                      <p:cBhvr>
                                        <p:cTn dur="1" fill="hold" id="10">
                                          <p:stCondLst>
                                            <p:cond delay="0"/>
                                          </p:stCondLst>
                                        </p:cTn>
                                        <p:tgtEl>
                                          <p:spTgt spid="17422"/>
                                        </p:tgtEl>
                                        <p:attrNameLst>
                                          <p:attrName>style.visibility</p:attrName>
                                        </p:attrNameLst>
                                      </p:cBhvr>
                                      <p:to>
                                        <p:strVal val="visible"/>
                                      </p:to>
                                    </p:set>
                                    <p:anim calcmode="lin" valueType="num">
                                      <p:cBhvr>
                                        <p:cTn dur="400" fill="hold" id="11"/>
                                        <p:tgtEl>
                                          <p:spTgt spid="17422"/>
                                        </p:tgtEl>
                                        <p:attrNameLst>
                                          <p:attrName>ppt_w</p:attrName>
                                        </p:attrNameLst>
                                      </p:cBhvr>
                                      <p:tavLst>
                                        <p:tav tm="0">
                                          <p:val>
                                            <p:fltVal val="0"/>
                                          </p:val>
                                        </p:tav>
                                        <p:tav tm="100000">
                                          <p:val>
                                            <p:strVal val="#ppt_w"/>
                                          </p:val>
                                        </p:tav>
                                      </p:tavLst>
                                    </p:anim>
                                    <p:anim calcmode="lin" valueType="num">
                                      <p:cBhvr>
                                        <p:cTn dur="400" fill="hold" id="12"/>
                                        <p:tgtEl>
                                          <p:spTgt spid="17422"/>
                                        </p:tgtEl>
                                        <p:attrNameLst>
                                          <p:attrName>ppt_h</p:attrName>
                                        </p:attrNameLst>
                                      </p:cBhvr>
                                      <p:tavLst>
                                        <p:tav tm="0">
                                          <p:val>
                                            <p:fltVal val="0"/>
                                          </p:val>
                                        </p:tav>
                                        <p:tav tm="100000">
                                          <p:val>
                                            <p:strVal val="#ppt_h"/>
                                          </p:val>
                                        </p:tav>
                                      </p:tavLst>
                                    </p:anim>
                                    <p:anim calcmode="lin" valueType="num">
                                      <p:cBhvr>
                                        <p:cTn dur="400" fill="hold" id="13"/>
                                        <p:tgtEl>
                                          <p:spTgt spid="17422"/>
                                        </p:tgtEl>
                                        <p:attrNameLst>
                                          <p:attrName>style.rotation</p:attrName>
                                        </p:attrNameLst>
                                      </p:cBhvr>
                                      <p:tavLst>
                                        <p:tav tm="0">
                                          <p:val>
                                            <p:fltVal val="90"/>
                                          </p:val>
                                        </p:tav>
                                        <p:tav tm="100000">
                                          <p:val>
                                            <p:fltVal val="0"/>
                                          </p:val>
                                        </p:tav>
                                      </p:tavLst>
                                    </p:anim>
                                    <p:animEffect filter="fade" transition="in">
                                      <p:cBhvr>
                                        <p:cTn dur="400" id="14"/>
                                        <p:tgtEl>
                                          <p:spTgt spid="17422"/>
                                        </p:tgtEl>
                                      </p:cBhvr>
                                    </p:animEffect>
                                  </p:childTnLst>
                                </p:cTn>
                              </p:par>
                            </p:childTnLst>
                          </p:cTn>
                        </p:par>
                        <p:par>
                          <p:cTn fill="hold" id="15" nodeType="afterGroup">
                            <p:stCondLst>
                              <p:cond delay="2400"/>
                            </p:stCondLst>
                            <p:childTnLst>
                              <p:par>
                                <p:cTn fill="hold" grpId="0" id="16" nodeType="afterEffect" presetClass="entr" presetID="16" presetSubtype="21">
                                  <p:stCondLst>
                                    <p:cond delay="0"/>
                                  </p:stCondLst>
                                  <p:childTnLst>
                                    <p:set>
                                      <p:cBhvr>
                                        <p:cTn dur="1" fill="hold" id="17">
                                          <p:stCondLst>
                                            <p:cond delay="0"/>
                                          </p:stCondLst>
                                        </p:cTn>
                                        <p:tgtEl>
                                          <p:spTgt spid="17411"/>
                                        </p:tgtEl>
                                        <p:attrNameLst>
                                          <p:attrName>style.visibility</p:attrName>
                                        </p:attrNameLst>
                                      </p:cBhvr>
                                      <p:to>
                                        <p:strVal val="visible"/>
                                      </p:to>
                                    </p:set>
                                    <p:animEffect filter="barn(inVertical)" transition="in">
                                      <p:cBhvr>
                                        <p:cTn dur="500" id="18"/>
                                        <p:tgtEl>
                                          <p:spTgt spid="17411"/>
                                        </p:tgtEl>
                                      </p:cBhvr>
                                    </p:animEffect>
                                  </p:childTnLst>
                                </p:cTn>
                              </p:par>
                            </p:childTnLst>
                          </p:cTn>
                        </p:par>
                        <p:par>
                          <p:cTn fill="hold" id="19" nodeType="afterGroup">
                            <p:stCondLst>
                              <p:cond delay="2900"/>
                            </p:stCondLst>
                            <p:childTnLst>
                              <p:par>
                                <p:cTn fill="hold" grpId="0" id="20" nodeType="afterEffect" presetClass="entr" presetID="22" presetSubtype="1">
                                  <p:stCondLst>
                                    <p:cond delay="0"/>
                                  </p:stCondLst>
                                  <p:childTnLst>
                                    <p:set>
                                      <p:cBhvr>
                                        <p:cTn dur="1" fill="hold" id="21">
                                          <p:stCondLst>
                                            <p:cond delay="0"/>
                                          </p:stCondLst>
                                        </p:cTn>
                                        <p:tgtEl>
                                          <p:spTgt spid="17412"/>
                                        </p:tgtEl>
                                        <p:attrNameLst>
                                          <p:attrName>style.visibility</p:attrName>
                                        </p:attrNameLst>
                                      </p:cBhvr>
                                      <p:to>
                                        <p:strVal val="visible"/>
                                      </p:to>
                                    </p:set>
                                    <p:animEffect filter="wipe(up)" transition="in">
                                      <p:cBhvr>
                                        <p:cTn dur="500" id="22"/>
                                        <p:tgtEl>
                                          <p:spTgt spid="17412"/>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17413"/>
                                        </p:tgtEl>
                                        <p:attrNameLst>
                                          <p:attrName>style.visibility</p:attrName>
                                        </p:attrNameLst>
                                      </p:cBhvr>
                                      <p:to>
                                        <p:strVal val="visible"/>
                                      </p:to>
                                    </p:set>
                                    <p:animEffect filter="wipe(down)" transition="in">
                                      <p:cBhvr>
                                        <p:cTn dur="500" id="25"/>
                                        <p:tgtEl>
                                          <p:spTgt spid="17413"/>
                                        </p:tgtEl>
                                      </p:cBhvr>
                                    </p:animEffect>
                                  </p:childTnLst>
                                </p:cTn>
                              </p:par>
                            </p:childTnLst>
                          </p:cTn>
                        </p:par>
                        <p:par>
                          <p:cTn fill="hold" id="26" nodeType="afterGroup">
                            <p:stCondLst>
                              <p:cond delay="3400"/>
                            </p:stCondLst>
                            <p:childTnLst>
                              <p:par>
                                <p:cTn fill="hold" grpId="0" id="27" nodeType="afterEffect" presetClass="entr" presetID="2" presetSubtype="12">
                                  <p:stCondLst>
                                    <p:cond delay="0"/>
                                  </p:stCondLst>
                                  <p:childTnLst>
                                    <p:set>
                                      <p:cBhvr>
                                        <p:cTn dur="1" fill="hold" id="28">
                                          <p:stCondLst>
                                            <p:cond delay="0"/>
                                          </p:stCondLst>
                                        </p:cTn>
                                        <p:tgtEl>
                                          <p:spTgt spid="17414"/>
                                        </p:tgtEl>
                                        <p:attrNameLst>
                                          <p:attrName>style.visibility</p:attrName>
                                        </p:attrNameLst>
                                      </p:cBhvr>
                                      <p:to>
                                        <p:strVal val="visible"/>
                                      </p:to>
                                    </p:set>
                                    <p:anim calcmode="lin" valueType="num">
                                      <p:cBhvr additive="base">
                                        <p:cTn dur="500" fill="hold" id="29"/>
                                        <p:tgtEl>
                                          <p:spTgt spid="17414"/>
                                        </p:tgtEl>
                                        <p:attrNameLst>
                                          <p:attrName>ppt_x</p:attrName>
                                        </p:attrNameLst>
                                      </p:cBhvr>
                                      <p:tavLst>
                                        <p:tav tm="0">
                                          <p:val>
                                            <p:strVal val="0-#ppt_w/2"/>
                                          </p:val>
                                        </p:tav>
                                        <p:tav tm="100000">
                                          <p:val>
                                            <p:strVal val="#ppt_x"/>
                                          </p:val>
                                        </p:tav>
                                      </p:tavLst>
                                    </p:anim>
                                    <p:anim calcmode="lin" valueType="num">
                                      <p:cBhvr additive="base">
                                        <p:cTn dur="500" fill="hold" id="30"/>
                                        <p:tgtEl>
                                          <p:spTgt spid="17414"/>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12">
                                  <p:stCondLst>
                                    <p:cond delay="100"/>
                                  </p:stCondLst>
                                  <p:childTnLst>
                                    <p:set>
                                      <p:cBhvr>
                                        <p:cTn dur="1" fill="hold" id="32">
                                          <p:stCondLst>
                                            <p:cond delay="0"/>
                                          </p:stCondLst>
                                        </p:cTn>
                                        <p:tgtEl>
                                          <p:spTgt spid="17415"/>
                                        </p:tgtEl>
                                        <p:attrNameLst>
                                          <p:attrName>style.visibility</p:attrName>
                                        </p:attrNameLst>
                                      </p:cBhvr>
                                      <p:to>
                                        <p:strVal val="visible"/>
                                      </p:to>
                                    </p:set>
                                    <p:anim calcmode="lin" valueType="num">
                                      <p:cBhvr additive="base">
                                        <p:cTn dur="500" fill="hold" id="33"/>
                                        <p:tgtEl>
                                          <p:spTgt spid="17415"/>
                                        </p:tgtEl>
                                        <p:attrNameLst>
                                          <p:attrName>ppt_x</p:attrName>
                                        </p:attrNameLst>
                                      </p:cBhvr>
                                      <p:tavLst>
                                        <p:tav tm="0">
                                          <p:val>
                                            <p:strVal val="0-#ppt_w/2"/>
                                          </p:val>
                                        </p:tav>
                                        <p:tav tm="100000">
                                          <p:val>
                                            <p:strVal val="#ppt_x"/>
                                          </p:val>
                                        </p:tav>
                                      </p:tavLst>
                                    </p:anim>
                                    <p:anim calcmode="lin" valueType="num">
                                      <p:cBhvr additive="base">
                                        <p:cTn dur="500" fill="hold" id="34"/>
                                        <p:tgtEl>
                                          <p:spTgt spid="17415"/>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12">
                                  <p:stCondLst>
                                    <p:cond delay="300"/>
                                  </p:stCondLst>
                                  <p:childTnLst>
                                    <p:set>
                                      <p:cBhvr>
                                        <p:cTn dur="1" fill="hold" id="36">
                                          <p:stCondLst>
                                            <p:cond delay="0"/>
                                          </p:stCondLst>
                                        </p:cTn>
                                        <p:tgtEl>
                                          <p:spTgt spid="17416"/>
                                        </p:tgtEl>
                                        <p:attrNameLst>
                                          <p:attrName>style.visibility</p:attrName>
                                        </p:attrNameLst>
                                      </p:cBhvr>
                                      <p:to>
                                        <p:strVal val="visible"/>
                                      </p:to>
                                    </p:set>
                                    <p:anim calcmode="lin" valueType="num">
                                      <p:cBhvr additive="base">
                                        <p:cTn dur="500" fill="hold" id="37"/>
                                        <p:tgtEl>
                                          <p:spTgt spid="17416"/>
                                        </p:tgtEl>
                                        <p:attrNameLst>
                                          <p:attrName>ppt_x</p:attrName>
                                        </p:attrNameLst>
                                      </p:cBhvr>
                                      <p:tavLst>
                                        <p:tav tm="0">
                                          <p:val>
                                            <p:strVal val="0-#ppt_w/2"/>
                                          </p:val>
                                        </p:tav>
                                        <p:tav tm="100000">
                                          <p:val>
                                            <p:strVal val="#ppt_x"/>
                                          </p:val>
                                        </p:tav>
                                      </p:tavLst>
                                    </p:anim>
                                    <p:anim calcmode="lin" valueType="num">
                                      <p:cBhvr additive="base">
                                        <p:cTn dur="500" fill="hold" id="38"/>
                                        <p:tgtEl>
                                          <p:spTgt spid="17416"/>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12">
                                  <p:stCondLst>
                                    <p:cond delay="400"/>
                                  </p:stCondLst>
                                  <p:childTnLst>
                                    <p:set>
                                      <p:cBhvr>
                                        <p:cTn dur="1" fill="hold" id="40">
                                          <p:stCondLst>
                                            <p:cond delay="0"/>
                                          </p:stCondLst>
                                        </p:cTn>
                                        <p:tgtEl>
                                          <p:spTgt spid="17419"/>
                                        </p:tgtEl>
                                        <p:attrNameLst>
                                          <p:attrName>style.visibility</p:attrName>
                                        </p:attrNameLst>
                                      </p:cBhvr>
                                      <p:to>
                                        <p:strVal val="visible"/>
                                      </p:to>
                                    </p:set>
                                    <p:anim calcmode="lin" valueType="num">
                                      <p:cBhvr additive="base">
                                        <p:cTn dur="500" fill="hold" id="41"/>
                                        <p:tgtEl>
                                          <p:spTgt spid="17419"/>
                                        </p:tgtEl>
                                        <p:attrNameLst>
                                          <p:attrName>ppt_x</p:attrName>
                                        </p:attrNameLst>
                                      </p:cBhvr>
                                      <p:tavLst>
                                        <p:tav tm="0">
                                          <p:val>
                                            <p:strVal val="0-#ppt_w/2"/>
                                          </p:val>
                                        </p:tav>
                                        <p:tav tm="100000">
                                          <p:val>
                                            <p:strVal val="#ppt_x"/>
                                          </p:val>
                                        </p:tav>
                                      </p:tavLst>
                                    </p:anim>
                                    <p:anim calcmode="lin" valueType="num">
                                      <p:cBhvr additive="base">
                                        <p:cTn dur="500" fill="hold" id="42"/>
                                        <p:tgtEl>
                                          <p:spTgt spid="17419"/>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4300"/>
                            </p:stCondLst>
                            <p:childTnLst>
                              <p:par>
                                <p:cTn fill="hold" grpId="0" id="44" nodeType="afterEffect" presetClass="entr" presetID="22" presetSubtype="8">
                                  <p:stCondLst>
                                    <p:cond delay="0"/>
                                  </p:stCondLst>
                                  <p:childTnLst>
                                    <p:set>
                                      <p:cBhvr>
                                        <p:cTn dur="1" fill="hold" id="45">
                                          <p:stCondLst>
                                            <p:cond delay="0"/>
                                          </p:stCondLst>
                                        </p:cTn>
                                        <p:tgtEl>
                                          <p:spTgt spid="17417"/>
                                        </p:tgtEl>
                                        <p:attrNameLst>
                                          <p:attrName>style.visibility</p:attrName>
                                        </p:attrNameLst>
                                      </p:cBhvr>
                                      <p:to>
                                        <p:strVal val="visible"/>
                                      </p:to>
                                    </p:set>
                                    <p:animEffect filter="wipe(left)" transition="in">
                                      <p:cBhvr>
                                        <p:cTn dur="500" id="46"/>
                                        <p:tgtEl>
                                          <p:spTgt spid="17417"/>
                                        </p:tgtEl>
                                      </p:cBhvr>
                                    </p:animEffect>
                                  </p:childTnLst>
                                </p:cTn>
                              </p:par>
                              <p:par>
                                <p:cTn fill="hold" grpId="0" id="47" nodeType="withEffect" presetClass="entr" presetID="22" presetSubtype="8">
                                  <p:stCondLst>
                                    <p:cond delay="100"/>
                                  </p:stCondLst>
                                  <p:childTnLst>
                                    <p:set>
                                      <p:cBhvr>
                                        <p:cTn dur="1" fill="hold" id="48">
                                          <p:stCondLst>
                                            <p:cond delay="0"/>
                                          </p:stCondLst>
                                        </p:cTn>
                                        <p:tgtEl>
                                          <p:spTgt spid="17418"/>
                                        </p:tgtEl>
                                        <p:attrNameLst>
                                          <p:attrName>style.visibility</p:attrName>
                                        </p:attrNameLst>
                                      </p:cBhvr>
                                      <p:to>
                                        <p:strVal val="visible"/>
                                      </p:to>
                                    </p:set>
                                    <p:animEffect filter="wipe(left)" transition="in">
                                      <p:cBhvr>
                                        <p:cTn dur="500" id="49"/>
                                        <p:tgtEl>
                                          <p:spTgt spid="17418"/>
                                        </p:tgtEl>
                                      </p:cBhvr>
                                    </p:animEffect>
                                  </p:childTnLst>
                                </p:cTn>
                              </p:par>
                              <p:par>
                                <p:cTn fill="hold" grpId="0" id="50" nodeType="withEffect" presetClass="entr" presetID="22" presetSubtype="8">
                                  <p:stCondLst>
                                    <p:cond delay="300"/>
                                  </p:stCondLst>
                                  <p:childTnLst>
                                    <p:set>
                                      <p:cBhvr>
                                        <p:cTn dur="1" fill="hold" id="51">
                                          <p:stCondLst>
                                            <p:cond delay="0"/>
                                          </p:stCondLst>
                                        </p:cTn>
                                        <p:tgtEl>
                                          <p:spTgt spid="17420"/>
                                        </p:tgtEl>
                                        <p:attrNameLst>
                                          <p:attrName>style.visibility</p:attrName>
                                        </p:attrNameLst>
                                      </p:cBhvr>
                                      <p:to>
                                        <p:strVal val="visible"/>
                                      </p:to>
                                    </p:set>
                                    <p:animEffect filter="wipe(left)" transition="in">
                                      <p:cBhvr>
                                        <p:cTn dur="500" id="52"/>
                                        <p:tgtEl>
                                          <p:spTgt spid="17420"/>
                                        </p:tgtEl>
                                      </p:cBhvr>
                                    </p:animEffect>
                                  </p:childTnLst>
                                </p:cTn>
                              </p:par>
                              <p:par>
                                <p:cTn fill="hold" grpId="0" id="53" nodeType="withEffect" presetClass="entr" presetID="22" presetSubtype="8">
                                  <p:stCondLst>
                                    <p:cond delay="400"/>
                                  </p:stCondLst>
                                  <p:childTnLst>
                                    <p:set>
                                      <p:cBhvr>
                                        <p:cTn dur="1" fill="hold" id="54">
                                          <p:stCondLst>
                                            <p:cond delay="0"/>
                                          </p:stCondLst>
                                        </p:cTn>
                                        <p:tgtEl>
                                          <p:spTgt spid="17421"/>
                                        </p:tgtEl>
                                        <p:attrNameLst>
                                          <p:attrName>style.visibility</p:attrName>
                                        </p:attrNameLst>
                                      </p:cBhvr>
                                      <p:to>
                                        <p:strVal val="visible"/>
                                      </p:to>
                                    </p:set>
                                    <p:animEffect filter="wipe(left)" transition="in">
                                      <p:cBhvr>
                                        <p:cTn dur="500" id="55"/>
                                        <p:tgtEl>
                                          <p:spTgt spid="174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10"/>
      <p:bldP grpId="0" spid="17411"/>
      <p:bldP grpId="0" spid="17412"/>
      <p:bldP grpId="0" spid="17413"/>
      <p:bldP grpId="0" spid="17414"/>
      <p:bldP grpId="0" spid="17415"/>
      <p:bldP grpId="0" spid="17416"/>
      <p:bldP grpId="0" spid="17417"/>
      <p:bldP grpId="0" spid="17418"/>
      <p:bldP grpId="0" spid="17419"/>
      <p:bldP grpId="0" spid="17420"/>
      <p:bldP grpId="0" spid="17421"/>
      <p:bldP grpId="0" spid="1742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PRESENTER" val="6397492b782fcf6a262b57cb5c5e8a56a216a3c"/>
</p:tagLst>
</file>

<file path=ppt/theme/theme1.xml><?xml version="1.0" encoding="utf-8"?>
<a:theme xmlns:r="http://schemas.openxmlformats.org/officeDocument/2006/relationships" xmlns:a="http://schemas.openxmlformats.org/drawingml/2006/main" name="">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2_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3_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自定义</PresentationFormat>
  <Paragraphs>270</Paragraphs>
  <Slides>29</Slides>
  <Notes>0</Notes>
  <TotalTime>109</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29</vt:i4>
      </vt:variant>
    </vt:vector>
  </HeadingPairs>
  <TitlesOfParts>
    <vt:vector baseType="lpstr" size="36">
      <vt:lpstr>Arial</vt:lpstr>
      <vt:lpstr>微软雅黑</vt:lpstr>
      <vt:lpstr>仿宋_GB2312</vt:lpstr>
      <vt:lpstr>宋体</vt:lpstr>
      <vt:lpstr>Calibri</vt:lpstr>
      <vt:lpstr>Calibri Light</vt:lpstr>
      <vt:lpstr>清风素材 12sc.taobao.com;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2013-01-25T01:44:32Z</dcterms:created>
  <cp:lastModifiedBy>ypppt</cp:lastModifiedBy>
  <dcterms:modified xsi:type="dcterms:W3CDTF">2021-08-22T05:47:22Z</dcterms:modified>
  <cp:revision>740</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2052-9.1.0.5100</vt:lpwstr>
  </property>
</Properties>
</file>