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5" r:id="rId2"/>
  </p:sldMasterIdLst>
  <p:notesMasterIdLst>
    <p:notesMasterId r:id="rId3"/>
  </p:notesMasterIdLst>
  <p:sldIdLst>
    <p:sldId id="256" r:id="rId4"/>
    <p:sldId id="268" r:id="rId5"/>
    <p:sldId id="266" r:id="rId6"/>
    <p:sldId id="260" r:id="rId7"/>
    <p:sldId id="258" r:id="rId8"/>
    <p:sldId id="269" r:id="rId9"/>
    <p:sldId id="275" r:id="rId10"/>
    <p:sldId id="265" r:id="rId11"/>
    <p:sldId id="259" r:id="rId12"/>
    <p:sldId id="280" r:id="rId13"/>
    <p:sldId id="276" r:id="rId14"/>
    <p:sldId id="271" r:id="rId15"/>
    <p:sldId id="282" r:id="rId16"/>
    <p:sldId id="279" r:id="rId17"/>
    <p:sldId id="277" r:id="rId18"/>
    <p:sldId id="281" r:id="rId19"/>
    <p:sldId id="272" r:id="rId20"/>
    <p:sldId id="278" r:id="rId21"/>
    <p:sldId id="270"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84"/>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0F471-BD4B-46BD-B83E-3C666FBE6E75}" type="datetimeFigureOut">
              <a:rPr lang="zh-CN" altLang="en-US" smtClean="0"/>
              <a:t>2018/5/24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744D6-15D3-4A1D-9818-322F5418DB92}" type="slidenum">
              <a:rPr lang="zh-CN" altLang="en-US" smtClean="0"/>
              <a:t>‹#›</a:t>
            </a:fld>
            <a:endParaRPr lang="zh-CN" altLang="en-US"/>
          </a:p>
        </p:txBody>
      </p:sp>
    </p:spTree>
    <p:extLst>
      <p:ext uri="{BB962C8B-B14F-4D97-AF65-F5344CB8AC3E}">
        <p14:creationId val="409777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solidFill>
          <a:srgbClr val="FCF8F4"/>
        </a:solidFill>
        <a:effectLst/>
      </p:bgPr>
    </p:bg>
    <p:spTree>
      <p:nvGrpSpPr>
        <p:cNvPr id="1" name=""/>
        <p:cNvGrpSpPr/>
        <p:nvPr/>
      </p:nvGrpSpPr>
      <p:grpSpPr>
        <a:xfrm>
          <a:off x="0" y="0"/>
          <a:ext cx="0" cy="0"/>
        </a:xfrm>
      </p:grpSpPr>
      <p:sp>
        <p:nvSpPr>
          <p:cNvPr id="6" name="矩形 5"/>
          <p:cNvSpPr/>
          <p:nvPr userDrawn="1"/>
        </p:nvSpPr>
        <p:spPr>
          <a:xfrm>
            <a:off x="539400" y="587366"/>
            <a:ext cx="11113200" cy="5869392"/>
          </a:xfrm>
          <a:prstGeom prst="rect">
            <a:avLst/>
          </a:prstGeom>
          <a:noFill/>
          <a:ln w="73025">
            <a:solidFill>
              <a:srgbClr val="564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a:off x="5546765" y="0"/>
            <a:ext cx="1098470" cy="174814"/>
          </a:xfrm>
          <a:custGeom>
            <a:gdLst>
              <a:gd name="connsiteX0" fmla="*/ 0 w 977741"/>
              <a:gd name="connsiteY0" fmla="*/ 0 h 174814"/>
              <a:gd name="connsiteX1" fmla="*/ 977741 w 977741"/>
              <a:gd name="connsiteY1" fmla="*/ 0 h 174814"/>
              <a:gd name="connsiteX2" fmla="*/ 928696 w 977741"/>
              <a:gd name="connsiteY2" fmla="*/ 40466 h 174814"/>
              <a:gd name="connsiteX3" fmla="*/ 488870 w 977741"/>
              <a:gd name="connsiteY3" fmla="*/ 174814 h 174814"/>
              <a:gd name="connsiteX4" fmla="*/ 49046 w 977741"/>
              <a:gd name="connsiteY4" fmla="*/ 40466 h 174814"/>
            </a:gdLst>
            <a:cxnLst>
              <a:cxn ang="0">
                <a:pos x="connsiteX0" y="connsiteY0"/>
              </a:cxn>
              <a:cxn ang="0">
                <a:pos x="connsiteX1" y="connsiteY1"/>
              </a:cxn>
              <a:cxn ang="0">
                <a:pos x="connsiteX2" y="connsiteY2"/>
              </a:cxn>
              <a:cxn ang="0">
                <a:pos x="connsiteX3" y="connsiteY3"/>
              </a:cxn>
              <a:cxn ang="0">
                <a:pos x="connsiteX4" y="connsiteY4"/>
              </a:cxn>
            </a:cxnLst>
            <a:rect l="l" t="t" r="r" b="b"/>
            <a:pathLst>
              <a:path w="977741" h="174814">
                <a:moveTo>
                  <a:pt x="0" y="0"/>
                </a:moveTo>
                <a:lnTo>
                  <a:pt x="977741" y="0"/>
                </a:lnTo>
                <a:lnTo>
                  <a:pt x="928696" y="40466"/>
                </a:lnTo>
                <a:cubicBezTo>
                  <a:pt x="803145" y="125286"/>
                  <a:pt x="651791" y="174814"/>
                  <a:pt x="488870" y="174814"/>
                </a:cubicBezTo>
                <a:cubicBezTo>
                  <a:pt x="325949" y="174814"/>
                  <a:pt x="174596" y="125286"/>
                  <a:pt x="49046" y="40466"/>
                </a:cubicBezTo>
                <a:close/>
              </a:path>
            </a:pathLst>
          </a:custGeom>
          <a:solidFill>
            <a:srgbClr val="56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6623954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136861779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357922332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139764179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367378651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4091707705"/>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191713985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361182200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055189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127920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54723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bg>
      <p:bgPr>
        <a:solidFill>
          <a:srgbClr val="FCF8F4"/>
        </a:solidFill>
        <a:effectLst/>
      </p:bgPr>
    </p:bg>
    <p:spTree>
      <p:nvGrpSpPr>
        <p:cNvPr id="1" name=""/>
        <p:cNvGrpSpPr/>
        <p:nvPr/>
      </p:nvGrpSpPr>
      <p:grpSpPr>
        <a:xfrm>
          <a:off x="0" y="0"/>
          <a:ext cx="0" cy="0"/>
        </a:xfrm>
      </p:grpSpPr>
      <p:sp>
        <p:nvSpPr>
          <p:cNvPr id="6" name="矩形 5"/>
          <p:cNvSpPr/>
          <p:nvPr userDrawn="1"/>
        </p:nvSpPr>
        <p:spPr>
          <a:xfrm>
            <a:off x="539400" y="494304"/>
            <a:ext cx="11113200" cy="5869392"/>
          </a:xfrm>
          <a:prstGeom prst="rect">
            <a:avLst/>
          </a:prstGeom>
          <a:noFill/>
          <a:ln w="73025">
            <a:solidFill>
              <a:srgbClr val="564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528401654"/>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578325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6233427"/>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0236843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389499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517142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511621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199121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918996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bg>
      <p:bgPr>
        <a:solidFill>
          <a:srgbClr val="FCF8F4"/>
        </a:solidFill>
        <a:effectLst/>
      </p:bgPr>
    </p:bg>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rcRect t="70769" r="55481"/>
          <a:stretch>
            <a:fillRect/>
          </a:stretch>
        </p:blipFill>
        <p:spPr>
          <a:xfrm>
            <a:off x="109526" y="5314315"/>
            <a:ext cx="1489367" cy="1466850"/>
          </a:xfrm>
          <a:prstGeom prst="rect">
            <a:avLst/>
          </a:prstGeom>
        </p:spPr>
      </p:pic>
    </p:spTree>
    <p:extLst>
      <p:ext uri="{BB962C8B-B14F-4D97-AF65-F5344CB8AC3E}">
        <p14:creationId val="201514700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bg>
      <p:bgPr>
        <a:solidFill>
          <a:srgbClr val="FCF8F4"/>
        </a:solidFill>
        <a:effectLst/>
      </p:bgPr>
    </p:bg>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rcRect t="70769" r="55481"/>
          <a:stretch>
            <a:fillRect/>
          </a:stretch>
        </p:blipFill>
        <p:spPr>
          <a:xfrm>
            <a:off x="109526" y="5314315"/>
            <a:ext cx="1489367" cy="1466850"/>
          </a:xfrm>
          <a:prstGeom prst="rect">
            <a:avLst/>
          </a:prstGeom>
        </p:spPr>
      </p:pic>
      <p:pic>
        <p:nvPicPr>
          <p:cNvPr id="3" name="图片 2"/>
          <p:cNvPicPr>
            <a:picLocks noChangeAspect="1"/>
          </p:cNvPicPr>
          <p:nvPr userDrawn="1"/>
        </p:nvPicPr>
        <p:blipFill>
          <a:blip r:embed="rId1">
            <a:extLst>
              <a:ext uri="{28A0092B-C50C-407E-A947-70E740481C1C}">
                <a14:useLocalDpi val="0"/>
              </a:ext>
            </a:extLst>
          </a:blip>
          <a:srcRect t="70769" r="55481"/>
          <a:stretch>
            <a:fillRect/>
          </a:stretch>
        </p:blipFill>
        <p:spPr>
          <a:xfrm flipH="1">
            <a:off x="10588839" y="5314315"/>
            <a:ext cx="1489367" cy="1466850"/>
          </a:xfrm>
          <a:prstGeom prst="rect">
            <a:avLst/>
          </a:prstGeom>
        </p:spPr>
      </p:pic>
      <p:pic>
        <p:nvPicPr>
          <p:cNvPr id="4" name="图片 3"/>
          <p:cNvPicPr>
            <a:picLocks noChangeAspect="1"/>
          </p:cNvPicPr>
          <p:nvPr userDrawn="1"/>
        </p:nvPicPr>
        <p:blipFill>
          <a:blip r:embed="rId1">
            <a:extLst>
              <a:ext uri="{28A0092B-C50C-407E-A947-70E740481C1C}">
                <a14:useLocalDpi val="0"/>
              </a:ext>
            </a:extLst>
          </a:blip>
          <a:srcRect t="70769" r="55481"/>
          <a:stretch>
            <a:fillRect/>
          </a:stretch>
        </p:blipFill>
        <p:spPr>
          <a:xfrm flipH="1" flipV="1">
            <a:off x="10588839" y="103686"/>
            <a:ext cx="1489367" cy="1466850"/>
          </a:xfrm>
          <a:prstGeom prst="rect">
            <a:avLst/>
          </a:prstGeom>
        </p:spPr>
      </p:pic>
      <p:pic>
        <p:nvPicPr>
          <p:cNvPr id="5" name="图片 4"/>
          <p:cNvPicPr>
            <a:picLocks noChangeAspect="1"/>
          </p:cNvPicPr>
          <p:nvPr userDrawn="1"/>
        </p:nvPicPr>
        <p:blipFill>
          <a:blip r:embed="rId1">
            <a:extLst>
              <a:ext uri="{28A0092B-C50C-407E-A947-70E740481C1C}">
                <a14:useLocalDpi val="0"/>
              </a:ext>
            </a:extLst>
          </a:blip>
          <a:srcRect t="70769" r="55481"/>
          <a:stretch>
            <a:fillRect/>
          </a:stretch>
        </p:blipFill>
        <p:spPr>
          <a:xfrm flipV="1">
            <a:off x="109526" y="103686"/>
            <a:ext cx="1489367" cy="1466850"/>
          </a:xfrm>
          <a:prstGeom prst="rect">
            <a:avLst/>
          </a:prstGeom>
        </p:spPr>
      </p:pic>
    </p:spTree>
    <p:extLst>
      <p:ext uri="{BB962C8B-B14F-4D97-AF65-F5344CB8AC3E}">
        <p14:creationId val="29507279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bg>
      <p:bgPr>
        <a:solidFill>
          <a:srgbClr val="FCF8F4"/>
        </a:solidFill>
        <a:effectLst/>
      </p:bgPr>
    </p:bg>
    <p:spTree>
      <p:nvGrpSpPr>
        <p:cNvPr id="1" name=""/>
        <p:cNvGrpSpPr/>
        <p:nvPr/>
      </p:nvGrpSpPr>
      <p:grpSpPr>
        <a:xfrm>
          <a:off x="0" y="0"/>
          <a:ext cx="0" cy="0"/>
        </a:xfrm>
      </p:grpSpPr>
    </p:spTree>
    <p:extLst>
      <p:ext uri="{BB962C8B-B14F-4D97-AF65-F5344CB8AC3E}">
        <p14:creationId val="46176351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113347554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406540334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294066951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44DC9F7-1F68-426D-901A-B9E52DD81ACD}" type="datetimeFigureOut">
              <a:rPr lang="zh-CN" altLang="en-US" smtClean="0"/>
              <a:t>2018/5/24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05298-5F9C-401D-9FE0-BE9F9FA56DDF}" type="slidenum">
              <a:rPr lang="zh-CN" altLang="en-US" smtClean="0"/>
              <a:t>‹#›</a:t>
            </a:fld>
            <a:endParaRPr lang="zh-CN" altLang="en-US"/>
          </a:p>
        </p:txBody>
      </p:sp>
    </p:spTree>
    <p:extLst>
      <p:ext uri="{BB962C8B-B14F-4D97-AF65-F5344CB8AC3E}">
        <p14:creationId val="3233577875"/>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2.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DC9F7-1F68-426D-901A-B9E52DD81ACD}" type="datetimeFigureOut">
              <a:rPr lang="zh-CN" altLang="en-US" smtClean="0"/>
              <a:t>2018/5/24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05298-5F9C-401D-9FE0-BE9F9FA56DDF}" type="slidenum">
              <a:rPr lang="zh-CN" altLang="en-US" smtClean="0"/>
              <a:t>‹#›</a:t>
            </a:fld>
            <a:endParaRPr lang="zh-CN" altLang="en-US"/>
          </a:p>
        </p:txBody>
      </p:sp>
    </p:spTree>
    <p:extLst>
      <p:ext uri="{BB962C8B-B14F-4D97-AF65-F5344CB8AC3E}">
        <p14:creationId val="3969717950"/>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1" r:id="rId3"/>
    <p:sldLayoutId id="2147483664" r:id="rId4"/>
    <p:sldLayoutId id="2147483662"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578853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pn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png" Type="http://schemas.openxmlformats.org/officeDocument/2006/relationships/image"/><Relationship Id="rId3" Target="../media/image16.jpeg" Type="http://schemas.openxmlformats.org/officeDocument/2006/relationships/image"/><Relationship Id="rId4" Target="../media/image15.jpeg" Type="http://schemas.openxmlformats.org/officeDocument/2006/relationships/image"/><Relationship Id="rId5" Target="../media/image14.jpe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19.jpe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 Id="rId6" Target="../media/image22.jpeg" Type="http://schemas.openxmlformats.org/officeDocument/2006/relationships/image"/><Relationship Id="rId7" Target="../media/image23.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2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CF8F4"/>
        </a:solidFill>
        <a:effectLst/>
      </p:bgPr>
    </p:bg>
    <p:spTree>
      <p:nvGrpSpPr>
        <p:cNvPr id="1" name=""/>
        <p:cNvGrpSpPr/>
        <p:nvPr/>
      </p:nvGrpSpPr>
      <p:grpSpPr>
        <a:xfrm>
          <a:off x="0" y="0"/>
          <a:ext cx="0" cy="0"/>
        </a:xfrm>
      </p:grpSpPr>
      <p:sp>
        <p:nvSpPr>
          <p:cNvPr id="15" name="文本框 14"/>
          <p:cNvSpPr txBox="1"/>
          <p:nvPr/>
        </p:nvSpPr>
        <p:spPr>
          <a:xfrm>
            <a:off x="2953657" y="3060397"/>
            <a:ext cx="6284686" cy="914400"/>
          </a:xfrm>
          <a:prstGeom prst="rect">
            <a:avLst/>
          </a:prstGeom>
          <a:noFill/>
        </p:spPr>
        <p:txBody>
          <a:bodyPr rtlCol="0" wrap="square">
            <a:spAutoFit/>
          </a:bodyPr>
          <a:lstStyle/>
          <a:p>
            <a:pPr algn="ctr"/>
            <a:r>
              <a:rPr altLang="en-US" lang="zh-CN" smtClean="0" sz="5400">
                <a:latin charset="-122" panose="020b0502040204020203" pitchFamily="34" typeface="微软雅黑 Light"/>
                <a:ea charset="-122" panose="020b0502040204020203" pitchFamily="34" typeface="微软雅黑 Light"/>
              </a:rPr>
              <a:t>低调奢华通用模版</a:t>
            </a:r>
          </a:p>
        </p:txBody>
      </p:sp>
      <p:grpSp>
        <p:nvGrpSpPr>
          <p:cNvPr id="23" name="组合 22"/>
          <p:cNvGrpSpPr/>
          <p:nvPr/>
        </p:nvGrpSpPr>
        <p:grpSpPr>
          <a:xfrm>
            <a:off x="3840858" y="2191511"/>
            <a:ext cx="4510283" cy="2661102"/>
            <a:chOff x="3840858" y="2191511"/>
            <a:chExt cx="4510283" cy="2661102"/>
          </a:xfrm>
        </p:grpSpPr>
        <p:pic>
          <p:nvPicPr>
            <p:cNvPr id="21" name="图片 20"/>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22" name="图片 21"/>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spTree>
    <p:extLst>
      <p:ext uri="{BB962C8B-B14F-4D97-AF65-F5344CB8AC3E}">
        <p14:creationId val="1035114609"/>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7" name="组合 46"/>
          <p:cNvGrpSpPr/>
          <p:nvPr/>
        </p:nvGrpSpPr>
        <p:grpSpPr>
          <a:xfrm>
            <a:off x="710957" y="3785098"/>
            <a:ext cx="10770086" cy="288000"/>
            <a:chOff x="805300" y="3285000"/>
            <a:chExt cx="10770086" cy="288000"/>
          </a:xfrm>
          <a:solidFill>
            <a:schemeClr val="accent1">
              <a:lumMod val="60000"/>
              <a:lumOff val="40000"/>
            </a:schemeClr>
          </a:solidFill>
        </p:grpSpPr>
        <p:grpSp>
          <p:nvGrpSpPr>
            <p:cNvPr id="48" name="组合 47"/>
            <p:cNvGrpSpPr/>
            <p:nvPr/>
          </p:nvGrpSpPr>
          <p:grpSpPr>
            <a:xfrm>
              <a:off x="805300" y="3285000"/>
              <a:ext cx="842314" cy="288000"/>
              <a:chOff x="2696886" y="3889829"/>
              <a:chExt cx="842314" cy="288000"/>
            </a:xfrm>
            <a:grpFill/>
          </p:grpSpPr>
          <p:sp>
            <p:nvSpPr>
              <p:cNvPr id="53" name="椭圆 52"/>
              <p:cNvSpPr>
                <a:spLocks noChangeAspect="1"/>
              </p:cNvSpPr>
              <p:nvPr/>
            </p:nvSpPr>
            <p:spPr>
              <a:xfrm>
                <a:off x="3251200" y="3889829"/>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a:spLocks noChangeAspect="1"/>
              </p:cNvSpPr>
              <p:nvPr/>
            </p:nvSpPr>
            <p:spPr>
              <a:xfrm>
                <a:off x="2938043" y="3925829"/>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a:spLocks noChangeAspect="1"/>
              </p:cNvSpPr>
              <p:nvPr/>
            </p:nvSpPr>
            <p:spPr>
              <a:xfrm>
                <a:off x="2696886" y="396182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9" name="组合 48"/>
            <p:cNvGrpSpPr/>
            <p:nvPr/>
          </p:nvGrpSpPr>
          <p:grpSpPr>
            <a:xfrm flipH="1">
              <a:off x="10733072" y="3285000"/>
              <a:ext cx="842314" cy="288000"/>
              <a:chOff x="2696886" y="3889829"/>
              <a:chExt cx="842314" cy="288000"/>
            </a:xfrm>
            <a:grpFill/>
          </p:grpSpPr>
          <p:sp>
            <p:nvSpPr>
              <p:cNvPr id="50" name="椭圆 49"/>
              <p:cNvSpPr>
                <a:spLocks noChangeAspect="1"/>
              </p:cNvSpPr>
              <p:nvPr/>
            </p:nvSpPr>
            <p:spPr>
              <a:xfrm>
                <a:off x="3251200" y="3889829"/>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a:spLocks noChangeAspect="1"/>
              </p:cNvSpPr>
              <p:nvPr/>
            </p:nvSpPr>
            <p:spPr>
              <a:xfrm>
                <a:off x="2938043" y="3925829"/>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51"/>
              <p:cNvSpPr>
                <a:spLocks noChangeAspect="1"/>
              </p:cNvSpPr>
              <p:nvPr/>
            </p:nvSpPr>
            <p:spPr>
              <a:xfrm>
                <a:off x="2696886" y="396182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 name="组合 1"/>
          <p:cNvGrpSpPr/>
          <p:nvPr/>
        </p:nvGrpSpPr>
        <p:grpSpPr>
          <a:xfrm>
            <a:off x="2953657" y="498190"/>
            <a:ext cx="6284686" cy="936000"/>
            <a:chOff x="2953657" y="599788"/>
            <a:chExt cx="6284686" cy="936000"/>
          </a:xfrm>
        </p:grpSpPr>
        <p:sp>
          <p:nvSpPr>
            <p:cNvPr id="3" name="文本框 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4" name="组合 3"/>
            <p:cNvGrpSpPr>
              <a:grpSpLocks noChangeAspect="1"/>
            </p:cNvGrpSpPr>
            <p:nvPr/>
          </p:nvGrpSpPr>
          <p:grpSpPr>
            <a:xfrm>
              <a:off x="5302791" y="599788"/>
              <a:ext cx="1586419" cy="936000"/>
              <a:chOff x="3840858" y="2191511"/>
              <a:chExt cx="4510283" cy="2661102"/>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grpSp>
        <p:nvGrpSpPr>
          <p:cNvPr id="46" name="组合 45"/>
          <p:cNvGrpSpPr/>
          <p:nvPr/>
        </p:nvGrpSpPr>
        <p:grpSpPr>
          <a:xfrm>
            <a:off x="2714796" y="2106323"/>
            <a:ext cx="6762409" cy="3645550"/>
            <a:chOff x="2714796" y="2239673"/>
            <a:chExt cx="6762409" cy="3645550"/>
          </a:xfrm>
        </p:grpSpPr>
        <p:grpSp>
          <p:nvGrpSpPr>
            <p:cNvPr id="43" name="组合 42"/>
            <p:cNvGrpSpPr/>
            <p:nvPr/>
          </p:nvGrpSpPr>
          <p:grpSpPr>
            <a:xfrm>
              <a:off x="7265776" y="2712448"/>
              <a:ext cx="2211429" cy="2700000"/>
              <a:chOff x="7155611" y="2712448"/>
              <a:chExt cx="2211429" cy="2700000"/>
            </a:xfrm>
            <a:effectLst>
              <a:reflection algn="bl" blurRad="12700" dir="5400000" endA="300" endPos="19000" rotWithShape="0" stA="52000" sy="-100000"/>
            </a:effectLst>
          </p:grpSpPr>
          <p:sp>
            <p:nvSpPr>
              <p:cNvPr id="41" name="矩形 40"/>
              <p:cNvSpPr/>
              <p:nvPr/>
            </p:nvSpPr>
            <p:spPr>
              <a:xfrm>
                <a:off x="7155611" y="2712448"/>
                <a:ext cx="2211429" cy="2700000"/>
              </a:xfrm>
              <a:prstGeom prst="rect">
                <a:avLst/>
              </a:prstGeom>
              <a:solidFill>
                <a:srgbClr val="FCF8F4"/>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9" name="图片 38"/>
              <p:cNvPicPr/>
              <p:nvPr/>
            </p:nvPicPr>
            <p:blipFill>
              <a:blip r:embed="rId3">
                <a:extLst>
                  <a:ext uri="{28A0092B-C50C-407E-A947-70E740481C1C}">
                    <a14:useLocalDpi val="0"/>
                  </a:ext>
                </a:extLst>
              </a:blip>
              <a:srcRect b="23530"/>
              <a:stretch>
                <a:fillRect/>
              </a:stretch>
            </p:blipFill>
            <p:spPr>
              <a:xfrm>
                <a:off x="7219897" y="2776734"/>
                <a:ext cx="2082858" cy="2571429"/>
              </a:xfrm>
              <a:prstGeom prst="rect">
                <a:avLst/>
              </a:prstGeom>
            </p:spPr>
          </p:pic>
          <p:sp>
            <p:nvSpPr>
              <p:cNvPr id="40" name="矩形 39"/>
              <p:cNvSpPr/>
              <p:nvPr/>
            </p:nvSpPr>
            <p:spPr>
              <a:xfrm>
                <a:off x="7219897" y="2776734"/>
                <a:ext cx="2082858" cy="2571429"/>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4" name="组合 43"/>
            <p:cNvGrpSpPr/>
            <p:nvPr/>
          </p:nvGrpSpPr>
          <p:grpSpPr>
            <a:xfrm>
              <a:off x="2714796" y="2715646"/>
              <a:ext cx="2212070" cy="2700783"/>
              <a:chOff x="2741736" y="2715646"/>
              <a:chExt cx="2212070" cy="2700783"/>
            </a:xfrm>
            <a:effectLst>
              <a:reflection algn="bl" blurRad="12700" dir="5400000" endA="300" endPos="19000" rotWithShape="0" stA="52000" sy="-100000"/>
            </a:effectLst>
          </p:grpSpPr>
          <p:sp>
            <p:nvSpPr>
              <p:cNvPr id="37" name="矩形 36"/>
              <p:cNvSpPr/>
              <p:nvPr/>
            </p:nvSpPr>
            <p:spPr>
              <a:xfrm>
                <a:off x="2741736" y="2715646"/>
                <a:ext cx="2212070" cy="2700783"/>
              </a:xfrm>
              <a:prstGeom prst="rect">
                <a:avLst/>
              </a:prstGeom>
              <a:solidFill>
                <a:srgbClr val="FCF8F4"/>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5" name="图片 34"/>
              <p:cNvPicPr>
                <a:picLocks noChangeAspect="1"/>
              </p:cNvPicPr>
              <p:nvPr/>
            </p:nvPicPr>
            <p:blipFill>
              <a:blip r:embed="rId4">
                <a:extLst>
                  <a:ext uri="{28A0092B-C50C-407E-A947-70E740481C1C}">
                    <a14:useLocalDpi val="0"/>
                  </a:ext>
                </a:extLst>
              </a:blip>
              <a:srcRect b="23598"/>
              <a:stretch>
                <a:fillRect/>
              </a:stretch>
            </p:blipFill>
            <p:spPr>
              <a:xfrm>
                <a:off x="2806040" y="2779950"/>
                <a:ext cx="2084600" cy="2572174"/>
              </a:xfrm>
              <a:prstGeom prst="rect">
                <a:avLst/>
              </a:prstGeom>
            </p:spPr>
          </p:pic>
          <p:sp>
            <p:nvSpPr>
              <p:cNvPr id="36" name="矩形 35"/>
              <p:cNvSpPr/>
              <p:nvPr/>
            </p:nvSpPr>
            <p:spPr>
              <a:xfrm>
                <a:off x="2806040" y="2783070"/>
                <a:ext cx="2083461" cy="2572174"/>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2" name="组合 41"/>
            <p:cNvGrpSpPr/>
            <p:nvPr/>
          </p:nvGrpSpPr>
          <p:grpSpPr>
            <a:xfrm>
              <a:off x="4603061" y="2239673"/>
              <a:ext cx="2985879" cy="3645550"/>
              <a:chOff x="4603061" y="2239673"/>
              <a:chExt cx="2985879" cy="3645550"/>
            </a:xfrm>
            <a:effectLst>
              <a:reflection algn="bl" blurRad="12700" dir="5400000" endA="300" endPos="19000" rotWithShape="0" stA="52000" sy="-100000"/>
            </a:effectLst>
          </p:grpSpPr>
          <p:sp>
            <p:nvSpPr>
              <p:cNvPr id="31" name="矩形 30"/>
              <p:cNvSpPr/>
              <p:nvPr/>
            </p:nvSpPr>
            <p:spPr>
              <a:xfrm>
                <a:off x="4603061" y="2239673"/>
                <a:ext cx="2985879" cy="3645550"/>
              </a:xfrm>
              <a:prstGeom prst="rect">
                <a:avLst/>
              </a:prstGeom>
              <a:solidFill>
                <a:srgbClr val="FCF8F4"/>
              </a:solid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4689860" y="2326472"/>
                <a:ext cx="2812281" cy="3471952"/>
                <a:chOff x="4166374" y="1515190"/>
                <a:chExt cx="1749600" cy="2160000"/>
              </a:xfrm>
            </p:grpSpPr>
            <p:pic>
              <p:nvPicPr>
                <p:cNvPr id="32" name="图片 31"/>
                <p:cNvPicPr/>
                <p:nvPr/>
              </p:nvPicPr>
              <p:blipFill>
                <a:blip r:embed="rId5">
                  <a:extLst>
                    <a:ext uri="{28A0092B-C50C-407E-A947-70E740481C1C}">
                      <a14:useLocalDpi val="0"/>
                    </a:ext>
                  </a:extLst>
                </a:blip>
                <a:srcRect b="21904" t="1303"/>
                <a:stretch>
                  <a:fillRect/>
                </a:stretch>
              </p:blipFill>
              <p:spPr>
                <a:xfrm>
                  <a:off x="4166374" y="1515190"/>
                  <a:ext cx="1749600" cy="2160000"/>
                </a:xfrm>
                <a:prstGeom prst="rect">
                  <a:avLst/>
                </a:prstGeom>
              </p:spPr>
            </p:pic>
            <p:sp>
              <p:nvSpPr>
                <p:cNvPr id="33" name="矩形 32"/>
                <p:cNvSpPr/>
                <p:nvPr/>
              </p:nvSpPr>
              <p:spPr>
                <a:xfrm>
                  <a:off x="4166374" y="1515190"/>
                  <a:ext cx="1749600" cy="2160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spTree>
    <p:extLst>
      <p:ext uri="{BB962C8B-B14F-4D97-AF65-F5344CB8AC3E}">
        <p14:creationId val="2739464744"/>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5658971" y="15632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第</a:t>
            </a:r>
          </a:p>
        </p:txBody>
      </p:sp>
      <p:sp>
        <p:nvSpPr>
          <p:cNvPr id="3" name="椭圆 2"/>
          <p:cNvSpPr/>
          <p:nvPr/>
        </p:nvSpPr>
        <p:spPr>
          <a:xfrm>
            <a:off x="5658971" y="25157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叁</a:t>
            </a:r>
          </a:p>
        </p:txBody>
      </p:sp>
      <p:sp>
        <p:nvSpPr>
          <p:cNvPr id="4" name="椭圆 3"/>
          <p:cNvSpPr/>
          <p:nvPr/>
        </p:nvSpPr>
        <p:spPr>
          <a:xfrm>
            <a:off x="5658971" y="34682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部</a:t>
            </a:r>
          </a:p>
        </p:txBody>
      </p:sp>
      <p:sp>
        <p:nvSpPr>
          <p:cNvPr id="5" name="椭圆 4"/>
          <p:cNvSpPr/>
          <p:nvPr/>
        </p:nvSpPr>
        <p:spPr>
          <a:xfrm>
            <a:off x="5658971" y="4420721"/>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分</a:t>
            </a:r>
          </a:p>
        </p:txBody>
      </p:sp>
    </p:spTree>
    <p:extLst>
      <p:ext uri="{BB962C8B-B14F-4D97-AF65-F5344CB8AC3E}">
        <p14:creationId val="321774832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53657" y="498190"/>
            <a:ext cx="6284686" cy="936000"/>
            <a:chOff x="2953657" y="599788"/>
            <a:chExt cx="6284686" cy="936000"/>
          </a:xfrm>
        </p:grpSpPr>
        <p:sp>
          <p:nvSpPr>
            <p:cNvPr id="3" name="文本框 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4" name="组合 3"/>
            <p:cNvGrpSpPr>
              <a:grpSpLocks noChangeAspect="1"/>
            </p:cNvGrpSpPr>
            <p:nvPr/>
          </p:nvGrpSpPr>
          <p:grpSpPr>
            <a:xfrm>
              <a:off x="5302791" y="599788"/>
              <a:ext cx="1586419" cy="936000"/>
              <a:chOff x="3840858" y="2191511"/>
              <a:chExt cx="4510283" cy="2661102"/>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grpSp>
        <p:nvGrpSpPr>
          <p:cNvPr id="27" name="组合 26"/>
          <p:cNvGrpSpPr/>
          <p:nvPr/>
        </p:nvGrpSpPr>
        <p:grpSpPr>
          <a:xfrm>
            <a:off x="4430921" y="1761467"/>
            <a:ext cx="1857600" cy="2268000"/>
            <a:chOff x="5398895" y="1434190"/>
            <a:chExt cx="1857600" cy="2268000"/>
          </a:xfrm>
        </p:grpSpPr>
        <p:grpSp>
          <p:nvGrpSpPr>
            <p:cNvPr id="26" name="组合 25"/>
            <p:cNvGrpSpPr/>
            <p:nvPr/>
          </p:nvGrpSpPr>
          <p:grpSpPr>
            <a:xfrm>
              <a:off x="5452895" y="1488190"/>
              <a:ext cx="1749600" cy="2160000"/>
              <a:chOff x="4166374" y="1515190"/>
              <a:chExt cx="1749600" cy="2160000"/>
            </a:xfrm>
          </p:grpSpPr>
          <p:pic>
            <p:nvPicPr>
              <p:cNvPr id="23" name="图片 22"/>
              <p:cNvPicPr/>
              <p:nvPr/>
            </p:nvPicPr>
            <p:blipFill>
              <a:blip r:embed="rId3">
                <a:extLst>
                  <a:ext uri="{28A0092B-C50C-407E-A947-70E740481C1C}">
                    <a14:useLocalDpi val="0"/>
                  </a:ext>
                </a:extLst>
              </a:blip>
              <a:srcRect b="21904" t="1303"/>
              <a:stretch>
                <a:fillRect/>
              </a:stretch>
            </p:blipFill>
            <p:spPr>
              <a:xfrm>
                <a:off x="4166374" y="1515190"/>
                <a:ext cx="1749600" cy="2160000"/>
              </a:xfrm>
              <a:prstGeom prst="rect">
                <a:avLst/>
              </a:prstGeom>
            </p:spPr>
          </p:pic>
          <p:sp>
            <p:nvSpPr>
              <p:cNvPr id="24" name="矩形 23"/>
              <p:cNvSpPr/>
              <p:nvPr/>
            </p:nvSpPr>
            <p:spPr>
              <a:xfrm>
                <a:off x="4166374" y="1515190"/>
                <a:ext cx="1749600" cy="2160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5" name="矩形 24"/>
            <p:cNvSpPr/>
            <p:nvPr/>
          </p:nvSpPr>
          <p:spPr>
            <a:xfrm>
              <a:off x="5398895" y="1434190"/>
              <a:ext cx="1857600" cy="22680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6342521" y="1756821"/>
            <a:ext cx="1687497" cy="1716200"/>
            <a:chOff x="7066538" y="1847704"/>
            <a:chExt cx="1687497" cy="1716200"/>
          </a:xfrm>
        </p:grpSpPr>
        <p:sp>
          <p:nvSpPr>
            <p:cNvPr id="29" name="文本框 28"/>
            <p:cNvSpPr txBox="1"/>
            <p:nvPr/>
          </p:nvSpPr>
          <p:spPr>
            <a:xfrm>
              <a:off x="7066538" y="1847704"/>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30" name="文本框 29"/>
            <p:cNvSpPr txBox="1"/>
            <p:nvPr/>
          </p:nvSpPr>
          <p:spPr>
            <a:xfrm>
              <a:off x="7066538" y="2080253"/>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31" name="文本框 30"/>
            <p:cNvSpPr txBox="1"/>
            <p:nvPr/>
          </p:nvSpPr>
          <p:spPr>
            <a:xfrm>
              <a:off x="7066538" y="2343580"/>
              <a:ext cx="1687497" cy="82296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32" name="矩形 31"/>
            <p:cNvSpPr/>
            <p:nvPr/>
          </p:nvSpPr>
          <p:spPr>
            <a:xfrm>
              <a:off x="7161788" y="3311904"/>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49" name="组合 48"/>
          <p:cNvGrpSpPr/>
          <p:nvPr/>
        </p:nvGrpSpPr>
        <p:grpSpPr>
          <a:xfrm>
            <a:off x="619553" y="1761467"/>
            <a:ext cx="1857600" cy="2268000"/>
            <a:chOff x="4655092" y="4720887"/>
            <a:chExt cx="1857600" cy="2268000"/>
          </a:xfrm>
        </p:grpSpPr>
        <p:pic>
          <p:nvPicPr>
            <p:cNvPr id="55" name="图片 54"/>
            <p:cNvPicPr>
              <a:picLocks noChangeAspect="1"/>
            </p:cNvPicPr>
            <p:nvPr/>
          </p:nvPicPr>
          <p:blipFill>
            <a:blip r:embed="rId4">
              <a:extLst>
                <a:ext uri="{28A0092B-C50C-407E-A947-70E740481C1C}">
                  <a14:useLocalDpi val="0"/>
                </a:ext>
              </a:extLst>
            </a:blip>
            <a:srcRect b="23598"/>
            <a:stretch>
              <a:fillRect/>
            </a:stretch>
          </p:blipFill>
          <p:spPr>
            <a:xfrm>
              <a:off x="4709092" y="4774887"/>
              <a:ext cx="1750556" cy="2160000"/>
            </a:xfrm>
            <a:prstGeom prst="rect">
              <a:avLst/>
            </a:prstGeom>
          </p:spPr>
        </p:pic>
        <p:sp>
          <p:nvSpPr>
            <p:cNvPr id="56" name="矩形 55"/>
            <p:cNvSpPr/>
            <p:nvPr/>
          </p:nvSpPr>
          <p:spPr>
            <a:xfrm>
              <a:off x="4709092" y="4777507"/>
              <a:ext cx="1749600" cy="2160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4655092" y="4720887"/>
              <a:ext cx="1857600" cy="22680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0" name="组合 49"/>
          <p:cNvGrpSpPr/>
          <p:nvPr/>
        </p:nvGrpSpPr>
        <p:grpSpPr>
          <a:xfrm>
            <a:off x="2531153" y="1756821"/>
            <a:ext cx="1687497" cy="1716200"/>
            <a:chOff x="7066538" y="1847704"/>
            <a:chExt cx="1687497" cy="1716200"/>
          </a:xfrm>
        </p:grpSpPr>
        <p:sp>
          <p:nvSpPr>
            <p:cNvPr id="51" name="文本框 50"/>
            <p:cNvSpPr txBox="1"/>
            <p:nvPr/>
          </p:nvSpPr>
          <p:spPr>
            <a:xfrm>
              <a:off x="7066538" y="1847704"/>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52" name="文本框 51"/>
            <p:cNvSpPr txBox="1"/>
            <p:nvPr/>
          </p:nvSpPr>
          <p:spPr>
            <a:xfrm>
              <a:off x="7066538" y="2080253"/>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53" name="文本框 52"/>
            <p:cNvSpPr txBox="1"/>
            <p:nvPr/>
          </p:nvSpPr>
          <p:spPr>
            <a:xfrm>
              <a:off x="7066538" y="2343580"/>
              <a:ext cx="1687497" cy="82296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54" name="矩形 53"/>
            <p:cNvSpPr/>
            <p:nvPr/>
          </p:nvSpPr>
          <p:spPr>
            <a:xfrm>
              <a:off x="7161788" y="3311904"/>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125" name="组合 124"/>
          <p:cNvGrpSpPr/>
          <p:nvPr/>
        </p:nvGrpSpPr>
        <p:grpSpPr>
          <a:xfrm>
            <a:off x="8242290" y="1761467"/>
            <a:ext cx="1857600" cy="2268000"/>
            <a:chOff x="8242290" y="1775981"/>
            <a:chExt cx="1857600" cy="2268000"/>
          </a:xfrm>
        </p:grpSpPr>
        <p:pic>
          <p:nvPicPr>
            <p:cNvPr id="124" name="图片 123"/>
            <p:cNvPicPr/>
            <p:nvPr/>
          </p:nvPicPr>
          <p:blipFill>
            <a:blip r:embed="rId5">
              <a:extLst>
                <a:ext uri="{28A0092B-C50C-407E-A947-70E740481C1C}">
                  <a14:useLocalDpi val="0"/>
                </a:ext>
              </a:extLst>
            </a:blip>
            <a:srcRect b="23530"/>
            <a:stretch>
              <a:fillRect/>
            </a:stretch>
          </p:blipFill>
          <p:spPr>
            <a:xfrm>
              <a:off x="8296290" y="1829981"/>
              <a:ext cx="1749600" cy="2160000"/>
            </a:xfrm>
            <a:prstGeom prst="rect">
              <a:avLst/>
            </a:prstGeom>
          </p:spPr>
        </p:pic>
        <p:sp>
          <p:nvSpPr>
            <p:cNvPr id="89" name="矩形 88"/>
            <p:cNvSpPr/>
            <p:nvPr/>
          </p:nvSpPr>
          <p:spPr>
            <a:xfrm>
              <a:off x="8296290" y="1829981"/>
              <a:ext cx="1749600" cy="2160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8242290" y="1775981"/>
              <a:ext cx="1857600" cy="22680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6" name="组合 125"/>
          <p:cNvGrpSpPr/>
          <p:nvPr/>
        </p:nvGrpSpPr>
        <p:grpSpPr>
          <a:xfrm>
            <a:off x="10153890" y="1756821"/>
            <a:ext cx="1687497" cy="1716200"/>
            <a:chOff x="10153890" y="1771335"/>
            <a:chExt cx="1687497" cy="1716200"/>
          </a:xfrm>
        </p:grpSpPr>
        <p:sp>
          <p:nvSpPr>
            <p:cNvPr id="82" name="文本框 81"/>
            <p:cNvSpPr txBox="1"/>
            <p:nvPr/>
          </p:nvSpPr>
          <p:spPr>
            <a:xfrm>
              <a:off x="10153890" y="1771335"/>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83" name="文本框 82"/>
            <p:cNvSpPr txBox="1"/>
            <p:nvPr/>
          </p:nvSpPr>
          <p:spPr>
            <a:xfrm>
              <a:off x="10153890" y="2003884"/>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84" name="文本框 83"/>
            <p:cNvSpPr txBox="1"/>
            <p:nvPr/>
          </p:nvSpPr>
          <p:spPr>
            <a:xfrm>
              <a:off x="10153890" y="2267211"/>
              <a:ext cx="1687497" cy="82296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85" name="矩形 84"/>
            <p:cNvSpPr/>
            <p:nvPr/>
          </p:nvSpPr>
          <p:spPr>
            <a:xfrm>
              <a:off x="10249140" y="323553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114" name="组合 113"/>
          <p:cNvGrpSpPr/>
          <p:nvPr/>
        </p:nvGrpSpPr>
        <p:grpSpPr>
          <a:xfrm>
            <a:off x="4430921" y="4316408"/>
            <a:ext cx="1857600" cy="2268000"/>
            <a:chOff x="5398895" y="1434190"/>
            <a:chExt cx="1857600" cy="2268000"/>
          </a:xfrm>
        </p:grpSpPr>
        <p:grpSp>
          <p:nvGrpSpPr>
            <p:cNvPr id="120" name="组合 119"/>
            <p:cNvGrpSpPr/>
            <p:nvPr/>
          </p:nvGrpSpPr>
          <p:grpSpPr>
            <a:xfrm>
              <a:off x="5452895" y="1488190"/>
              <a:ext cx="1749600" cy="2160000"/>
              <a:chOff x="4166374" y="1515190"/>
              <a:chExt cx="1749600" cy="2160000"/>
            </a:xfrm>
          </p:grpSpPr>
          <p:pic>
            <p:nvPicPr>
              <p:cNvPr id="122" name="图片 121"/>
              <p:cNvPicPr/>
              <p:nvPr/>
            </p:nvPicPr>
            <p:blipFill>
              <a:blip r:embed="rId3">
                <a:extLst>
                  <a:ext uri="{28A0092B-C50C-407E-A947-70E740481C1C}">
                    <a14:useLocalDpi val="0"/>
                  </a:ext>
                </a:extLst>
              </a:blip>
              <a:srcRect b="21904" t="1303"/>
              <a:stretch>
                <a:fillRect/>
              </a:stretch>
            </p:blipFill>
            <p:spPr>
              <a:xfrm>
                <a:off x="4166374" y="1515190"/>
                <a:ext cx="1749600" cy="2160000"/>
              </a:xfrm>
              <a:prstGeom prst="rect">
                <a:avLst/>
              </a:prstGeom>
            </p:spPr>
          </p:pic>
          <p:sp>
            <p:nvSpPr>
              <p:cNvPr id="123" name="矩形 122"/>
              <p:cNvSpPr/>
              <p:nvPr/>
            </p:nvSpPr>
            <p:spPr>
              <a:xfrm>
                <a:off x="4166374" y="1515190"/>
                <a:ext cx="1749600" cy="2160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1" name="矩形 120"/>
            <p:cNvSpPr/>
            <p:nvPr/>
          </p:nvSpPr>
          <p:spPr>
            <a:xfrm>
              <a:off x="5398895" y="1434190"/>
              <a:ext cx="1857600" cy="22680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5" name="组合 114"/>
          <p:cNvGrpSpPr/>
          <p:nvPr/>
        </p:nvGrpSpPr>
        <p:grpSpPr>
          <a:xfrm>
            <a:off x="6342521" y="4311762"/>
            <a:ext cx="1687497" cy="1716200"/>
            <a:chOff x="7066538" y="1847704"/>
            <a:chExt cx="1687497" cy="1716200"/>
          </a:xfrm>
        </p:grpSpPr>
        <p:sp>
          <p:nvSpPr>
            <p:cNvPr id="116" name="文本框 115"/>
            <p:cNvSpPr txBox="1"/>
            <p:nvPr/>
          </p:nvSpPr>
          <p:spPr>
            <a:xfrm>
              <a:off x="7066538" y="184770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117" name="文本框 116"/>
            <p:cNvSpPr txBox="1"/>
            <p:nvPr/>
          </p:nvSpPr>
          <p:spPr>
            <a:xfrm>
              <a:off x="7066538" y="2080253"/>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118" name="文本框 117"/>
            <p:cNvSpPr txBox="1"/>
            <p:nvPr/>
          </p:nvSpPr>
          <p:spPr>
            <a:xfrm>
              <a:off x="7066538" y="2343579"/>
              <a:ext cx="1687497" cy="82296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119" name="矩形 118"/>
            <p:cNvSpPr/>
            <p:nvPr/>
          </p:nvSpPr>
          <p:spPr>
            <a:xfrm>
              <a:off x="7161788" y="3311904"/>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128" name="组合 127"/>
          <p:cNvGrpSpPr/>
          <p:nvPr/>
        </p:nvGrpSpPr>
        <p:grpSpPr>
          <a:xfrm>
            <a:off x="619553" y="4316408"/>
            <a:ext cx="1857600" cy="2268000"/>
            <a:chOff x="619553" y="4330922"/>
            <a:chExt cx="1857600" cy="2268000"/>
          </a:xfrm>
        </p:grpSpPr>
        <p:pic>
          <p:nvPicPr>
            <p:cNvPr id="127" name="图片 126"/>
            <p:cNvPicPr/>
            <p:nvPr/>
          </p:nvPicPr>
          <p:blipFill>
            <a:blip r:embed="rId6">
              <a:extLst>
                <a:ext uri="{28A0092B-C50C-407E-A947-70E740481C1C}">
                  <a14:useLocalDpi val="0"/>
                </a:ext>
              </a:extLst>
            </a:blip>
            <a:srcRect b="23810"/>
            <a:stretch>
              <a:fillRect/>
            </a:stretch>
          </p:blipFill>
          <p:spPr>
            <a:xfrm>
              <a:off x="679469" y="4384922"/>
              <a:ext cx="1749600" cy="2160000"/>
            </a:xfrm>
            <a:prstGeom prst="rect">
              <a:avLst/>
            </a:prstGeom>
          </p:spPr>
        </p:pic>
        <p:sp>
          <p:nvSpPr>
            <p:cNvPr id="112" name="矩形 111"/>
            <p:cNvSpPr/>
            <p:nvPr/>
          </p:nvSpPr>
          <p:spPr>
            <a:xfrm>
              <a:off x="677666" y="4384922"/>
              <a:ext cx="1749600" cy="2160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3" name="矩形 112"/>
            <p:cNvSpPr/>
            <p:nvPr/>
          </p:nvSpPr>
          <p:spPr>
            <a:xfrm>
              <a:off x="619553" y="4330922"/>
              <a:ext cx="1857600" cy="22680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6" name="组合 105"/>
          <p:cNvGrpSpPr/>
          <p:nvPr/>
        </p:nvGrpSpPr>
        <p:grpSpPr>
          <a:xfrm>
            <a:off x="2531153" y="4311762"/>
            <a:ext cx="1687497" cy="1716200"/>
            <a:chOff x="7066538" y="1847704"/>
            <a:chExt cx="1687497" cy="1716200"/>
          </a:xfrm>
        </p:grpSpPr>
        <p:sp>
          <p:nvSpPr>
            <p:cNvPr id="107" name="文本框 106"/>
            <p:cNvSpPr txBox="1"/>
            <p:nvPr/>
          </p:nvSpPr>
          <p:spPr>
            <a:xfrm>
              <a:off x="7066538" y="184770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108" name="文本框 107"/>
            <p:cNvSpPr txBox="1"/>
            <p:nvPr/>
          </p:nvSpPr>
          <p:spPr>
            <a:xfrm>
              <a:off x="7066538" y="2080253"/>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109" name="文本框 108"/>
            <p:cNvSpPr txBox="1"/>
            <p:nvPr/>
          </p:nvSpPr>
          <p:spPr>
            <a:xfrm>
              <a:off x="7066538" y="2343579"/>
              <a:ext cx="1687497" cy="82296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110" name="矩形 109"/>
            <p:cNvSpPr/>
            <p:nvPr/>
          </p:nvSpPr>
          <p:spPr>
            <a:xfrm>
              <a:off x="7161788" y="3311904"/>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96" name="组合 95"/>
          <p:cNvGrpSpPr/>
          <p:nvPr/>
        </p:nvGrpSpPr>
        <p:grpSpPr>
          <a:xfrm>
            <a:off x="10153890" y="4311762"/>
            <a:ext cx="1687497" cy="1716200"/>
            <a:chOff x="7066538" y="1847704"/>
            <a:chExt cx="1687497" cy="1716200"/>
          </a:xfrm>
        </p:grpSpPr>
        <p:sp>
          <p:nvSpPr>
            <p:cNvPr id="97" name="文本框 96"/>
            <p:cNvSpPr txBox="1"/>
            <p:nvPr/>
          </p:nvSpPr>
          <p:spPr>
            <a:xfrm>
              <a:off x="7066537" y="184770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98" name="文本框 97"/>
            <p:cNvSpPr txBox="1"/>
            <p:nvPr/>
          </p:nvSpPr>
          <p:spPr>
            <a:xfrm>
              <a:off x="7066537" y="2080253"/>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99" name="文本框 98"/>
            <p:cNvSpPr txBox="1"/>
            <p:nvPr/>
          </p:nvSpPr>
          <p:spPr>
            <a:xfrm>
              <a:off x="7066537" y="2343579"/>
              <a:ext cx="1687497" cy="82296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100" name="矩形 99"/>
            <p:cNvSpPr/>
            <p:nvPr/>
          </p:nvSpPr>
          <p:spPr>
            <a:xfrm>
              <a:off x="7161788" y="3311904"/>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132" name="组合 131"/>
          <p:cNvGrpSpPr/>
          <p:nvPr/>
        </p:nvGrpSpPr>
        <p:grpSpPr>
          <a:xfrm>
            <a:off x="8242290" y="4316408"/>
            <a:ext cx="1857600" cy="2268000"/>
            <a:chOff x="8242290" y="4330922"/>
            <a:chExt cx="1857600" cy="2268000"/>
          </a:xfrm>
        </p:grpSpPr>
        <p:sp>
          <p:nvSpPr>
            <p:cNvPr id="102" name="矩形 101"/>
            <p:cNvSpPr/>
            <p:nvPr/>
          </p:nvSpPr>
          <p:spPr>
            <a:xfrm>
              <a:off x="8242290" y="4330922"/>
              <a:ext cx="1857600" cy="22680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31" name="图片 130"/>
            <p:cNvPicPr/>
            <p:nvPr/>
          </p:nvPicPr>
          <p:blipFill>
            <a:blip r:embed="rId7">
              <a:extLst>
                <a:ext uri="{28A0092B-C50C-407E-A947-70E740481C1C}">
                  <a14:useLocalDpi val="0"/>
                </a:ext>
              </a:extLst>
            </a:blip>
            <a:srcRect b="23386"/>
            <a:stretch>
              <a:fillRect/>
            </a:stretch>
          </p:blipFill>
          <p:spPr>
            <a:xfrm>
              <a:off x="8296290" y="4384922"/>
              <a:ext cx="1749600" cy="2160000"/>
            </a:xfrm>
            <a:prstGeom prst="rect">
              <a:avLst/>
            </a:prstGeom>
          </p:spPr>
        </p:pic>
        <p:sp>
          <p:nvSpPr>
            <p:cNvPr id="104" name="矩形 103"/>
            <p:cNvSpPr/>
            <p:nvPr/>
          </p:nvSpPr>
          <p:spPr>
            <a:xfrm>
              <a:off x="8296290" y="4384922"/>
              <a:ext cx="1749600" cy="2160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587899510"/>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53657" y="498190"/>
            <a:ext cx="6284686" cy="936000"/>
            <a:chOff x="2953657" y="599788"/>
            <a:chExt cx="6284686" cy="936000"/>
          </a:xfrm>
        </p:grpSpPr>
        <p:sp>
          <p:nvSpPr>
            <p:cNvPr id="3" name="文本框 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4" name="组合 3"/>
            <p:cNvGrpSpPr>
              <a:grpSpLocks noChangeAspect="1"/>
            </p:cNvGrpSpPr>
            <p:nvPr/>
          </p:nvGrpSpPr>
          <p:grpSpPr>
            <a:xfrm>
              <a:off x="5302791" y="599788"/>
              <a:ext cx="1586419" cy="936000"/>
              <a:chOff x="3840858" y="2191511"/>
              <a:chExt cx="4510283" cy="2661102"/>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grpSp>
        <p:nvGrpSpPr>
          <p:cNvPr id="10" name="组合 9"/>
          <p:cNvGrpSpPr/>
          <p:nvPr/>
        </p:nvGrpSpPr>
        <p:grpSpPr>
          <a:xfrm>
            <a:off x="1717176" y="2630660"/>
            <a:ext cx="8757649" cy="2730591"/>
            <a:chOff x="1717176" y="2554460"/>
            <a:chExt cx="8757649" cy="2730591"/>
          </a:xfrm>
        </p:grpSpPr>
        <p:sp>
          <p:nvSpPr>
            <p:cNvPr id="7" name="文本框 6"/>
            <p:cNvSpPr txBox="1"/>
            <p:nvPr/>
          </p:nvSpPr>
          <p:spPr>
            <a:xfrm>
              <a:off x="1717176" y="2554460"/>
              <a:ext cx="8757649" cy="2011681"/>
            </a:xfrm>
            <a:prstGeom prst="rect">
              <a:avLst/>
            </a:prstGeom>
            <a:noFill/>
          </p:spPr>
          <p:txBody>
            <a:bodyPr rtlCol="0" wrap="square">
              <a:spAutoFit/>
            </a:bodyPr>
            <a:lstStyle/>
            <a:p>
              <a:pPr algn="just" indent="457200"/>
              <a:r>
                <a:rPr altLang="en-US" lang="zh-CN">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a:t>
              </a:r>
            </a:p>
          </p:txBody>
        </p:sp>
        <p:sp>
          <p:nvSpPr>
            <p:cNvPr id="8" name="文本框 7"/>
            <p:cNvSpPr txBox="1"/>
            <p:nvPr/>
          </p:nvSpPr>
          <p:spPr>
            <a:xfrm>
              <a:off x="7917636" y="4915719"/>
              <a:ext cx="2557189" cy="365760"/>
            </a:xfrm>
            <a:prstGeom prst="rect">
              <a:avLst/>
            </a:prstGeom>
            <a:noFill/>
          </p:spPr>
          <p:txBody>
            <a:bodyPr rtlCol="0" wrap="square">
              <a:spAutoFit/>
            </a:bodyPr>
            <a:lstStyle/>
            <a:p>
              <a:pPr algn="r"/>
              <a:r>
                <a:rPr altLang="zh-CN" lang="en-US">
                  <a:solidFill>
                    <a:prstClr val="black"/>
                  </a:solidFill>
                </a:rPr>
                <a:t>——J-JaSon</a:t>
              </a:r>
            </a:p>
          </p:txBody>
        </p:sp>
      </p:grpSp>
    </p:spTree>
    <p:extLst>
      <p:ext uri="{BB962C8B-B14F-4D97-AF65-F5344CB8AC3E}">
        <p14:creationId val="674729480"/>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53657" y="498190"/>
            <a:ext cx="6284686" cy="936000"/>
            <a:chOff x="2953657" y="599788"/>
            <a:chExt cx="6284686" cy="936000"/>
          </a:xfrm>
        </p:grpSpPr>
        <p:sp>
          <p:nvSpPr>
            <p:cNvPr id="3" name="文本框 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4" name="组合 3"/>
            <p:cNvGrpSpPr>
              <a:grpSpLocks noChangeAspect="1"/>
            </p:cNvGrpSpPr>
            <p:nvPr/>
          </p:nvGrpSpPr>
          <p:grpSpPr>
            <a:xfrm>
              <a:off x="5302791" y="599788"/>
              <a:ext cx="1586419" cy="936000"/>
              <a:chOff x="3840858" y="2191511"/>
              <a:chExt cx="4510283" cy="2661102"/>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grpSp>
        <p:nvGrpSpPr>
          <p:cNvPr id="7" name="组合 6"/>
          <p:cNvGrpSpPr/>
          <p:nvPr/>
        </p:nvGrpSpPr>
        <p:grpSpPr>
          <a:xfrm>
            <a:off x="1307926" y="1776225"/>
            <a:ext cx="1395573" cy="369332"/>
            <a:chOff x="941227" y="5428491"/>
            <a:chExt cx="1395573" cy="369332"/>
          </a:xfrm>
        </p:grpSpPr>
        <p:sp>
          <p:nvSpPr>
            <p:cNvPr id="8" name="文本框 7"/>
            <p:cNvSpPr txBox="1"/>
            <p:nvPr/>
          </p:nvSpPr>
          <p:spPr>
            <a:xfrm>
              <a:off x="1106714" y="5428491"/>
              <a:ext cx="1230086" cy="365760"/>
            </a:xfrm>
            <a:prstGeom prst="rect">
              <a:avLst/>
            </a:prstGeom>
            <a:noFill/>
          </p:spPr>
          <p:txBody>
            <a:bodyPr rtlCol="0" wrap="square">
              <a:spAutoFit/>
            </a:bodyPr>
            <a:lstStyle/>
            <a:p>
              <a:r>
                <a:rPr altLang="en-US" b="1" lang="zh-CN">
                  <a:latin charset="-122" panose="020b0502040204020203" pitchFamily="34" typeface="微软雅黑 Light"/>
                  <a:ea charset="-122" panose="020b0502040204020203" pitchFamily="34" typeface="微软雅黑 Light"/>
                </a:rPr>
                <a:t>输入内容</a:t>
              </a:r>
            </a:p>
          </p:txBody>
        </p:sp>
        <p:sp>
          <p:nvSpPr>
            <p:cNvPr id="9" name="等腰三角形 8"/>
            <p:cNvSpPr>
              <a:spLocks noChangeAspect="1"/>
            </p:cNvSpPr>
            <p:nvPr/>
          </p:nvSpPr>
          <p:spPr>
            <a:xfrm rot="5400000">
              <a:off x="926826" y="5523157"/>
              <a:ext cx="208801"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 name="组合 9"/>
          <p:cNvGrpSpPr/>
          <p:nvPr/>
        </p:nvGrpSpPr>
        <p:grpSpPr>
          <a:xfrm>
            <a:off x="4034784" y="1776225"/>
            <a:ext cx="1395573" cy="369332"/>
            <a:chOff x="941227" y="5428491"/>
            <a:chExt cx="1395573" cy="369332"/>
          </a:xfrm>
        </p:grpSpPr>
        <p:sp>
          <p:nvSpPr>
            <p:cNvPr id="11" name="文本框 10"/>
            <p:cNvSpPr txBox="1"/>
            <p:nvPr/>
          </p:nvSpPr>
          <p:spPr>
            <a:xfrm>
              <a:off x="1106714" y="5428491"/>
              <a:ext cx="1230086" cy="365760"/>
            </a:xfrm>
            <a:prstGeom prst="rect">
              <a:avLst/>
            </a:prstGeom>
            <a:noFill/>
          </p:spPr>
          <p:txBody>
            <a:bodyPr rtlCol="0" wrap="square">
              <a:spAutoFit/>
            </a:bodyPr>
            <a:lstStyle/>
            <a:p>
              <a:r>
                <a:rPr altLang="en-US" b="1" lang="zh-CN">
                  <a:latin charset="-122" panose="020b0502040204020203" pitchFamily="34" typeface="微软雅黑 Light"/>
                  <a:ea charset="-122" panose="020b0502040204020203" pitchFamily="34" typeface="微软雅黑 Light"/>
                </a:rPr>
                <a:t>输入内容</a:t>
              </a:r>
            </a:p>
          </p:txBody>
        </p:sp>
        <p:sp>
          <p:nvSpPr>
            <p:cNvPr id="12" name="等腰三角形 11"/>
            <p:cNvSpPr>
              <a:spLocks noChangeAspect="1"/>
            </p:cNvSpPr>
            <p:nvPr/>
          </p:nvSpPr>
          <p:spPr>
            <a:xfrm rot="5400000">
              <a:off x="926826" y="5523157"/>
              <a:ext cx="208801"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a:off x="6761642" y="1776225"/>
            <a:ext cx="1395573" cy="369332"/>
            <a:chOff x="941227" y="5428491"/>
            <a:chExt cx="1395573" cy="369332"/>
          </a:xfrm>
        </p:grpSpPr>
        <p:sp>
          <p:nvSpPr>
            <p:cNvPr id="14" name="文本框 13"/>
            <p:cNvSpPr txBox="1"/>
            <p:nvPr/>
          </p:nvSpPr>
          <p:spPr>
            <a:xfrm>
              <a:off x="1106713" y="5428491"/>
              <a:ext cx="1230086" cy="365760"/>
            </a:xfrm>
            <a:prstGeom prst="rect">
              <a:avLst/>
            </a:prstGeom>
            <a:noFill/>
          </p:spPr>
          <p:txBody>
            <a:bodyPr rtlCol="0" wrap="square">
              <a:spAutoFit/>
            </a:bodyPr>
            <a:lstStyle/>
            <a:p>
              <a:r>
                <a:rPr altLang="en-US" b="1" lang="zh-CN">
                  <a:latin charset="-122" panose="020b0502040204020203" pitchFamily="34" typeface="微软雅黑 Light"/>
                  <a:ea charset="-122" panose="020b0502040204020203" pitchFamily="34" typeface="微软雅黑 Light"/>
                </a:rPr>
                <a:t>输入内容</a:t>
              </a:r>
            </a:p>
          </p:txBody>
        </p:sp>
        <p:sp>
          <p:nvSpPr>
            <p:cNvPr id="15" name="等腰三角形 14"/>
            <p:cNvSpPr>
              <a:spLocks noChangeAspect="1"/>
            </p:cNvSpPr>
            <p:nvPr/>
          </p:nvSpPr>
          <p:spPr>
            <a:xfrm rot="5400000">
              <a:off x="926826" y="5523157"/>
              <a:ext cx="208801"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9488501" y="1776225"/>
            <a:ext cx="1395573" cy="369332"/>
            <a:chOff x="941227" y="5428491"/>
            <a:chExt cx="1395573" cy="369332"/>
          </a:xfrm>
        </p:grpSpPr>
        <p:sp>
          <p:nvSpPr>
            <p:cNvPr id="17" name="文本框 16"/>
            <p:cNvSpPr txBox="1"/>
            <p:nvPr/>
          </p:nvSpPr>
          <p:spPr>
            <a:xfrm>
              <a:off x="1106713" y="5428491"/>
              <a:ext cx="1230086" cy="365760"/>
            </a:xfrm>
            <a:prstGeom prst="rect">
              <a:avLst/>
            </a:prstGeom>
            <a:noFill/>
          </p:spPr>
          <p:txBody>
            <a:bodyPr rtlCol="0" wrap="square">
              <a:spAutoFit/>
            </a:bodyPr>
            <a:lstStyle/>
            <a:p>
              <a:r>
                <a:rPr altLang="en-US" b="1" lang="zh-CN">
                  <a:latin charset="-122" panose="020b0502040204020203" pitchFamily="34" typeface="微软雅黑 Light"/>
                  <a:ea charset="-122" panose="020b0502040204020203" pitchFamily="34" typeface="微软雅黑 Light"/>
                </a:rPr>
                <a:t>输入内容</a:t>
              </a:r>
            </a:p>
          </p:txBody>
        </p:sp>
        <p:sp>
          <p:nvSpPr>
            <p:cNvPr id="18" name="等腰三角形 17"/>
            <p:cNvSpPr>
              <a:spLocks noChangeAspect="1"/>
            </p:cNvSpPr>
            <p:nvPr/>
          </p:nvSpPr>
          <p:spPr>
            <a:xfrm rot="5400000">
              <a:off x="926826" y="5523157"/>
              <a:ext cx="208801"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文本框 19"/>
          <p:cNvSpPr txBox="1"/>
          <p:nvPr/>
        </p:nvSpPr>
        <p:spPr>
          <a:xfrm>
            <a:off x="1106714" y="2307718"/>
            <a:ext cx="9978572" cy="1066800"/>
          </a:xfrm>
          <a:prstGeom prst="rect">
            <a:avLst/>
          </a:prstGeom>
          <a:noFill/>
        </p:spPr>
        <p:txBody>
          <a:bodyPr rtlCol="0" wrap="square">
            <a:spAutoFit/>
          </a:bodyPr>
          <a:lstStyle/>
          <a:p>
            <a:pPr indent="457200"/>
            <a:r>
              <a:rPr altLang="en-US" lang="zh-CN" sz="16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a:t>
            </a:r>
          </a:p>
        </p:txBody>
      </p:sp>
      <p:grpSp>
        <p:nvGrpSpPr>
          <p:cNvPr id="46" name="组合 45"/>
          <p:cNvGrpSpPr/>
          <p:nvPr/>
        </p:nvGrpSpPr>
        <p:grpSpPr>
          <a:xfrm>
            <a:off x="2673045" y="3547097"/>
            <a:ext cx="6845910" cy="2920610"/>
            <a:chOff x="1165743" y="1652726"/>
            <a:chExt cx="9860514" cy="4206704"/>
          </a:xfrm>
        </p:grpSpPr>
        <p:grpSp>
          <p:nvGrpSpPr>
            <p:cNvPr id="47" name="组合 46"/>
            <p:cNvGrpSpPr/>
            <p:nvPr/>
          </p:nvGrpSpPr>
          <p:grpSpPr>
            <a:xfrm>
              <a:off x="1292824" y="1769940"/>
              <a:ext cx="9600840" cy="3972277"/>
              <a:chOff x="1292824" y="1769940"/>
              <a:chExt cx="9600840" cy="3972277"/>
            </a:xfrm>
          </p:grpSpPr>
          <p:sp>
            <p:nvSpPr>
              <p:cNvPr id="50" name="矩形 49"/>
              <p:cNvSpPr/>
              <p:nvPr/>
            </p:nvSpPr>
            <p:spPr>
              <a:xfrm>
                <a:off x="9975271" y="1769940"/>
                <a:ext cx="918393" cy="3972277"/>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2206652"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3755363"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52"/>
              <p:cNvSpPr/>
              <p:nvPr/>
            </p:nvSpPr>
            <p:spPr>
              <a:xfrm>
                <a:off x="8414118"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矩形 53"/>
              <p:cNvSpPr/>
              <p:nvPr/>
            </p:nvSpPr>
            <p:spPr>
              <a:xfrm>
                <a:off x="6866353"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矩形 54"/>
              <p:cNvSpPr/>
              <p:nvPr/>
            </p:nvSpPr>
            <p:spPr>
              <a:xfrm>
                <a:off x="5304074"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6" name="图片 55"/>
              <p:cNvPicPr>
                <a:picLocks noChangeAspect="1"/>
              </p:cNvPicPr>
              <p:nvPr/>
            </p:nvPicPr>
            <p:blipFill>
              <a:blip r:embed="rId3">
                <a:extLst>
                  <a:ext uri="{28A0092B-C50C-407E-A947-70E740481C1C}">
                    <a14:useLocalDpi val="0"/>
                  </a:ext>
                </a:extLst>
              </a:blip>
              <a:stretch>
                <a:fillRect/>
              </a:stretch>
            </p:blipFill>
            <p:spPr>
              <a:xfrm>
                <a:off x="2206652" y="2571331"/>
                <a:ext cx="1563985" cy="2544083"/>
              </a:xfrm>
              <a:prstGeom prst="rect">
                <a:avLst/>
              </a:prstGeom>
            </p:spPr>
          </p:pic>
          <p:pic>
            <p:nvPicPr>
              <p:cNvPr id="57" name="图片 56"/>
              <p:cNvPicPr>
                <a:picLocks noChangeAspect="1"/>
              </p:cNvPicPr>
              <p:nvPr/>
            </p:nvPicPr>
            <p:blipFill>
              <a:blip r:embed="rId4">
                <a:extLst>
                  <a:ext uri="{28A0092B-C50C-407E-A947-70E740481C1C}">
                    <a14:useLocalDpi val="0"/>
                  </a:ext>
                </a:extLst>
              </a:blip>
              <a:stretch>
                <a:fillRect/>
              </a:stretch>
            </p:blipFill>
            <p:spPr>
              <a:xfrm>
                <a:off x="3754236" y="2571331"/>
                <a:ext cx="1557602" cy="2544083"/>
              </a:xfrm>
              <a:prstGeom prst="rect">
                <a:avLst/>
              </a:prstGeom>
            </p:spPr>
          </p:pic>
          <p:pic>
            <p:nvPicPr>
              <p:cNvPr id="58" name="图片 57"/>
              <p:cNvPicPr>
                <a:picLocks noChangeAspect="1"/>
              </p:cNvPicPr>
              <p:nvPr/>
            </p:nvPicPr>
            <p:blipFill>
              <a:blip r:embed="rId5">
                <a:extLst>
                  <a:ext uri="{28A0092B-C50C-407E-A947-70E740481C1C}">
                    <a14:useLocalDpi val="0"/>
                  </a:ext>
                </a:extLst>
              </a:blip>
              <a:stretch>
                <a:fillRect/>
              </a:stretch>
            </p:blipFill>
            <p:spPr>
              <a:xfrm>
                <a:off x="5295436" y="2571331"/>
                <a:ext cx="1560787" cy="2544083"/>
              </a:xfrm>
              <a:prstGeom prst="rect">
                <a:avLst/>
              </a:prstGeom>
            </p:spPr>
          </p:pic>
          <p:pic>
            <p:nvPicPr>
              <p:cNvPr id="59" name="图片 58"/>
              <p:cNvPicPr>
                <a:picLocks noChangeAspect="1"/>
              </p:cNvPicPr>
              <p:nvPr/>
            </p:nvPicPr>
            <p:blipFill>
              <a:blip r:embed="rId6">
                <a:extLst>
                  <a:ext uri="{28A0092B-C50C-407E-A947-70E740481C1C}">
                    <a14:useLocalDpi val="0"/>
                  </a:ext>
                </a:extLst>
              </a:blip>
              <a:stretch>
                <a:fillRect/>
              </a:stretch>
            </p:blipFill>
            <p:spPr>
              <a:xfrm>
                <a:off x="6853389" y="2571331"/>
                <a:ext cx="1568808" cy="2544083"/>
              </a:xfrm>
              <a:prstGeom prst="rect">
                <a:avLst/>
              </a:prstGeom>
            </p:spPr>
          </p:pic>
          <p:pic>
            <p:nvPicPr>
              <p:cNvPr id="60" name="图片 59"/>
              <p:cNvPicPr>
                <a:picLocks noChangeAspect="1"/>
              </p:cNvPicPr>
              <p:nvPr/>
            </p:nvPicPr>
            <p:blipFill>
              <a:blip r:embed="rId7">
                <a:extLst>
                  <a:ext uri="{28A0092B-C50C-407E-A947-70E740481C1C}">
                    <a14:useLocalDpi val="0"/>
                  </a:ext>
                </a:extLst>
              </a:blip>
              <a:stretch>
                <a:fillRect/>
              </a:stretch>
            </p:blipFill>
            <p:spPr>
              <a:xfrm>
                <a:off x="8404849" y="2571331"/>
                <a:ext cx="1570421" cy="2544083"/>
              </a:xfrm>
              <a:prstGeom prst="rect">
                <a:avLst/>
              </a:prstGeom>
            </p:spPr>
          </p:pic>
          <p:sp>
            <p:nvSpPr>
              <p:cNvPr id="61" name="矩形 60"/>
              <p:cNvSpPr/>
              <p:nvPr/>
            </p:nvSpPr>
            <p:spPr>
              <a:xfrm>
                <a:off x="1292824" y="1769940"/>
                <a:ext cx="918393" cy="3972277"/>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矩形 47"/>
            <p:cNvSpPr/>
            <p:nvPr/>
          </p:nvSpPr>
          <p:spPr>
            <a:xfrm>
              <a:off x="1295829" y="1769940"/>
              <a:ext cx="9624357" cy="3972277"/>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1165743" y="1652726"/>
              <a:ext cx="9860514" cy="4206704"/>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788492509"/>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5658971" y="15632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第</a:t>
            </a:r>
          </a:p>
        </p:txBody>
      </p:sp>
      <p:sp>
        <p:nvSpPr>
          <p:cNvPr id="3" name="椭圆 2"/>
          <p:cNvSpPr/>
          <p:nvPr/>
        </p:nvSpPr>
        <p:spPr>
          <a:xfrm>
            <a:off x="5658971" y="25157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肆</a:t>
            </a:r>
          </a:p>
        </p:txBody>
      </p:sp>
      <p:sp>
        <p:nvSpPr>
          <p:cNvPr id="4" name="椭圆 3"/>
          <p:cNvSpPr/>
          <p:nvPr/>
        </p:nvSpPr>
        <p:spPr>
          <a:xfrm>
            <a:off x="5658971" y="34682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部</a:t>
            </a:r>
          </a:p>
        </p:txBody>
      </p:sp>
      <p:sp>
        <p:nvSpPr>
          <p:cNvPr id="5" name="椭圆 4"/>
          <p:cNvSpPr/>
          <p:nvPr/>
        </p:nvSpPr>
        <p:spPr>
          <a:xfrm>
            <a:off x="5658971" y="4420721"/>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分</a:t>
            </a:r>
          </a:p>
        </p:txBody>
      </p:sp>
    </p:spTree>
    <p:extLst>
      <p:ext uri="{BB962C8B-B14F-4D97-AF65-F5344CB8AC3E}">
        <p14:creationId val="1452763202"/>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53657" y="498190"/>
            <a:ext cx="6284686" cy="936000"/>
            <a:chOff x="2953657" y="599788"/>
            <a:chExt cx="6284686" cy="936000"/>
          </a:xfrm>
        </p:grpSpPr>
        <p:sp>
          <p:nvSpPr>
            <p:cNvPr id="3" name="文本框 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4" name="组合 3"/>
            <p:cNvGrpSpPr>
              <a:grpSpLocks noChangeAspect="1"/>
            </p:cNvGrpSpPr>
            <p:nvPr/>
          </p:nvGrpSpPr>
          <p:grpSpPr>
            <a:xfrm>
              <a:off x="5302791" y="599788"/>
              <a:ext cx="1586419" cy="936000"/>
              <a:chOff x="3840858" y="2191511"/>
              <a:chExt cx="4510283" cy="2661102"/>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pic>
        <p:nvPicPr>
          <p:cNvPr id="7" name="图片 6"/>
          <p:cNvPicPr>
            <a:picLocks noChangeAspect="1"/>
          </p:cNvPicPr>
          <p:nvPr/>
        </p:nvPicPr>
        <p:blipFill>
          <a:blip r:embed="rId3">
            <a:extLst>
              <a:ext uri="{BEBA8EAE-BF5A-486C-A8C5-ECC9F3942E4B}">
                <a14:imgProps>
                  <a14:imgLayer xmlns:d3p1="http://schemas.openxmlformats.org/officeDocument/2006/relationships" d3p1:embed="">
                    <a14:imgEffect>
                      <a14:backgroundRemoval b="92395" l="167" r="100000" t="0">
                        <a14:foregroundMark x1="27000" x2="33500" y1="31141" y2="38541"/>
                        <a14:foregroundMark x1="34167" x2="37667" y1="19938" y2="21994"/>
                        <a14:foregroundMark x1="39333" x2="44833" y1="33607" y2="40391"/>
                        <a14:foregroundMark x1="55167" x2="60667" y1="49538" y2="59712"/>
                        <a14:foregroundMark x1="49333" x2="53167" y1="63515" y2="68962"/>
                        <a14:foregroundMark x1="32833" x2="32833" y1="56321" y2="59712"/>
                        <a14:foregroundMark x1="32167" x2="32167" y1="60329" y2="61768"/>
                        <a14:foregroundMark x1="31167" x2="30500" y1="60740" y2="62795"/>
                        <a14:foregroundMark x1="30333" x2="29333" y1="63412" y2="65879"/>
                        <a14:foregroundMark x1="29000" x2="28167" y1="66393" y2="68551"/>
                        <a14:foregroundMark x1="68500" x2="72333" y1="65262" y2="67420"/>
                        <a14:foregroundMark x1="72667" x2="71333" y1="61459" y2="67009"/>
                        <a14:backgroundMark x1="69500" x2="71167" y1="63207" y2="64132"/>
                        <a14:backgroundMark x1="71167" x2="71667" y1="65057" y2="65262"/>
                      </a14:backgroundRemoval>
                    </a14:imgEffect>
                  </a14:imgLayer>
                </a14:imgProps>
              </a:ext>
              <a:ext uri="{28A0092B-C50C-407E-A947-70E740481C1C}">
                <a14:useLocalDpi val="0"/>
              </a:ext>
            </a:extLst>
          </a:blip>
          <a:srcRect b="23026"/>
          <a:stretch>
            <a:fillRect/>
          </a:stretch>
        </p:blipFill>
        <p:spPr>
          <a:xfrm>
            <a:off x="1067493" y="1713583"/>
            <a:ext cx="3320427" cy="4144770"/>
          </a:xfrm>
          <a:prstGeom prst="rect">
            <a:avLst/>
          </a:prstGeom>
          <a:effectLst>
            <a:outerShdw algn="tl" blurRad="50800" dir="2700000" dist="38100" rotWithShape="0">
              <a:prstClr val="black">
                <a:alpha val="40000"/>
              </a:prstClr>
            </a:outerShdw>
          </a:effectLst>
        </p:spPr>
      </p:pic>
      <p:grpSp>
        <p:nvGrpSpPr>
          <p:cNvPr id="43" name="组合 42"/>
          <p:cNvGrpSpPr/>
          <p:nvPr/>
        </p:nvGrpSpPr>
        <p:grpSpPr>
          <a:xfrm>
            <a:off x="4987906" y="2105230"/>
            <a:ext cx="6208805" cy="3361476"/>
            <a:chOff x="5208662" y="1865464"/>
            <a:chExt cx="6208805" cy="3361476"/>
          </a:xfrm>
        </p:grpSpPr>
        <p:grpSp>
          <p:nvGrpSpPr>
            <p:cNvPr id="31" name="组合 30"/>
            <p:cNvGrpSpPr/>
            <p:nvPr/>
          </p:nvGrpSpPr>
          <p:grpSpPr>
            <a:xfrm>
              <a:off x="5208662" y="1865464"/>
              <a:ext cx="6208805" cy="1440972"/>
              <a:chOff x="5208662" y="1865464"/>
              <a:chExt cx="6208805" cy="1440972"/>
            </a:xfrm>
          </p:grpSpPr>
          <p:grpSp>
            <p:nvGrpSpPr>
              <p:cNvPr id="8" name="组合 7"/>
              <p:cNvGrpSpPr/>
              <p:nvPr/>
            </p:nvGrpSpPr>
            <p:grpSpPr>
              <a:xfrm>
                <a:off x="5208662" y="1865464"/>
                <a:ext cx="2806700" cy="1440972"/>
                <a:chOff x="927100" y="1393523"/>
                <a:chExt cx="2806700" cy="1440972"/>
              </a:xfrm>
            </p:grpSpPr>
            <p:sp>
              <p:nvSpPr>
                <p:cNvPr id="9" name="文本框 8"/>
                <p:cNvSpPr txBox="1"/>
                <p:nvPr/>
              </p:nvSpPr>
              <p:spPr>
                <a:xfrm>
                  <a:off x="927100" y="139352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10" name="文本框 9"/>
                <p:cNvSpPr txBox="1"/>
                <p:nvPr/>
              </p:nvSpPr>
              <p:spPr>
                <a:xfrm>
                  <a:off x="927100"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11" name="文本框 10"/>
                <p:cNvSpPr txBox="1"/>
                <p:nvPr/>
              </p:nvSpPr>
              <p:spPr>
                <a:xfrm>
                  <a:off x="927100" y="1889399"/>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12" name="矩形 11"/>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13" name="组合 12"/>
              <p:cNvGrpSpPr/>
              <p:nvPr/>
            </p:nvGrpSpPr>
            <p:grpSpPr>
              <a:xfrm>
                <a:off x="8610767" y="1865464"/>
                <a:ext cx="2806700" cy="1440972"/>
                <a:chOff x="927100" y="1393523"/>
                <a:chExt cx="2806700" cy="1440972"/>
              </a:xfrm>
            </p:grpSpPr>
            <p:sp>
              <p:nvSpPr>
                <p:cNvPr id="14" name="文本框 13"/>
                <p:cNvSpPr txBox="1"/>
                <p:nvPr/>
              </p:nvSpPr>
              <p:spPr>
                <a:xfrm>
                  <a:off x="927099" y="139352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15" name="文本框 14"/>
                <p:cNvSpPr txBox="1"/>
                <p:nvPr/>
              </p:nvSpPr>
              <p:spPr>
                <a:xfrm>
                  <a:off x="927099"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16" name="文本框 15"/>
                <p:cNvSpPr txBox="1"/>
                <p:nvPr/>
              </p:nvSpPr>
              <p:spPr>
                <a:xfrm>
                  <a:off x="927099" y="1889399"/>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17" name="矩形 16"/>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grpSp>
          <p:nvGrpSpPr>
            <p:cNvPr id="32" name="组合 31"/>
            <p:cNvGrpSpPr/>
            <p:nvPr/>
          </p:nvGrpSpPr>
          <p:grpSpPr>
            <a:xfrm>
              <a:off x="5208662" y="3785968"/>
              <a:ext cx="6208805" cy="1440972"/>
              <a:chOff x="5208662" y="1865464"/>
              <a:chExt cx="6208805" cy="1440972"/>
            </a:xfrm>
          </p:grpSpPr>
          <p:grpSp>
            <p:nvGrpSpPr>
              <p:cNvPr id="33" name="组合 32"/>
              <p:cNvGrpSpPr/>
              <p:nvPr/>
            </p:nvGrpSpPr>
            <p:grpSpPr>
              <a:xfrm>
                <a:off x="5208662" y="1865464"/>
                <a:ext cx="2806700" cy="1440972"/>
                <a:chOff x="927100" y="1393523"/>
                <a:chExt cx="2806700" cy="1440972"/>
              </a:xfrm>
            </p:grpSpPr>
            <p:sp>
              <p:nvSpPr>
                <p:cNvPr id="39" name="文本框 38"/>
                <p:cNvSpPr txBox="1"/>
                <p:nvPr/>
              </p:nvSpPr>
              <p:spPr>
                <a:xfrm>
                  <a:off x="927100" y="139352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40" name="文本框 39"/>
                <p:cNvSpPr txBox="1"/>
                <p:nvPr/>
              </p:nvSpPr>
              <p:spPr>
                <a:xfrm>
                  <a:off x="927100" y="1626071"/>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41" name="文本框 40"/>
                <p:cNvSpPr txBox="1"/>
                <p:nvPr/>
              </p:nvSpPr>
              <p:spPr>
                <a:xfrm>
                  <a:off x="927100" y="1889399"/>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42" name="矩形 41"/>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34" name="组合 33"/>
              <p:cNvGrpSpPr/>
              <p:nvPr/>
            </p:nvGrpSpPr>
            <p:grpSpPr>
              <a:xfrm>
                <a:off x="8610767" y="1865464"/>
                <a:ext cx="2806700" cy="1440972"/>
                <a:chOff x="927100" y="1393523"/>
                <a:chExt cx="2806700" cy="1440972"/>
              </a:xfrm>
            </p:grpSpPr>
            <p:sp>
              <p:nvSpPr>
                <p:cNvPr id="35" name="文本框 34"/>
                <p:cNvSpPr txBox="1"/>
                <p:nvPr/>
              </p:nvSpPr>
              <p:spPr>
                <a:xfrm>
                  <a:off x="927099" y="139352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36" name="文本框 35"/>
                <p:cNvSpPr txBox="1"/>
                <p:nvPr/>
              </p:nvSpPr>
              <p:spPr>
                <a:xfrm>
                  <a:off x="927100"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37" name="文本框 36"/>
                <p:cNvSpPr txBox="1"/>
                <p:nvPr/>
              </p:nvSpPr>
              <p:spPr>
                <a:xfrm>
                  <a:off x="927099" y="1889399"/>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38" name="矩形 37"/>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grpSp>
    </p:spTree>
    <p:extLst>
      <p:ext uri="{BB962C8B-B14F-4D97-AF65-F5344CB8AC3E}">
        <p14:creationId val="625918554"/>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53657" y="498190"/>
            <a:ext cx="6284686" cy="936000"/>
            <a:chOff x="2953657" y="599788"/>
            <a:chExt cx="6284686" cy="936000"/>
          </a:xfrm>
        </p:grpSpPr>
        <p:sp>
          <p:nvSpPr>
            <p:cNvPr id="3" name="文本框 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4" name="组合 3"/>
            <p:cNvGrpSpPr>
              <a:grpSpLocks noChangeAspect="1"/>
            </p:cNvGrpSpPr>
            <p:nvPr/>
          </p:nvGrpSpPr>
          <p:grpSpPr>
            <a:xfrm>
              <a:off x="5302791" y="599788"/>
              <a:ext cx="1586419" cy="936000"/>
              <a:chOff x="3840858" y="2191511"/>
              <a:chExt cx="4510283" cy="2661102"/>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grpSp>
        <p:nvGrpSpPr>
          <p:cNvPr id="16" name="组合 15"/>
          <p:cNvGrpSpPr/>
          <p:nvPr/>
        </p:nvGrpSpPr>
        <p:grpSpPr>
          <a:xfrm>
            <a:off x="710957" y="3620310"/>
            <a:ext cx="10770086" cy="288000"/>
            <a:chOff x="805300" y="3285000"/>
            <a:chExt cx="10770086" cy="288000"/>
          </a:xfrm>
          <a:solidFill>
            <a:schemeClr val="accent1">
              <a:lumMod val="60000"/>
              <a:lumOff val="40000"/>
            </a:schemeClr>
          </a:solidFill>
        </p:grpSpPr>
        <p:grpSp>
          <p:nvGrpSpPr>
            <p:cNvPr id="10" name="组合 9"/>
            <p:cNvGrpSpPr/>
            <p:nvPr/>
          </p:nvGrpSpPr>
          <p:grpSpPr>
            <a:xfrm>
              <a:off x="805300" y="3285000"/>
              <a:ext cx="842314" cy="288000"/>
              <a:chOff x="2696886" y="3889829"/>
              <a:chExt cx="842314" cy="288000"/>
            </a:xfrm>
            <a:grpFill/>
          </p:grpSpPr>
          <p:sp>
            <p:nvSpPr>
              <p:cNvPr id="7" name="椭圆 6"/>
              <p:cNvSpPr>
                <a:spLocks noChangeAspect="1"/>
              </p:cNvSpPr>
              <p:nvPr/>
            </p:nvSpPr>
            <p:spPr>
              <a:xfrm>
                <a:off x="3251200" y="3889829"/>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a:spLocks noChangeAspect="1"/>
              </p:cNvSpPr>
              <p:nvPr/>
            </p:nvSpPr>
            <p:spPr>
              <a:xfrm>
                <a:off x="2938043" y="3925829"/>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a:spLocks noChangeAspect="1"/>
              </p:cNvSpPr>
              <p:nvPr/>
            </p:nvSpPr>
            <p:spPr>
              <a:xfrm>
                <a:off x="2696886" y="396182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flipH="1">
              <a:off x="10733072" y="3285000"/>
              <a:ext cx="842314" cy="288000"/>
              <a:chOff x="2696886" y="3889829"/>
              <a:chExt cx="842314" cy="288000"/>
            </a:xfrm>
            <a:grpFill/>
          </p:grpSpPr>
          <p:sp>
            <p:nvSpPr>
              <p:cNvPr id="12" name="椭圆 11"/>
              <p:cNvSpPr>
                <a:spLocks noChangeAspect="1"/>
              </p:cNvSpPr>
              <p:nvPr/>
            </p:nvSpPr>
            <p:spPr>
              <a:xfrm>
                <a:off x="3251200" y="3889829"/>
                <a:ext cx="288000" cy="28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a:spLocks noChangeAspect="1"/>
              </p:cNvSpPr>
              <p:nvPr/>
            </p:nvSpPr>
            <p:spPr>
              <a:xfrm>
                <a:off x="2938043" y="3925829"/>
                <a:ext cx="216000" cy="21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a:spLocks noChangeAspect="1"/>
              </p:cNvSpPr>
              <p:nvPr/>
            </p:nvSpPr>
            <p:spPr>
              <a:xfrm>
                <a:off x="2696886" y="3961829"/>
                <a:ext cx="144000" cy="144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17" name="矩形 16"/>
          <p:cNvSpPr/>
          <p:nvPr/>
        </p:nvSpPr>
        <p:spPr>
          <a:xfrm>
            <a:off x="5279200" y="5789283"/>
            <a:ext cx="1633601" cy="484094"/>
          </a:xfrm>
          <a:prstGeom prst="rect">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28" name="组合 27"/>
          <p:cNvGrpSpPr/>
          <p:nvPr/>
        </p:nvGrpSpPr>
        <p:grpSpPr>
          <a:xfrm>
            <a:off x="3601575" y="1971437"/>
            <a:ext cx="4988851" cy="1042035"/>
            <a:chOff x="3601575" y="2086643"/>
            <a:chExt cx="4988851" cy="1042035"/>
          </a:xfrm>
        </p:grpSpPr>
        <p:sp>
          <p:nvSpPr>
            <p:cNvPr id="29" name="文本框 28"/>
            <p:cNvSpPr txBox="1"/>
            <p:nvPr/>
          </p:nvSpPr>
          <p:spPr>
            <a:xfrm>
              <a:off x="3601576" y="2086643"/>
              <a:ext cx="4988851" cy="640080"/>
            </a:xfrm>
            <a:prstGeom prst="rect">
              <a:avLst/>
            </a:prstGeom>
            <a:noFill/>
          </p:spPr>
          <p:txBody>
            <a:bodyPr rtlCol="0" wrap="square">
              <a:spAutoFit/>
            </a:bodyPr>
            <a:lstStyle/>
            <a:p>
              <a:pPr algn="ctr"/>
              <a:r>
                <a:rPr altLang="en-US" lang="zh-CN">
                  <a:solidFill>
                    <a:prstClr val="black"/>
                  </a:solidFill>
                </a:rPr>
                <a:t>输入内容输入内容输入内容输入内容输入内容输入内容输入内容</a:t>
              </a:r>
            </a:p>
          </p:txBody>
        </p:sp>
        <p:sp>
          <p:nvSpPr>
            <p:cNvPr id="30" name="文本框 29"/>
            <p:cNvSpPr txBox="1"/>
            <p:nvPr/>
          </p:nvSpPr>
          <p:spPr>
            <a:xfrm>
              <a:off x="3601576" y="2790124"/>
              <a:ext cx="4988851" cy="335280"/>
            </a:xfrm>
            <a:prstGeom prst="rect">
              <a:avLst/>
            </a:prstGeom>
            <a:noFill/>
          </p:spPr>
          <p:txBody>
            <a:bodyPr rtlCol="0" wrap="square">
              <a:spAutoFit/>
            </a:bodyPr>
            <a:lstStyle/>
            <a:p>
              <a:pPr algn="ctr"/>
              <a:r>
                <a:rPr altLang="en-US" lang="zh-CN" sz="1600">
                  <a:solidFill>
                    <a:prstClr val="black"/>
                  </a:solidFill>
                </a:rPr>
                <a:t>输入内容输入内容输入内容输入内容</a:t>
              </a:r>
            </a:p>
          </p:txBody>
        </p:sp>
      </p:grpSp>
      <p:grpSp>
        <p:nvGrpSpPr>
          <p:cNvPr id="31" name="组合 30"/>
          <p:cNvGrpSpPr/>
          <p:nvPr/>
        </p:nvGrpSpPr>
        <p:grpSpPr>
          <a:xfrm>
            <a:off x="3601575" y="3452919"/>
            <a:ext cx="4988851" cy="737117"/>
            <a:chOff x="3601575" y="3587175"/>
            <a:chExt cx="4988851" cy="737117"/>
          </a:xfrm>
        </p:grpSpPr>
        <p:sp>
          <p:nvSpPr>
            <p:cNvPr id="32" name="文本框 31"/>
            <p:cNvSpPr txBox="1"/>
            <p:nvPr/>
          </p:nvSpPr>
          <p:spPr>
            <a:xfrm>
              <a:off x="3601576" y="3587175"/>
              <a:ext cx="4988851" cy="457200"/>
            </a:xfrm>
            <a:prstGeom prst="rect">
              <a:avLst/>
            </a:prstGeom>
            <a:noFill/>
          </p:spPr>
          <p:txBody>
            <a:bodyPr rtlCol="0" wrap="square">
              <a:spAutoFit/>
            </a:bodyPr>
            <a:lstStyle/>
            <a:p>
              <a:pPr algn="ctr"/>
              <a:r>
                <a:rPr altLang="en-US" lang="zh-CN" sz="2400">
                  <a:solidFill>
                    <a:prstClr val="black"/>
                  </a:solidFill>
                </a:rPr>
                <a:t>输入内容</a:t>
              </a:r>
            </a:p>
          </p:txBody>
        </p:sp>
        <p:sp>
          <p:nvSpPr>
            <p:cNvPr id="33" name="文本框 32"/>
            <p:cNvSpPr txBox="1"/>
            <p:nvPr/>
          </p:nvSpPr>
          <p:spPr>
            <a:xfrm>
              <a:off x="3601576" y="4016515"/>
              <a:ext cx="4988851" cy="304800"/>
            </a:xfrm>
            <a:prstGeom prst="rect">
              <a:avLst/>
            </a:prstGeom>
            <a:noFill/>
          </p:spPr>
          <p:txBody>
            <a:bodyPr rtlCol="0" wrap="square">
              <a:spAutoFit/>
            </a:bodyPr>
            <a:lstStyle/>
            <a:p>
              <a:pPr algn="ctr"/>
              <a:r>
                <a:rPr altLang="en-US" lang="zh-CN" sz="1400">
                  <a:solidFill>
                    <a:prstClr val="black"/>
                  </a:solidFill>
                </a:rPr>
                <a:t>输入内容</a:t>
              </a:r>
            </a:p>
          </p:txBody>
        </p:sp>
      </p:grpSp>
      <p:grpSp>
        <p:nvGrpSpPr>
          <p:cNvPr id="34" name="组合 33"/>
          <p:cNvGrpSpPr/>
          <p:nvPr/>
        </p:nvGrpSpPr>
        <p:grpSpPr>
          <a:xfrm>
            <a:off x="2622813" y="4656528"/>
            <a:ext cx="6946374" cy="702639"/>
            <a:chOff x="2622813" y="4714584"/>
            <a:chExt cx="6946374" cy="702639"/>
          </a:xfrm>
        </p:grpSpPr>
        <p:sp>
          <p:nvSpPr>
            <p:cNvPr id="35" name="文本框 34"/>
            <p:cNvSpPr txBox="1"/>
            <p:nvPr/>
          </p:nvSpPr>
          <p:spPr>
            <a:xfrm>
              <a:off x="3601575" y="4714584"/>
              <a:ext cx="4988851" cy="335280"/>
            </a:xfrm>
            <a:prstGeom prst="rect">
              <a:avLst/>
            </a:prstGeom>
            <a:noFill/>
          </p:spPr>
          <p:txBody>
            <a:bodyPr rtlCol="0" wrap="square">
              <a:spAutoFit/>
            </a:bodyPr>
            <a:lstStyle/>
            <a:p>
              <a:pPr algn="ctr"/>
              <a:r>
                <a:rPr altLang="en-US" lang="zh-CN" sz="1600">
                  <a:solidFill>
                    <a:prstClr val="black"/>
                  </a:solidFill>
                </a:rPr>
                <a:t>输入内容输入内容输入内容输入内容</a:t>
              </a:r>
            </a:p>
          </p:txBody>
        </p:sp>
        <p:sp>
          <p:nvSpPr>
            <p:cNvPr id="36" name="文本框 35"/>
            <p:cNvSpPr txBox="1"/>
            <p:nvPr/>
          </p:nvSpPr>
          <p:spPr>
            <a:xfrm>
              <a:off x="2622813" y="5078669"/>
              <a:ext cx="6946374" cy="335280"/>
            </a:xfrm>
            <a:prstGeom prst="rect">
              <a:avLst/>
            </a:prstGeom>
            <a:noFill/>
          </p:spPr>
          <p:txBody>
            <a:bodyPr rtlCol="0" wrap="square">
              <a:spAutoFit/>
            </a:bodyPr>
            <a:lstStyle/>
            <a:p>
              <a:pPr algn="ctr"/>
              <a:r>
                <a:rPr altLang="en-US" lang="zh-CN" sz="1600">
                  <a:solidFill>
                    <a:prstClr val="black"/>
                  </a:solidFill>
                </a:rPr>
                <a:t>输入内容输入内容输入内容输入内容输入内容输入内容输入内容输入内容</a:t>
              </a:r>
            </a:p>
          </p:txBody>
        </p:sp>
      </p:grpSp>
      <p:sp>
        <p:nvSpPr>
          <p:cNvPr id="37" name="文本框 36"/>
          <p:cNvSpPr txBox="1"/>
          <p:nvPr/>
        </p:nvSpPr>
        <p:spPr>
          <a:xfrm>
            <a:off x="5217886" y="5820435"/>
            <a:ext cx="1756229" cy="396240"/>
          </a:xfrm>
          <a:prstGeom prst="rect">
            <a:avLst/>
          </a:prstGeom>
          <a:noFill/>
        </p:spPr>
        <p:txBody>
          <a:bodyPr rtlCol="0" wrap="square">
            <a:spAutoFit/>
          </a:bodyPr>
          <a:lstStyle/>
          <a:p>
            <a:pPr algn="ctr"/>
            <a:r>
              <a:rPr altLang="en-US" lang="zh-CN" sz="2000">
                <a:solidFill>
                  <a:prstClr val="white"/>
                </a:solidFill>
              </a:rPr>
              <a:t>输入内容</a:t>
            </a:r>
          </a:p>
        </p:txBody>
      </p:sp>
    </p:spTree>
    <p:extLst>
      <p:ext uri="{BB962C8B-B14F-4D97-AF65-F5344CB8AC3E}">
        <p14:creationId val="2518514914"/>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53657" y="498190"/>
            <a:ext cx="6284686" cy="936000"/>
            <a:chOff x="2953657" y="599788"/>
            <a:chExt cx="6284686" cy="936000"/>
          </a:xfrm>
        </p:grpSpPr>
        <p:sp>
          <p:nvSpPr>
            <p:cNvPr id="3" name="文本框 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4" name="组合 3"/>
            <p:cNvGrpSpPr>
              <a:grpSpLocks noChangeAspect="1"/>
            </p:cNvGrpSpPr>
            <p:nvPr/>
          </p:nvGrpSpPr>
          <p:grpSpPr>
            <a:xfrm>
              <a:off x="5302791" y="599788"/>
              <a:ext cx="1586419" cy="936000"/>
              <a:chOff x="3840858" y="2191511"/>
              <a:chExt cx="4510283" cy="2661102"/>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grpSp>
        <p:nvGrpSpPr>
          <p:cNvPr id="43" name="组合 42"/>
          <p:cNvGrpSpPr/>
          <p:nvPr/>
        </p:nvGrpSpPr>
        <p:grpSpPr>
          <a:xfrm>
            <a:off x="0" y="1991825"/>
            <a:ext cx="12192000" cy="4162477"/>
            <a:chOff x="0" y="2078909"/>
            <a:chExt cx="12192000" cy="4162477"/>
          </a:xfrm>
        </p:grpSpPr>
        <p:cxnSp>
          <p:nvCxnSpPr>
            <p:cNvPr id="7" name="直接连接符 6"/>
            <p:cNvCxnSpPr/>
            <p:nvPr/>
          </p:nvCxnSpPr>
          <p:spPr>
            <a:xfrm>
              <a:off x="0" y="4151082"/>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74132" y="4005939"/>
              <a:ext cx="290286" cy="290286"/>
              <a:chOff x="4122057" y="1799771"/>
              <a:chExt cx="290286" cy="290286"/>
            </a:xfrm>
          </p:grpSpPr>
          <p:sp>
            <p:nvSpPr>
              <p:cNvPr id="9" name="椭圆 8"/>
              <p:cNvSpPr/>
              <p:nvPr/>
            </p:nvSpPr>
            <p:spPr>
              <a:xfrm>
                <a:off x="4122057" y="1799771"/>
                <a:ext cx="290286" cy="290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0" name="组合 9"/>
              <p:cNvGrpSpPr/>
              <p:nvPr/>
            </p:nvGrpSpPr>
            <p:grpSpPr>
              <a:xfrm>
                <a:off x="4213678" y="1914065"/>
                <a:ext cx="94343" cy="113883"/>
                <a:chOff x="6828971" y="2503714"/>
                <a:chExt cx="304800" cy="367927"/>
              </a:xfrm>
            </p:grpSpPr>
            <p:cxnSp>
              <p:nvCxnSpPr>
                <p:cNvPr id="11" name="直接连接符 10"/>
                <p:cNvCxnSpPr/>
                <p:nvPr/>
              </p:nvCxnSpPr>
              <p:spPr>
                <a:xfrm flipH="1" rot="2700000">
                  <a:off x="6981371" y="2351314"/>
                  <a:ext cx="0" cy="304800"/>
                </a:xfrm>
                <a:prstGeom prst="line">
                  <a:avLst/>
                </a:prstGeom>
                <a:ln cap="rnd"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rot="18900000">
                  <a:off x="6981371" y="2566841"/>
                  <a:ext cx="0" cy="304800"/>
                </a:xfrm>
                <a:prstGeom prst="line">
                  <a:avLst/>
                </a:prstGeom>
                <a:ln cap="rnd"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flipH="1">
              <a:off x="10227582" y="4005939"/>
              <a:ext cx="290286" cy="290286"/>
              <a:chOff x="4122057" y="1799771"/>
              <a:chExt cx="290286" cy="290286"/>
            </a:xfrm>
          </p:grpSpPr>
          <p:sp>
            <p:nvSpPr>
              <p:cNvPr id="14" name="椭圆 13"/>
              <p:cNvSpPr/>
              <p:nvPr/>
            </p:nvSpPr>
            <p:spPr>
              <a:xfrm>
                <a:off x="4122057" y="1799771"/>
                <a:ext cx="290286" cy="290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15" name="组合 14"/>
              <p:cNvGrpSpPr/>
              <p:nvPr/>
            </p:nvGrpSpPr>
            <p:grpSpPr>
              <a:xfrm>
                <a:off x="4213678" y="1914065"/>
                <a:ext cx="94343" cy="113883"/>
                <a:chOff x="6828971" y="2503714"/>
                <a:chExt cx="304800" cy="367927"/>
              </a:xfrm>
            </p:grpSpPr>
            <p:cxnSp>
              <p:nvCxnSpPr>
                <p:cNvPr id="16" name="直接连接符 15"/>
                <p:cNvCxnSpPr/>
                <p:nvPr/>
              </p:nvCxnSpPr>
              <p:spPr>
                <a:xfrm flipH="1" rot="2700000">
                  <a:off x="6981371" y="2351314"/>
                  <a:ext cx="0" cy="304800"/>
                </a:xfrm>
                <a:prstGeom prst="line">
                  <a:avLst/>
                </a:prstGeom>
                <a:ln cap="rnd"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rot="18900000">
                  <a:off x="6981371" y="2566841"/>
                  <a:ext cx="0" cy="304800"/>
                </a:xfrm>
                <a:prstGeom prst="line">
                  <a:avLst/>
                </a:prstGeom>
                <a:ln cap="rnd" w="2540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8" name="组合 17"/>
            <p:cNvGrpSpPr/>
            <p:nvPr/>
          </p:nvGrpSpPr>
          <p:grpSpPr>
            <a:xfrm>
              <a:off x="3015733" y="2909194"/>
              <a:ext cx="248782" cy="1230089"/>
              <a:chOff x="3018859" y="2491912"/>
              <a:chExt cx="248782" cy="1230089"/>
            </a:xfrm>
          </p:grpSpPr>
          <p:cxnSp>
            <p:nvCxnSpPr>
              <p:cNvPr id="19" name="直接连接符 18"/>
              <p:cNvCxnSpPr/>
              <p:nvPr/>
            </p:nvCxnSpPr>
            <p:spPr>
              <a:xfrm flipH="1" flipV="1">
                <a:off x="3143250" y="2743200"/>
                <a:ext cx="0" cy="9788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018859" y="2491912"/>
                <a:ext cx="248782" cy="24878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1" name="组合 20"/>
            <p:cNvGrpSpPr/>
            <p:nvPr/>
          </p:nvGrpSpPr>
          <p:grpSpPr>
            <a:xfrm>
              <a:off x="5971609" y="2909194"/>
              <a:ext cx="248782" cy="1230089"/>
              <a:chOff x="3018859" y="2491912"/>
              <a:chExt cx="248782" cy="1230089"/>
            </a:xfrm>
          </p:grpSpPr>
          <p:cxnSp>
            <p:nvCxnSpPr>
              <p:cNvPr id="22" name="直接连接符 21"/>
              <p:cNvCxnSpPr/>
              <p:nvPr/>
            </p:nvCxnSpPr>
            <p:spPr>
              <a:xfrm flipH="1" flipV="1">
                <a:off x="3143250" y="2743200"/>
                <a:ext cx="0" cy="9788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018859" y="2491912"/>
                <a:ext cx="248782" cy="24878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4" name="组合 23"/>
            <p:cNvGrpSpPr/>
            <p:nvPr/>
          </p:nvGrpSpPr>
          <p:grpSpPr>
            <a:xfrm>
              <a:off x="8927486" y="2909194"/>
              <a:ext cx="248782" cy="1230089"/>
              <a:chOff x="3018859" y="2491912"/>
              <a:chExt cx="248782" cy="1230089"/>
            </a:xfrm>
          </p:grpSpPr>
          <p:cxnSp>
            <p:nvCxnSpPr>
              <p:cNvPr id="25" name="直接连接符 24"/>
              <p:cNvCxnSpPr/>
              <p:nvPr/>
            </p:nvCxnSpPr>
            <p:spPr>
              <a:xfrm flipH="1" flipV="1">
                <a:off x="3143250" y="2743200"/>
                <a:ext cx="0" cy="9788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3018859" y="2491912"/>
                <a:ext cx="248782" cy="24878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7" name="组合 26"/>
            <p:cNvGrpSpPr/>
            <p:nvPr/>
          </p:nvGrpSpPr>
          <p:grpSpPr>
            <a:xfrm flipV="1">
              <a:off x="4493671" y="4158333"/>
              <a:ext cx="248782" cy="1230089"/>
              <a:chOff x="3018859" y="2491912"/>
              <a:chExt cx="248782" cy="1230089"/>
            </a:xfrm>
          </p:grpSpPr>
          <p:cxnSp>
            <p:nvCxnSpPr>
              <p:cNvPr id="28" name="直接连接符 27"/>
              <p:cNvCxnSpPr/>
              <p:nvPr/>
            </p:nvCxnSpPr>
            <p:spPr>
              <a:xfrm flipH="1" flipV="1">
                <a:off x="3143250" y="2743200"/>
                <a:ext cx="0" cy="9788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3018859" y="2491912"/>
                <a:ext cx="248782" cy="24878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30" name="组合 29"/>
            <p:cNvGrpSpPr/>
            <p:nvPr/>
          </p:nvGrpSpPr>
          <p:grpSpPr>
            <a:xfrm flipV="1">
              <a:off x="7449547" y="4158333"/>
              <a:ext cx="248782" cy="1230089"/>
              <a:chOff x="3018859" y="2491912"/>
              <a:chExt cx="248782" cy="1230089"/>
            </a:xfrm>
          </p:grpSpPr>
          <p:cxnSp>
            <p:nvCxnSpPr>
              <p:cNvPr id="31" name="直接连接符 30"/>
              <p:cNvCxnSpPr/>
              <p:nvPr/>
            </p:nvCxnSpPr>
            <p:spPr>
              <a:xfrm flipH="1" flipV="1">
                <a:off x="3143250" y="2743200"/>
                <a:ext cx="0" cy="97880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3018859" y="2491912"/>
                <a:ext cx="248782" cy="24878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3" name="文本框 32"/>
            <p:cNvSpPr txBox="1"/>
            <p:nvPr/>
          </p:nvSpPr>
          <p:spPr>
            <a:xfrm>
              <a:off x="2262009" y="4204119"/>
              <a:ext cx="1756229" cy="457200"/>
            </a:xfrm>
            <a:prstGeom prst="rect">
              <a:avLst/>
            </a:prstGeom>
            <a:noFill/>
          </p:spPr>
          <p:txBody>
            <a:bodyPr rtlCol="0" wrap="square">
              <a:spAutoFit/>
            </a:bodyPr>
            <a:lstStyle/>
            <a:p>
              <a:pPr algn="ctr"/>
              <a:r>
                <a:rPr altLang="zh-CN" lang="en-US" sz="2400">
                  <a:solidFill>
                    <a:prstClr val="black"/>
                  </a:solidFill>
                </a:rPr>
                <a:t>2011年</a:t>
              </a:r>
            </a:p>
          </p:txBody>
        </p:sp>
        <p:sp>
          <p:nvSpPr>
            <p:cNvPr id="34" name="文本框 33"/>
            <p:cNvSpPr txBox="1"/>
            <p:nvPr/>
          </p:nvSpPr>
          <p:spPr>
            <a:xfrm>
              <a:off x="5217884" y="4204119"/>
              <a:ext cx="1756229" cy="457200"/>
            </a:xfrm>
            <a:prstGeom prst="rect">
              <a:avLst/>
            </a:prstGeom>
            <a:noFill/>
          </p:spPr>
          <p:txBody>
            <a:bodyPr rtlCol="0" wrap="square">
              <a:spAutoFit/>
            </a:bodyPr>
            <a:lstStyle/>
            <a:p>
              <a:pPr algn="ctr"/>
              <a:r>
                <a:rPr altLang="zh-CN" lang="en-US" sz="2400">
                  <a:solidFill>
                    <a:prstClr val="black"/>
                  </a:solidFill>
                </a:rPr>
                <a:t>2013年</a:t>
              </a:r>
            </a:p>
          </p:txBody>
        </p:sp>
        <p:sp>
          <p:nvSpPr>
            <p:cNvPr id="35" name="文本框 34"/>
            <p:cNvSpPr txBox="1"/>
            <p:nvPr/>
          </p:nvSpPr>
          <p:spPr>
            <a:xfrm>
              <a:off x="8173759" y="4204119"/>
              <a:ext cx="1756229" cy="457200"/>
            </a:xfrm>
            <a:prstGeom prst="rect">
              <a:avLst/>
            </a:prstGeom>
            <a:noFill/>
          </p:spPr>
          <p:txBody>
            <a:bodyPr rtlCol="0" wrap="square">
              <a:spAutoFit/>
            </a:bodyPr>
            <a:lstStyle/>
            <a:p>
              <a:pPr algn="ctr"/>
              <a:r>
                <a:rPr altLang="zh-CN" lang="en-US" sz="2400">
                  <a:solidFill>
                    <a:prstClr val="black"/>
                  </a:solidFill>
                </a:rPr>
                <a:t>2015年</a:t>
              </a:r>
            </a:p>
          </p:txBody>
        </p:sp>
        <p:sp>
          <p:nvSpPr>
            <p:cNvPr id="36" name="文本框 35"/>
            <p:cNvSpPr txBox="1"/>
            <p:nvPr/>
          </p:nvSpPr>
          <p:spPr>
            <a:xfrm>
              <a:off x="6695824" y="3650021"/>
              <a:ext cx="1756229" cy="457200"/>
            </a:xfrm>
            <a:prstGeom prst="rect">
              <a:avLst/>
            </a:prstGeom>
            <a:noFill/>
          </p:spPr>
          <p:txBody>
            <a:bodyPr rtlCol="0" wrap="square">
              <a:spAutoFit/>
            </a:bodyPr>
            <a:lstStyle/>
            <a:p>
              <a:pPr algn="ctr"/>
              <a:r>
                <a:rPr altLang="zh-CN" lang="en-US" sz="2400">
                  <a:solidFill>
                    <a:prstClr val="black"/>
                  </a:solidFill>
                </a:rPr>
                <a:t>2014年</a:t>
              </a:r>
            </a:p>
          </p:txBody>
        </p:sp>
        <p:sp>
          <p:nvSpPr>
            <p:cNvPr id="37" name="文本框 36"/>
            <p:cNvSpPr txBox="1"/>
            <p:nvPr/>
          </p:nvSpPr>
          <p:spPr>
            <a:xfrm>
              <a:off x="3744648" y="3650021"/>
              <a:ext cx="1756229" cy="457200"/>
            </a:xfrm>
            <a:prstGeom prst="rect">
              <a:avLst/>
            </a:prstGeom>
            <a:noFill/>
          </p:spPr>
          <p:txBody>
            <a:bodyPr rtlCol="0" wrap="square">
              <a:spAutoFit/>
            </a:bodyPr>
            <a:lstStyle/>
            <a:p>
              <a:pPr algn="ctr"/>
              <a:r>
                <a:rPr altLang="zh-CN" lang="en-US" sz="2400">
                  <a:solidFill>
                    <a:prstClr val="black"/>
                  </a:solidFill>
                </a:rPr>
                <a:t>2012年</a:t>
              </a:r>
            </a:p>
          </p:txBody>
        </p:sp>
        <p:sp>
          <p:nvSpPr>
            <p:cNvPr id="38" name="文本框 37"/>
            <p:cNvSpPr txBox="1"/>
            <p:nvPr/>
          </p:nvSpPr>
          <p:spPr>
            <a:xfrm>
              <a:off x="1953310" y="2078909"/>
              <a:ext cx="2373625" cy="731520"/>
            </a:xfrm>
            <a:prstGeom prst="rect">
              <a:avLst/>
            </a:prstGeom>
            <a:noFill/>
          </p:spPr>
          <p:txBody>
            <a:bodyPr rtlCol="0" wrap="square">
              <a:spAutoFit/>
            </a:bodyPr>
            <a:lstStyle/>
            <a:p>
              <a:pPr algn="ctr"/>
              <a:r>
                <a:rPr altLang="en-US" lang="zh-CN" sz="1400">
                  <a:solidFill>
                    <a:schemeClr val="accent1"/>
                  </a:solidFill>
                </a:rPr>
                <a:t>输入内容输入内容输入内容输入内容输入内容输入内容输入内容</a:t>
              </a:r>
            </a:p>
          </p:txBody>
        </p:sp>
        <p:sp>
          <p:nvSpPr>
            <p:cNvPr id="39" name="文本框 38"/>
            <p:cNvSpPr txBox="1"/>
            <p:nvPr/>
          </p:nvSpPr>
          <p:spPr>
            <a:xfrm>
              <a:off x="4909184" y="2078909"/>
              <a:ext cx="2373625" cy="731520"/>
            </a:xfrm>
            <a:prstGeom prst="rect">
              <a:avLst/>
            </a:prstGeom>
            <a:noFill/>
          </p:spPr>
          <p:txBody>
            <a:bodyPr rtlCol="0" wrap="square">
              <a:spAutoFit/>
            </a:bodyPr>
            <a:lstStyle/>
            <a:p>
              <a:pPr algn="ctr"/>
              <a:r>
                <a:rPr altLang="en-US" lang="zh-CN" sz="1400">
                  <a:solidFill>
                    <a:schemeClr val="accent1"/>
                  </a:solidFill>
                </a:rPr>
                <a:t>输入内容输入内容输入内容输入内容输入内容输入内容输入内容</a:t>
              </a:r>
            </a:p>
          </p:txBody>
        </p:sp>
        <p:sp>
          <p:nvSpPr>
            <p:cNvPr id="40" name="文本框 39"/>
            <p:cNvSpPr txBox="1"/>
            <p:nvPr/>
          </p:nvSpPr>
          <p:spPr>
            <a:xfrm>
              <a:off x="7865059" y="2078909"/>
              <a:ext cx="2373625" cy="731520"/>
            </a:xfrm>
            <a:prstGeom prst="rect">
              <a:avLst/>
            </a:prstGeom>
            <a:noFill/>
          </p:spPr>
          <p:txBody>
            <a:bodyPr rtlCol="0" wrap="square">
              <a:spAutoFit/>
            </a:bodyPr>
            <a:lstStyle/>
            <a:p>
              <a:pPr algn="ctr"/>
              <a:r>
                <a:rPr altLang="en-US" lang="zh-CN" sz="1400">
                  <a:solidFill>
                    <a:schemeClr val="accent1"/>
                  </a:solidFill>
                </a:rPr>
                <a:t>输入内容输入内容输入内容输入内容输入内容输入内容输入内容</a:t>
              </a:r>
            </a:p>
          </p:txBody>
        </p:sp>
        <p:sp>
          <p:nvSpPr>
            <p:cNvPr id="41" name="文本框 40"/>
            <p:cNvSpPr txBox="1"/>
            <p:nvPr/>
          </p:nvSpPr>
          <p:spPr>
            <a:xfrm>
              <a:off x="6387126" y="5502722"/>
              <a:ext cx="2373625" cy="731520"/>
            </a:xfrm>
            <a:prstGeom prst="rect">
              <a:avLst/>
            </a:prstGeom>
            <a:noFill/>
          </p:spPr>
          <p:txBody>
            <a:bodyPr rtlCol="0" wrap="square">
              <a:spAutoFit/>
            </a:bodyPr>
            <a:lstStyle/>
            <a:p>
              <a:pPr algn="ctr"/>
              <a:r>
                <a:rPr altLang="en-US" lang="zh-CN" sz="1400">
                  <a:solidFill>
                    <a:schemeClr val="accent1"/>
                  </a:solidFill>
                </a:rPr>
                <a:t>输入内容输入内容输入内容输入内容输入内容输入内容输入内容</a:t>
              </a:r>
            </a:p>
          </p:txBody>
        </p:sp>
        <p:sp>
          <p:nvSpPr>
            <p:cNvPr id="42" name="文本框 41"/>
            <p:cNvSpPr txBox="1"/>
            <p:nvPr/>
          </p:nvSpPr>
          <p:spPr>
            <a:xfrm>
              <a:off x="3431249" y="5502722"/>
              <a:ext cx="2373625" cy="731520"/>
            </a:xfrm>
            <a:prstGeom prst="rect">
              <a:avLst/>
            </a:prstGeom>
            <a:noFill/>
          </p:spPr>
          <p:txBody>
            <a:bodyPr rtlCol="0" wrap="square">
              <a:spAutoFit/>
            </a:bodyPr>
            <a:lstStyle/>
            <a:p>
              <a:pPr algn="ctr"/>
              <a:r>
                <a:rPr altLang="en-US" lang="zh-CN" sz="1400">
                  <a:solidFill>
                    <a:schemeClr val="accent1"/>
                  </a:solidFill>
                </a:rPr>
                <a:t>输入内容输入内容输入内容输入内容输入内容输入内容输入内容</a:t>
              </a:r>
            </a:p>
          </p:txBody>
        </p:sp>
      </p:grpSp>
    </p:spTree>
    <p:extLst>
      <p:ext uri="{BB962C8B-B14F-4D97-AF65-F5344CB8AC3E}">
        <p14:creationId val="605896148"/>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2953657" y="3060397"/>
            <a:ext cx="6284686" cy="914400"/>
          </a:xfrm>
          <a:prstGeom prst="rect">
            <a:avLst/>
          </a:prstGeom>
          <a:noFill/>
        </p:spPr>
        <p:txBody>
          <a:bodyPr rtlCol="0" wrap="square">
            <a:spAutoFit/>
          </a:bodyPr>
          <a:lstStyle/>
          <a:p>
            <a:pPr algn="ctr"/>
            <a:r>
              <a:rPr altLang="zh-CN" lang="en-US" smtClean="0" sz="5400">
                <a:latin charset="-122" panose="020b0502040204020203" pitchFamily="34" typeface="微软雅黑 Light"/>
                <a:ea charset="-122" panose="020b0502040204020203" pitchFamily="34" typeface="微软雅黑 Light"/>
              </a:rPr>
              <a:t>THANKS</a:t>
            </a:r>
          </a:p>
        </p:txBody>
      </p:sp>
      <p:grpSp>
        <p:nvGrpSpPr>
          <p:cNvPr id="3" name="组合 2"/>
          <p:cNvGrpSpPr/>
          <p:nvPr/>
        </p:nvGrpSpPr>
        <p:grpSpPr>
          <a:xfrm>
            <a:off x="3840858" y="2191511"/>
            <a:ext cx="4510283" cy="2661102"/>
            <a:chOff x="3840858" y="2191511"/>
            <a:chExt cx="4510283" cy="2661102"/>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5" name="图片 4"/>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spTree>
    <p:extLst>
      <p:ext uri="{BB962C8B-B14F-4D97-AF65-F5344CB8AC3E}">
        <p14:creationId val="3821422575"/>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3903541" y="2122019"/>
            <a:ext cx="4384919" cy="3978302"/>
            <a:chOff x="2669028" y="1439849"/>
            <a:chExt cx="4384919" cy="3978302"/>
          </a:xfrm>
        </p:grpSpPr>
        <p:grpSp>
          <p:nvGrpSpPr>
            <p:cNvPr id="13" name="组合 12"/>
            <p:cNvGrpSpPr/>
            <p:nvPr/>
          </p:nvGrpSpPr>
          <p:grpSpPr>
            <a:xfrm>
              <a:off x="2669028" y="1439849"/>
              <a:ext cx="4384919" cy="874059"/>
              <a:chOff x="2669028" y="1439849"/>
              <a:chExt cx="4384919" cy="874059"/>
            </a:xfrm>
          </p:grpSpPr>
          <p:sp>
            <p:nvSpPr>
              <p:cNvPr id="2" name="椭圆 1"/>
              <p:cNvSpPr/>
              <p:nvPr/>
            </p:nvSpPr>
            <p:spPr>
              <a:xfrm>
                <a:off x="2669028" y="1439849"/>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壹</a:t>
                </a:r>
              </a:p>
            </p:txBody>
          </p:sp>
          <p:sp>
            <p:nvSpPr>
              <p:cNvPr id="8" name="文本框 7"/>
              <p:cNvSpPr txBox="1"/>
              <p:nvPr/>
            </p:nvSpPr>
            <p:spPr>
              <a:xfrm>
                <a:off x="4288974" y="1522935"/>
                <a:ext cx="2764973" cy="701040"/>
              </a:xfrm>
              <a:prstGeom prst="rect">
                <a:avLst/>
              </a:prstGeom>
              <a:noFill/>
            </p:spPr>
            <p:txBody>
              <a:bodyPr rtlCol="0" wrap="square">
                <a:spAutoFit/>
              </a:bodyPr>
              <a:lstStyle/>
              <a:p>
                <a:r>
                  <a:rPr altLang="en-US" lang="zh-CN" smtClean="0" sz="4000">
                    <a:latin charset="-122" panose="020b0502040204020203" pitchFamily="34" typeface="微软雅黑 Light"/>
                    <a:ea charset="-122" panose="020b0502040204020203" pitchFamily="34" typeface="微软雅黑 Light"/>
                  </a:rPr>
                  <a:t>输入标题一</a:t>
                </a:r>
              </a:p>
            </p:txBody>
          </p:sp>
        </p:grpSp>
        <p:grpSp>
          <p:nvGrpSpPr>
            <p:cNvPr id="12" name="组合 11"/>
            <p:cNvGrpSpPr/>
            <p:nvPr/>
          </p:nvGrpSpPr>
          <p:grpSpPr>
            <a:xfrm>
              <a:off x="2669028" y="2474597"/>
              <a:ext cx="4384919" cy="874059"/>
              <a:chOff x="2669028" y="2474597"/>
              <a:chExt cx="4384919" cy="874059"/>
            </a:xfrm>
          </p:grpSpPr>
          <p:sp>
            <p:nvSpPr>
              <p:cNvPr id="3" name="椭圆 2"/>
              <p:cNvSpPr/>
              <p:nvPr/>
            </p:nvSpPr>
            <p:spPr>
              <a:xfrm>
                <a:off x="2669028" y="2474597"/>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贰</a:t>
                </a:r>
              </a:p>
            </p:txBody>
          </p:sp>
          <p:sp>
            <p:nvSpPr>
              <p:cNvPr id="9" name="文本框 8"/>
              <p:cNvSpPr txBox="1"/>
              <p:nvPr/>
            </p:nvSpPr>
            <p:spPr>
              <a:xfrm>
                <a:off x="4288974" y="2557682"/>
                <a:ext cx="2764973" cy="701040"/>
              </a:xfrm>
              <a:prstGeom prst="rect">
                <a:avLst/>
              </a:prstGeom>
              <a:noFill/>
            </p:spPr>
            <p:txBody>
              <a:bodyPr rtlCol="0" wrap="square">
                <a:spAutoFit/>
              </a:bodyPr>
              <a:lstStyle/>
              <a:p>
                <a:r>
                  <a:rPr altLang="en-US" lang="zh-CN" smtClean="0" sz="4000">
                    <a:latin charset="-122" panose="020b0502040204020203" pitchFamily="34" typeface="微软雅黑 Light"/>
                    <a:ea charset="-122" panose="020b0502040204020203" pitchFamily="34" typeface="微软雅黑 Light"/>
                  </a:rPr>
                  <a:t>输入标题二</a:t>
                </a:r>
              </a:p>
            </p:txBody>
          </p:sp>
        </p:grpSp>
        <p:grpSp>
          <p:nvGrpSpPr>
            <p:cNvPr id="14" name="组合 13"/>
            <p:cNvGrpSpPr/>
            <p:nvPr/>
          </p:nvGrpSpPr>
          <p:grpSpPr>
            <a:xfrm>
              <a:off x="2669028" y="3509345"/>
              <a:ext cx="4384919" cy="874059"/>
              <a:chOff x="2669028" y="3509345"/>
              <a:chExt cx="4384919" cy="874059"/>
            </a:xfrm>
          </p:grpSpPr>
          <p:sp>
            <p:nvSpPr>
              <p:cNvPr id="4" name="椭圆 3"/>
              <p:cNvSpPr/>
              <p:nvPr/>
            </p:nvSpPr>
            <p:spPr>
              <a:xfrm>
                <a:off x="2669028" y="3509345"/>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叁</a:t>
                </a:r>
              </a:p>
            </p:txBody>
          </p:sp>
          <p:sp>
            <p:nvSpPr>
              <p:cNvPr id="10" name="文本框 9"/>
              <p:cNvSpPr txBox="1"/>
              <p:nvPr/>
            </p:nvSpPr>
            <p:spPr>
              <a:xfrm>
                <a:off x="4288974" y="3592432"/>
                <a:ext cx="2764973" cy="701040"/>
              </a:xfrm>
              <a:prstGeom prst="rect">
                <a:avLst/>
              </a:prstGeom>
              <a:noFill/>
            </p:spPr>
            <p:txBody>
              <a:bodyPr rtlCol="0" wrap="square">
                <a:spAutoFit/>
              </a:bodyPr>
              <a:lstStyle/>
              <a:p>
                <a:r>
                  <a:rPr altLang="en-US" lang="zh-CN" smtClean="0" sz="4000">
                    <a:latin charset="-122" panose="020b0502040204020203" pitchFamily="34" typeface="微软雅黑 Light"/>
                    <a:ea charset="-122" panose="020b0502040204020203" pitchFamily="34" typeface="微软雅黑 Light"/>
                  </a:rPr>
                  <a:t>输入标题三</a:t>
                </a:r>
              </a:p>
            </p:txBody>
          </p:sp>
        </p:grpSp>
        <p:grpSp>
          <p:nvGrpSpPr>
            <p:cNvPr id="15" name="组合 14"/>
            <p:cNvGrpSpPr/>
            <p:nvPr/>
          </p:nvGrpSpPr>
          <p:grpSpPr>
            <a:xfrm>
              <a:off x="2669028" y="4544092"/>
              <a:ext cx="4384919" cy="874059"/>
              <a:chOff x="2669028" y="4544092"/>
              <a:chExt cx="4384919" cy="874059"/>
            </a:xfrm>
          </p:grpSpPr>
          <p:sp>
            <p:nvSpPr>
              <p:cNvPr id="5" name="椭圆 4"/>
              <p:cNvSpPr/>
              <p:nvPr/>
            </p:nvSpPr>
            <p:spPr>
              <a:xfrm>
                <a:off x="2669028" y="4544092"/>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肆</a:t>
                </a:r>
              </a:p>
            </p:txBody>
          </p:sp>
          <p:sp>
            <p:nvSpPr>
              <p:cNvPr id="11" name="文本框 10"/>
              <p:cNvSpPr txBox="1"/>
              <p:nvPr/>
            </p:nvSpPr>
            <p:spPr>
              <a:xfrm>
                <a:off x="4288975" y="4627178"/>
                <a:ext cx="2764972" cy="701040"/>
              </a:xfrm>
              <a:prstGeom prst="rect">
                <a:avLst/>
              </a:prstGeom>
              <a:noFill/>
            </p:spPr>
            <p:txBody>
              <a:bodyPr rtlCol="0" wrap="square">
                <a:spAutoFit/>
              </a:bodyPr>
              <a:lstStyle/>
              <a:p>
                <a:r>
                  <a:rPr altLang="en-US" lang="zh-CN" smtClean="0" sz="4000">
                    <a:latin charset="-122" panose="020b0502040204020203" pitchFamily="34" typeface="微软雅黑 Light"/>
                    <a:ea charset="-122" panose="020b0502040204020203" pitchFamily="34" typeface="微软雅黑 Light"/>
                  </a:rPr>
                  <a:t>输入标题四</a:t>
                </a:r>
              </a:p>
            </p:txBody>
          </p:sp>
        </p:grpSp>
      </p:grpSp>
      <p:grpSp>
        <p:nvGrpSpPr>
          <p:cNvPr id="22" name="组合 21"/>
          <p:cNvGrpSpPr/>
          <p:nvPr/>
        </p:nvGrpSpPr>
        <p:grpSpPr>
          <a:xfrm>
            <a:off x="2953657" y="522513"/>
            <a:ext cx="6284686" cy="1187447"/>
            <a:chOff x="2953657" y="435429"/>
            <a:chExt cx="6284686" cy="1187447"/>
          </a:xfrm>
        </p:grpSpPr>
        <p:sp>
          <p:nvSpPr>
            <p:cNvPr id="18" name="文本框 17"/>
            <p:cNvSpPr txBox="1"/>
            <p:nvPr/>
          </p:nvSpPr>
          <p:spPr>
            <a:xfrm>
              <a:off x="2953657" y="735358"/>
              <a:ext cx="6284686" cy="579120"/>
            </a:xfrm>
            <a:prstGeom prst="rect">
              <a:avLst/>
            </a:prstGeom>
            <a:noFill/>
          </p:spPr>
          <p:txBody>
            <a:bodyPr rtlCol="0" wrap="square">
              <a:spAutoFit/>
            </a:bodyPr>
            <a:lstStyle/>
            <a:p>
              <a:pPr algn="ctr"/>
              <a:r>
                <a:rPr altLang="en-US" lang="zh-CN" smtClean="0" sz="3200">
                  <a:latin charset="-122" panose="020b0502040204020203" pitchFamily="34" typeface="微软雅黑 Light"/>
                  <a:ea charset="-122" panose="020b0502040204020203" pitchFamily="34" typeface="微软雅黑 Light"/>
                </a:rPr>
                <a:t>输入标题</a:t>
              </a:r>
            </a:p>
          </p:txBody>
        </p:sp>
        <p:grpSp>
          <p:nvGrpSpPr>
            <p:cNvPr id="19" name="组合 18"/>
            <p:cNvGrpSpPr>
              <a:grpSpLocks noChangeAspect="1"/>
            </p:cNvGrpSpPr>
            <p:nvPr/>
          </p:nvGrpSpPr>
          <p:grpSpPr>
            <a:xfrm>
              <a:off x="5085077" y="435429"/>
              <a:ext cx="2012595" cy="1187447"/>
              <a:chOff x="3840858" y="2191511"/>
              <a:chExt cx="4510283" cy="2661102"/>
            </a:xfrm>
          </p:grpSpPr>
          <p:pic>
            <p:nvPicPr>
              <p:cNvPr id="20" name="图片 19"/>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21" name="图片 20"/>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spTree>
    <p:extLst>
      <p:ext uri="{BB962C8B-B14F-4D97-AF65-F5344CB8AC3E}">
        <p14:creationId val="3625540204"/>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5658971" y="15632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第</a:t>
            </a:r>
          </a:p>
        </p:txBody>
      </p:sp>
      <p:sp>
        <p:nvSpPr>
          <p:cNvPr id="3" name="椭圆 2"/>
          <p:cNvSpPr/>
          <p:nvPr/>
        </p:nvSpPr>
        <p:spPr>
          <a:xfrm>
            <a:off x="5658971" y="25157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壹</a:t>
            </a:r>
          </a:p>
        </p:txBody>
      </p:sp>
      <p:sp>
        <p:nvSpPr>
          <p:cNvPr id="4" name="椭圆 3"/>
          <p:cNvSpPr/>
          <p:nvPr/>
        </p:nvSpPr>
        <p:spPr>
          <a:xfrm>
            <a:off x="5658971" y="34682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部</a:t>
            </a:r>
          </a:p>
        </p:txBody>
      </p:sp>
      <p:sp>
        <p:nvSpPr>
          <p:cNvPr id="5" name="椭圆 4"/>
          <p:cNvSpPr/>
          <p:nvPr/>
        </p:nvSpPr>
        <p:spPr>
          <a:xfrm>
            <a:off x="5658971" y="4420721"/>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分</a:t>
            </a:r>
          </a:p>
        </p:txBody>
      </p:sp>
    </p:spTree>
    <p:extLst>
      <p:ext uri="{BB962C8B-B14F-4D97-AF65-F5344CB8AC3E}">
        <p14:creationId val="3872739307"/>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a:off x="2953657" y="498190"/>
            <a:ext cx="6284686" cy="936000"/>
            <a:chOff x="2953657" y="599788"/>
            <a:chExt cx="6284686" cy="936000"/>
          </a:xfrm>
        </p:grpSpPr>
        <p:sp>
          <p:nvSpPr>
            <p:cNvPr id="53" name="文本框 5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54" name="组合 53"/>
            <p:cNvGrpSpPr>
              <a:grpSpLocks noChangeAspect="1"/>
            </p:cNvGrpSpPr>
            <p:nvPr/>
          </p:nvGrpSpPr>
          <p:grpSpPr>
            <a:xfrm>
              <a:off x="5302791" y="599788"/>
              <a:ext cx="1586419" cy="936000"/>
              <a:chOff x="3840858" y="2191511"/>
              <a:chExt cx="4510283" cy="2661102"/>
            </a:xfrm>
          </p:grpSpPr>
          <p:pic>
            <p:nvPicPr>
              <p:cNvPr id="55" name="图片 5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1" name="图片 60"/>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grpSp>
        <p:nvGrpSpPr>
          <p:cNvPr id="30" name="组合 29"/>
          <p:cNvGrpSpPr>
            <a:grpSpLocks noChangeAspect="1"/>
          </p:cNvGrpSpPr>
          <p:nvPr/>
        </p:nvGrpSpPr>
        <p:grpSpPr>
          <a:xfrm>
            <a:off x="1492204" y="2306170"/>
            <a:ext cx="2376000" cy="2376000"/>
            <a:chOff x="1456204" y="2279276"/>
            <a:chExt cx="2448000" cy="2448000"/>
          </a:xfrm>
        </p:grpSpPr>
        <p:pic>
          <p:nvPicPr>
            <p:cNvPr id="66" name="图片 65"/>
            <p:cNvPicPr>
              <a:picLocks noChangeAspect="1"/>
            </p:cNvPicPr>
            <p:nvPr/>
          </p:nvPicPr>
          <p:blipFill>
            <a:blip r:embed="rId3"/>
            <a:srcRect b="7857" l="10391" r="10391" t="7857"/>
            <a:stretch>
              <a:fillRect/>
            </a:stretch>
          </p:blipFill>
          <p:spPr>
            <a:xfrm>
              <a:off x="1456204" y="2279276"/>
              <a:ext cx="2448000" cy="2448000"/>
            </a:xfrm>
            <a:custGeom>
              <a:gdLst>
                <a:gd fmla="*/ 4457700 w 8915400" name="connsiteX0"/>
                <a:gd fmla="*/ 0 h 8915400" name="connsiteY0"/>
                <a:gd fmla="*/ 8915400 w 8915400" name="connsiteX1"/>
                <a:gd fmla="*/ 4457700 h 8915400" name="connsiteY1"/>
                <a:gd fmla="*/ 4457700 w 8915400" name="connsiteX2"/>
                <a:gd fmla="*/ 8915400 h 8915400" name="connsiteY2"/>
                <a:gd fmla="*/ 0 w 8915400" name="connsiteX3"/>
                <a:gd fmla="*/ 4457700 h 8915400" name="connsiteY3"/>
                <a:gd fmla="*/ 4457700 w 8915400" name="connsiteX4"/>
                <a:gd fmla="*/ 0 h 8915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15400" w="8915400">
                  <a:moveTo>
                    <a:pt x="4457700" y="0"/>
                  </a:moveTo>
                  <a:cubicBezTo>
                    <a:pt x="6919620" y="0"/>
                    <a:pt x="8915400" y="1995780"/>
                    <a:pt x="8915400" y="4457700"/>
                  </a:cubicBezTo>
                  <a:cubicBezTo>
                    <a:pt x="8915400" y="6919620"/>
                    <a:pt x="6919620" y="8915400"/>
                    <a:pt x="4457700" y="8915400"/>
                  </a:cubicBezTo>
                  <a:cubicBezTo>
                    <a:pt x="1995780" y="8915400"/>
                    <a:pt x="0" y="6919620"/>
                    <a:pt x="0" y="4457700"/>
                  </a:cubicBezTo>
                  <a:cubicBezTo>
                    <a:pt x="0" y="1995780"/>
                    <a:pt x="1995780" y="0"/>
                    <a:pt x="4457700" y="0"/>
                  </a:cubicBezTo>
                  <a:close/>
                </a:path>
              </a:pathLst>
            </a:custGeom>
          </p:spPr>
        </p:pic>
        <p:sp>
          <p:nvSpPr>
            <p:cNvPr id="26" name="椭圆 25"/>
            <p:cNvSpPr>
              <a:spLocks noChangeAspect="1"/>
            </p:cNvSpPr>
            <p:nvPr/>
          </p:nvSpPr>
          <p:spPr>
            <a:xfrm>
              <a:off x="1456204" y="2279276"/>
              <a:ext cx="2448000" cy="2448000"/>
            </a:xfrm>
            <a:prstGeom prst="ellipse">
              <a:avLst/>
            </a:prstGeom>
            <a:solidFill>
              <a:srgbClr val="72372D">
                <a:alpha val="64000"/>
              </a:srgbClr>
            </a:solidFill>
            <a:ln w="31750">
              <a:solidFill>
                <a:srgbClr val="72372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a:grpSpLocks noChangeAspect="1"/>
          </p:cNvGrpSpPr>
          <p:nvPr/>
        </p:nvGrpSpPr>
        <p:grpSpPr>
          <a:xfrm>
            <a:off x="4908000" y="2306170"/>
            <a:ext cx="2376000" cy="2376000"/>
            <a:chOff x="6645961" y="2209426"/>
            <a:chExt cx="2448000" cy="2448000"/>
          </a:xfrm>
        </p:grpSpPr>
        <p:pic>
          <p:nvPicPr>
            <p:cNvPr id="67" name="图片 66"/>
            <p:cNvPicPr>
              <a:picLocks noChangeAspect="1"/>
            </p:cNvPicPr>
            <p:nvPr/>
          </p:nvPicPr>
          <p:blipFill>
            <a:blip r:embed="rId4"/>
            <a:srcRect b="8122" l="10391" r="10391" t="8122"/>
            <a:stretch>
              <a:fillRect/>
            </a:stretch>
          </p:blipFill>
          <p:spPr>
            <a:xfrm>
              <a:off x="6645961" y="2209426"/>
              <a:ext cx="2448000" cy="2448000"/>
            </a:xfrm>
            <a:custGeom>
              <a:gdLst>
                <a:gd fmla="*/ 4457700 w 8915400" name="connsiteX0"/>
                <a:gd fmla="*/ 0 h 8915400" name="connsiteY0"/>
                <a:gd fmla="*/ 8915400 w 8915400" name="connsiteX1"/>
                <a:gd fmla="*/ 4457700 h 8915400" name="connsiteY1"/>
                <a:gd fmla="*/ 4457700 w 8915400" name="connsiteX2"/>
                <a:gd fmla="*/ 8915400 h 8915400" name="connsiteY2"/>
                <a:gd fmla="*/ 0 w 8915400" name="connsiteX3"/>
                <a:gd fmla="*/ 4457700 h 8915400" name="connsiteY3"/>
                <a:gd fmla="*/ 4457700 w 8915400" name="connsiteX4"/>
                <a:gd fmla="*/ 0 h 8915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15400" w="8915400">
                  <a:moveTo>
                    <a:pt x="4457700" y="0"/>
                  </a:moveTo>
                  <a:cubicBezTo>
                    <a:pt x="6919620" y="0"/>
                    <a:pt x="8915400" y="1995780"/>
                    <a:pt x="8915400" y="4457700"/>
                  </a:cubicBezTo>
                  <a:cubicBezTo>
                    <a:pt x="8915400" y="6919620"/>
                    <a:pt x="6919620" y="8915400"/>
                    <a:pt x="4457700" y="8915400"/>
                  </a:cubicBezTo>
                  <a:cubicBezTo>
                    <a:pt x="1995780" y="8915400"/>
                    <a:pt x="0" y="6919620"/>
                    <a:pt x="0" y="4457700"/>
                  </a:cubicBezTo>
                  <a:cubicBezTo>
                    <a:pt x="0" y="1995780"/>
                    <a:pt x="1995780" y="0"/>
                    <a:pt x="4457700" y="0"/>
                  </a:cubicBezTo>
                  <a:close/>
                </a:path>
              </a:pathLst>
            </a:custGeom>
          </p:spPr>
        </p:pic>
        <p:sp>
          <p:nvSpPr>
            <p:cNvPr id="68" name="椭圆 67"/>
            <p:cNvSpPr>
              <a:spLocks noChangeAspect="1"/>
            </p:cNvSpPr>
            <p:nvPr/>
          </p:nvSpPr>
          <p:spPr>
            <a:xfrm>
              <a:off x="6645961" y="2209426"/>
              <a:ext cx="2448000" cy="2448000"/>
            </a:xfrm>
            <a:prstGeom prst="ellipse">
              <a:avLst/>
            </a:prstGeom>
            <a:solidFill>
              <a:schemeClr val="accent1">
                <a:alpha val="64000"/>
              </a:schemeClr>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9" name="组合 28"/>
          <p:cNvGrpSpPr>
            <a:grpSpLocks noChangeAspect="1"/>
          </p:cNvGrpSpPr>
          <p:nvPr/>
        </p:nvGrpSpPr>
        <p:grpSpPr>
          <a:xfrm>
            <a:off x="8323796" y="2306170"/>
            <a:ext cx="2376000" cy="2376000"/>
            <a:chOff x="7590304" y="2279276"/>
            <a:chExt cx="2448000" cy="2448000"/>
          </a:xfrm>
        </p:grpSpPr>
        <p:pic>
          <p:nvPicPr>
            <p:cNvPr id="69" name="图片 68"/>
            <p:cNvPicPr>
              <a:picLocks noChangeAspect="1"/>
            </p:cNvPicPr>
            <p:nvPr/>
          </p:nvPicPr>
          <p:blipFill>
            <a:blip r:embed="rId5"/>
            <a:srcRect b="7857" l="10391" r="10391" t="7857"/>
            <a:stretch>
              <a:fillRect/>
            </a:stretch>
          </p:blipFill>
          <p:spPr>
            <a:xfrm>
              <a:off x="7590304" y="2279276"/>
              <a:ext cx="2448000" cy="2448000"/>
            </a:xfrm>
            <a:custGeom>
              <a:gdLst>
                <a:gd fmla="*/ 4457700 w 8915400" name="connsiteX0"/>
                <a:gd fmla="*/ 0 h 8915400" name="connsiteY0"/>
                <a:gd fmla="*/ 8915400 w 8915400" name="connsiteX1"/>
                <a:gd fmla="*/ 4457700 h 8915400" name="connsiteY1"/>
                <a:gd fmla="*/ 4457700 w 8915400" name="connsiteX2"/>
                <a:gd fmla="*/ 8915400 h 8915400" name="connsiteY2"/>
                <a:gd fmla="*/ 0 w 8915400" name="connsiteX3"/>
                <a:gd fmla="*/ 4457700 h 8915400" name="connsiteY3"/>
                <a:gd fmla="*/ 4457700 w 8915400" name="connsiteX4"/>
                <a:gd fmla="*/ 0 h 89154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915400" w="8915400">
                  <a:moveTo>
                    <a:pt x="4457700" y="0"/>
                  </a:moveTo>
                  <a:cubicBezTo>
                    <a:pt x="6919620" y="0"/>
                    <a:pt x="8915400" y="1995780"/>
                    <a:pt x="8915400" y="4457700"/>
                  </a:cubicBezTo>
                  <a:cubicBezTo>
                    <a:pt x="8915400" y="6919620"/>
                    <a:pt x="6919620" y="8915400"/>
                    <a:pt x="4457700" y="8915400"/>
                  </a:cubicBezTo>
                  <a:cubicBezTo>
                    <a:pt x="1995780" y="8915400"/>
                    <a:pt x="0" y="6919620"/>
                    <a:pt x="0" y="4457700"/>
                  </a:cubicBezTo>
                  <a:cubicBezTo>
                    <a:pt x="0" y="1995780"/>
                    <a:pt x="1995780" y="0"/>
                    <a:pt x="4457700" y="0"/>
                  </a:cubicBezTo>
                  <a:close/>
                </a:path>
              </a:pathLst>
            </a:custGeom>
          </p:spPr>
        </p:pic>
        <p:sp>
          <p:nvSpPr>
            <p:cNvPr id="70" name="椭圆 69"/>
            <p:cNvSpPr>
              <a:spLocks noChangeAspect="1"/>
            </p:cNvSpPr>
            <p:nvPr/>
          </p:nvSpPr>
          <p:spPr>
            <a:xfrm>
              <a:off x="7590304" y="2279276"/>
              <a:ext cx="2448000" cy="2448000"/>
            </a:xfrm>
            <a:prstGeom prst="ellipse">
              <a:avLst/>
            </a:prstGeom>
            <a:solidFill>
              <a:schemeClr val="bg1">
                <a:lumMod val="50000"/>
                <a:alpha val="64000"/>
              </a:schemeClr>
            </a:solidFill>
            <a:ln w="317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1" name="文本框 70"/>
          <p:cNvSpPr txBox="1"/>
          <p:nvPr/>
        </p:nvSpPr>
        <p:spPr>
          <a:xfrm>
            <a:off x="1655879" y="4864855"/>
            <a:ext cx="2048649" cy="365760"/>
          </a:xfrm>
          <a:prstGeom prst="rect">
            <a:avLst/>
          </a:prstGeom>
          <a:noFill/>
        </p:spPr>
        <p:txBody>
          <a:bodyPr rtlCol="0" wrap="square">
            <a:spAutoFit/>
          </a:bodyPr>
          <a:lstStyle/>
          <a:p>
            <a:pPr algn="ctr"/>
            <a:r>
              <a:rPr altLang="zh-CN" lang="en-US" smtClean="0">
                <a:latin charset="-122" panose="020b0502040204020203" pitchFamily="34" typeface="微软雅黑 Light"/>
                <a:ea charset="-122" panose="020b0502040204020203" pitchFamily="34" typeface="微软雅黑 Light"/>
              </a:rPr>
              <a:t>J-JaSon Design</a:t>
            </a:r>
          </a:p>
        </p:txBody>
      </p:sp>
      <p:sp>
        <p:nvSpPr>
          <p:cNvPr id="72" name="文本框 71"/>
          <p:cNvSpPr txBox="1"/>
          <p:nvPr/>
        </p:nvSpPr>
        <p:spPr>
          <a:xfrm>
            <a:off x="5071675" y="4864855"/>
            <a:ext cx="2048649" cy="365760"/>
          </a:xfrm>
          <a:prstGeom prst="rect">
            <a:avLst/>
          </a:prstGeom>
          <a:noFill/>
        </p:spPr>
        <p:txBody>
          <a:bodyPr rtlCol="0" wrap="square">
            <a:spAutoFit/>
          </a:bodyPr>
          <a:lstStyle/>
          <a:p>
            <a:pPr algn="ctr"/>
            <a:r>
              <a:rPr altLang="zh-CN" lang="en-US" smtClean="0">
                <a:latin charset="-122" panose="020b0502040204020203" pitchFamily="34" typeface="微软雅黑 Light"/>
                <a:ea charset="-122" panose="020b0502040204020203" pitchFamily="34" typeface="微软雅黑 Light"/>
              </a:rPr>
              <a:t>J-JaSon Design</a:t>
            </a:r>
          </a:p>
        </p:txBody>
      </p:sp>
      <p:sp>
        <p:nvSpPr>
          <p:cNvPr id="73" name="文本框 72"/>
          <p:cNvSpPr txBox="1"/>
          <p:nvPr/>
        </p:nvSpPr>
        <p:spPr>
          <a:xfrm>
            <a:off x="8487471" y="4864855"/>
            <a:ext cx="2048649" cy="365760"/>
          </a:xfrm>
          <a:prstGeom prst="rect">
            <a:avLst/>
          </a:prstGeom>
          <a:noFill/>
        </p:spPr>
        <p:txBody>
          <a:bodyPr rtlCol="0" wrap="square">
            <a:spAutoFit/>
          </a:bodyPr>
          <a:lstStyle/>
          <a:p>
            <a:pPr algn="ctr"/>
            <a:r>
              <a:rPr altLang="zh-CN" lang="en-US" smtClean="0">
                <a:latin charset="-122" panose="020b0502040204020203" pitchFamily="34" typeface="微软雅黑 Light"/>
                <a:ea charset="-122" panose="020b0502040204020203" pitchFamily="34" typeface="微软雅黑 Light"/>
              </a:rPr>
              <a:t>J-JaSon Design</a:t>
            </a:r>
          </a:p>
        </p:txBody>
      </p:sp>
    </p:spTree>
    <p:extLst>
      <p:ext uri="{BB962C8B-B14F-4D97-AF65-F5344CB8AC3E}">
        <p14:creationId val="3979086668"/>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FCF8F4"/>
        </a:solidFill>
        <a:effectLst/>
      </p:bgPr>
    </p:bg>
    <p:spTree>
      <p:nvGrpSpPr>
        <p:cNvPr id="1" name=""/>
        <p:cNvGrpSpPr/>
        <p:nvPr/>
      </p:nvGrpSpPr>
      <p:grpSpPr>
        <a:xfrm>
          <a:off x="0" y="0"/>
          <a:ext cx="0" cy="0"/>
        </a:xfrm>
      </p:grpSpPr>
      <p:sp>
        <p:nvSpPr>
          <p:cNvPr id="6" name="文本框 5"/>
          <p:cNvSpPr txBox="1"/>
          <p:nvPr/>
        </p:nvSpPr>
        <p:spPr>
          <a:xfrm>
            <a:off x="2953657" y="1028396"/>
            <a:ext cx="6284686" cy="457200"/>
          </a:xfrm>
          <a:prstGeom prst="rect">
            <a:avLst/>
          </a:prstGeom>
          <a:noFill/>
        </p:spPr>
        <p:txBody>
          <a:bodyPr rtlCol="0" wrap="square">
            <a:spAutoFit/>
          </a:bodyPr>
          <a:lstStyle/>
          <a:p>
            <a:pPr algn="ctr"/>
            <a:r>
              <a:rPr altLang="zh-CN" b="1" lang="en-US" smtClean="0" sz="2400">
                <a:latin charset="-122" panose="020b0502040204020203" pitchFamily="34" typeface="微软雅黑 Light"/>
                <a:ea charset="-122" panose="020b0502040204020203" pitchFamily="34" typeface="微软雅黑 Light"/>
              </a:rPr>
              <a:t>XXXX介绍</a:t>
            </a:r>
          </a:p>
        </p:txBody>
      </p:sp>
      <p:sp>
        <p:nvSpPr>
          <p:cNvPr id="7" name="文本框 6"/>
          <p:cNvSpPr txBox="1"/>
          <p:nvPr/>
        </p:nvSpPr>
        <p:spPr>
          <a:xfrm>
            <a:off x="1106714" y="1754109"/>
            <a:ext cx="9978572" cy="1066800"/>
          </a:xfrm>
          <a:prstGeom prst="rect">
            <a:avLst/>
          </a:prstGeom>
          <a:noFill/>
        </p:spPr>
        <p:txBody>
          <a:bodyPr rtlCol="0" wrap="square">
            <a:spAutoFit/>
          </a:bodyPr>
          <a:lstStyle/>
          <a:p>
            <a:pPr indent="457200"/>
            <a:r>
              <a:rPr altLang="en-US" lang="zh-CN" sz="16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a:t>
            </a:r>
          </a:p>
        </p:txBody>
      </p:sp>
      <p:sp>
        <p:nvSpPr>
          <p:cNvPr id="8" name="文本框 7"/>
          <p:cNvSpPr txBox="1"/>
          <p:nvPr/>
        </p:nvSpPr>
        <p:spPr>
          <a:xfrm>
            <a:off x="1106714" y="2979263"/>
            <a:ext cx="9978572" cy="1066800"/>
          </a:xfrm>
          <a:prstGeom prst="rect">
            <a:avLst/>
          </a:prstGeom>
          <a:noFill/>
        </p:spPr>
        <p:txBody>
          <a:bodyPr rtlCol="0" wrap="square">
            <a:spAutoFit/>
          </a:bodyPr>
          <a:lstStyle/>
          <a:p>
            <a:pPr indent="457200"/>
            <a:r>
              <a:rPr altLang="en-US" lang="zh-CN" sz="16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a:t>
            </a:r>
          </a:p>
        </p:txBody>
      </p:sp>
      <p:sp>
        <p:nvSpPr>
          <p:cNvPr id="9" name="文本框 8"/>
          <p:cNvSpPr txBox="1"/>
          <p:nvPr/>
        </p:nvSpPr>
        <p:spPr>
          <a:xfrm>
            <a:off x="1106714" y="4204417"/>
            <a:ext cx="9978572" cy="822960"/>
          </a:xfrm>
          <a:prstGeom prst="rect">
            <a:avLst/>
          </a:prstGeom>
          <a:noFill/>
        </p:spPr>
        <p:txBody>
          <a:bodyPr rtlCol="0" wrap="square">
            <a:spAutoFit/>
          </a:bodyPr>
          <a:lstStyle/>
          <a:p>
            <a:pPr indent="457200"/>
            <a:r>
              <a:rPr altLang="en-US" lang="zh-CN" sz="16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输入内容</a:t>
            </a:r>
          </a:p>
        </p:txBody>
      </p:sp>
      <p:grpSp>
        <p:nvGrpSpPr>
          <p:cNvPr id="4" name="组合 3"/>
          <p:cNvGrpSpPr/>
          <p:nvPr/>
        </p:nvGrpSpPr>
        <p:grpSpPr>
          <a:xfrm>
            <a:off x="1246027" y="5501061"/>
            <a:ext cx="1395573" cy="369332"/>
            <a:chOff x="941227" y="5428491"/>
            <a:chExt cx="1395573" cy="369332"/>
          </a:xfrm>
        </p:grpSpPr>
        <p:sp>
          <p:nvSpPr>
            <p:cNvPr id="10" name="文本框 9"/>
            <p:cNvSpPr txBox="1"/>
            <p:nvPr/>
          </p:nvSpPr>
          <p:spPr>
            <a:xfrm>
              <a:off x="1106714" y="5428491"/>
              <a:ext cx="1230086" cy="365760"/>
            </a:xfrm>
            <a:prstGeom prst="rect">
              <a:avLst/>
            </a:prstGeom>
            <a:noFill/>
          </p:spPr>
          <p:txBody>
            <a:bodyPr rtlCol="0" wrap="square">
              <a:spAutoFit/>
            </a:bodyPr>
            <a:lstStyle/>
            <a:p>
              <a:r>
                <a:rPr altLang="en-US" b="1" lang="zh-CN">
                  <a:latin charset="-122" panose="020b0502040204020203" pitchFamily="34" typeface="微软雅黑 Light"/>
                  <a:ea charset="-122" panose="020b0502040204020203" pitchFamily="34" typeface="微软雅黑 Light"/>
                </a:rPr>
                <a:t>输入内容</a:t>
              </a:r>
            </a:p>
          </p:txBody>
        </p:sp>
        <p:sp>
          <p:nvSpPr>
            <p:cNvPr id="3" name="等腰三角形 2"/>
            <p:cNvSpPr>
              <a:spLocks noChangeAspect="1"/>
            </p:cNvSpPr>
            <p:nvPr/>
          </p:nvSpPr>
          <p:spPr>
            <a:xfrm rot="5400000">
              <a:off x="926826" y="5523157"/>
              <a:ext cx="208801"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3103856" y="5501061"/>
            <a:ext cx="1395573" cy="369332"/>
            <a:chOff x="941227" y="5428491"/>
            <a:chExt cx="1395573" cy="369332"/>
          </a:xfrm>
        </p:grpSpPr>
        <p:sp>
          <p:nvSpPr>
            <p:cNvPr id="17" name="文本框 16"/>
            <p:cNvSpPr txBox="1"/>
            <p:nvPr/>
          </p:nvSpPr>
          <p:spPr>
            <a:xfrm>
              <a:off x="1106714" y="5428491"/>
              <a:ext cx="1230086" cy="365760"/>
            </a:xfrm>
            <a:prstGeom prst="rect">
              <a:avLst/>
            </a:prstGeom>
            <a:noFill/>
          </p:spPr>
          <p:txBody>
            <a:bodyPr rtlCol="0" wrap="square">
              <a:spAutoFit/>
            </a:bodyPr>
            <a:lstStyle/>
            <a:p>
              <a:r>
                <a:rPr altLang="en-US" b="1" lang="zh-CN">
                  <a:latin charset="-122" panose="020b0502040204020203" pitchFamily="34" typeface="微软雅黑 Light"/>
                  <a:ea charset="-122" panose="020b0502040204020203" pitchFamily="34" typeface="微软雅黑 Light"/>
                </a:rPr>
                <a:t>输入内容</a:t>
              </a:r>
            </a:p>
          </p:txBody>
        </p:sp>
        <p:sp>
          <p:nvSpPr>
            <p:cNvPr id="18" name="等腰三角形 17"/>
            <p:cNvSpPr>
              <a:spLocks noChangeAspect="1"/>
            </p:cNvSpPr>
            <p:nvPr/>
          </p:nvSpPr>
          <p:spPr>
            <a:xfrm rot="5400000">
              <a:off x="926826" y="5523157"/>
              <a:ext cx="208801" cy="180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837976700"/>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953657" y="498190"/>
            <a:ext cx="6284686" cy="936000"/>
            <a:chOff x="2953657" y="599788"/>
            <a:chExt cx="6284686" cy="936000"/>
          </a:xfrm>
        </p:grpSpPr>
        <p:sp>
          <p:nvSpPr>
            <p:cNvPr id="3" name="文本框 2"/>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4" name="组合 3"/>
            <p:cNvGrpSpPr>
              <a:grpSpLocks noChangeAspect="1"/>
            </p:cNvGrpSpPr>
            <p:nvPr/>
          </p:nvGrpSpPr>
          <p:grpSpPr>
            <a:xfrm>
              <a:off x="5302791" y="599788"/>
              <a:ext cx="1586419" cy="936000"/>
              <a:chOff x="3840858" y="2191511"/>
              <a:chExt cx="4510283" cy="2661102"/>
            </a:xfrm>
          </p:grpSpPr>
          <p:pic>
            <p:nvPicPr>
              <p:cNvPr id="5" name="图片 4"/>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6" name="图片 5"/>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grpSp>
        <p:nvGrpSpPr>
          <p:cNvPr id="12" name="组合 11"/>
          <p:cNvGrpSpPr/>
          <p:nvPr/>
        </p:nvGrpSpPr>
        <p:grpSpPr>
          <a:xfrm>
            <a:off x="1591079" y="1990303"/>
            <a:ext cx="3052183" cy="3824887"/>
            <a:chOff x="2843762" y="1977572"/>
            <a:chExt cx="2844000" cy="3564000"/>
          </a:xfrm>
        </p:grpSpPr>
        <p:grpSp>
          <p:nvGrpSpPr>
            <p:cNvPr id="10" name="组合 9"/>
            <p:cNvGrpSpPr/>
            <p:nvPr/>
          </p:nvGrpSpPr>
          <p:grpSpPr>
            <a:xfrm>
              <a:off x="2925783" y="2059618"/>
              <a:ext cx="2679959" cy="3399908"/>
              <a:chOff x="1613677" y="1683658"/>
              <a:chExt cx="2679959" cy="3399908"/>
            </a:xfrm>
          </p:grpSpPr>
          <p:pic>
            <p:nvPicPr>
              <p:cNvPr id="7" name="图片 6"/>
              <p:cNvPicPr>
                <a:picLocks noChangeAspect="1"/>
              </p:cNvPicPr>
              <p:nvPr/>
            </p:nvPicPr>
            <p:blipFill>
              <a:blip r:embed="rId3">
                <a:extLst>
                  <a:ext uri="{28A0092B-C50C-407E-A947-70E740481C1C}">
                    <a14:useLocalDpi val="0"/>
                  </a:ext>
                </a:extLst>
              </a:blip>
              <a:srcRect b="22328"/>
              <a:stretch>
                <a:fillRect/>
              </a:stretch>
            </p:blipFill>
            <p:spPr>
              <a:xfrm>
                <a:off x="1613677" y="1683658"/>
                <a:ext cx="2679959" cy="3399908"/>
              </a:xfrm>
              <a:prstGeom prst="rect">
                <a:avLst/>
              </a:prstGeom>
            </p:spPr>
          </p:pic>
          <p:sp>
            <p:nvSpPr>
              <p:cNvPr id="8" name="矩形 7"/>
              <p:cNvSpPr/>
              <p:nvPr/>
            </p:nvSpPr>
            <p:spPr>
              <a:xfrm>
                <a:off x="1613677" y="1683658"/>
                <a:ext cx="2679959" cy="3399908"/>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矩形 10"/>
            <p:cNvSpPr/>
            <p:nvPr/>
          </p:nvSpPr>
          <p:spPr>
            <a:xfrm>
              <a:off x="2843762" y="1977572"/>
              <a:ext cx="2844000" cy="3564000"/>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 name="组合 18"/>
          <p:cNvGrpSpPr/>
          <p:nvPr/>
        </p:nvGrpSpPr>
        <p:grpSpPr>
          <a:xfrm>
            <a:off x="6052961" y="2372400"/>
            <a:ext cx="5282694" cy="3002636"/>
            <a:chOff x="6052961" y="2425731"/>
            <a:chExt cx="5282694" cy="3002636"/>
          </a:xfrm>
        </p:grpSpPr>
        <p:sp>
          <p:nvSpPr>
            <p:cNvPr id="14" name="文本框 13"/>
            <p:cNvSpPr txBox="1"/>
            <p:nvPr/>
          </p:nvSpPr>
          <p:spPr>
            <a:xfrm>
              <a:off x="6052962" y="2425731"/>
              <a:ext cx="1397000" cy="335280"/>
            </a:xfrm>
            <a:prstGeom prst="rect">
              <a:avLst/>
            </a:prstGeom>
            <a:noFill/>
          </p:spPr>
          <p:txBody>
            <a:bodyPr rtlCol="0" wrap="square">
              <a:spAutoFit/>
            </a:bodyPr>
            <a:lstStyle/>
            <a:p>
              <a:r>
                <a:rPr altLang="en-US" lang="zh-CN" smtClean="0" sz="16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15" name="文本框 14"/>
            <p:cNvSpPr txBox="1"/>
            <p:nvPr/>
          </p:nvSpPr>
          <p:spPr>
            <a:xfrm>
              <a:off x="6052962" y="2753121"/>
              <a:ext cx="2806700" cy="396240"/>
            </a:xfrm>
            <a:prstGeom prst="rect">
              <a:avLst/>
            </a:prstGeom>
            <a:noFill/>
          </p:spPr>
          <p:txBody>
            <a:bodyPr rtlCol="0" wrap="square">
              <a:spAutoFit/>
            </a:bodyPr>
            <a:lstStyle/>
            <a:p>
              <a:r>
                <a:rPr altLang="en-US" b="1" lang="zh-CN" smtClean="0" sz="2000">
                  <a:latin charset="-122" panose="020b0502040204020203" pitchFamily="34" typeface="微软雅黑 Light"/>
                  <a:ea charset="-122" panose="020b0502040204020203" pitchFamily="34" typeface="微软雅黑 Light"/>
                </a:rPr>
                <a:t>输入标题输入标题</a:t>
              </a:r>
            </a:p>
          </p:txBody>
        </p:sp>
        <p:sp>
          <p:nvSpPr>
            <p:cNvPr id="16" name="文本框 15"/>
            <p:cNvSpPr txBox="1"/>
            <p:nvPr/>
          </p:nvSpPr>
          <p:spPr>
            <a:xfrm>
              <a:off x="6052961" y="3142066"/>
              <a:ext cx="5282694" cy="1798320"/>
            </a:xfrm>
            <a:prstGeom prst="rect">
              <a:avLst/>
            </a:prstGeom>
            <a:noFill/>
          </p:spPr>
          <p:txBody>
            <a:bodyPr rtlCol="0" wrap="square">
              <a:spAutoFit/>
            </a:bodyPr>
            <a:lstStyle/>
            <a:p>
              <a:r>
                <a:rPr altLang="en-US" lang="zh-CN" smtClean="0" sz="16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输入内容输入内容输入内容输入内容输入内容输入内容输入内容输入内容输入内容输入内容输入内容输入内容输入内容输入内容</a:t>
              </a:r>
            </a:p>
            <a:p>
              <a:endParaRPr altLang="en-US" lang="zh-CN" smtClean="0" sz="1600">
                <a:latin charset="-122" panose="020b0502040204020203" pitchFamily="34" typeface="微软雅黑 Light"/>
                <a:ea charset="-122" panose="020b0502040204020203" pitchFamily="34" typeface="微软雅黑 Light"/>
              </a:endParaRPr>
            </a:p>
            <a:p>
              <a:r>
                <a:rPr altLang="en-US" lang="zh-CN" smtClean="0" sz="1600">
                  <a:latin charset="-122" panose="020b0502040204020203" pitchFamily="34" typeface="微软雅黑 Light"/>
                  <a:ea charset="-122" panose="020b0502040204020203" pitchFamily="34" typeface="微软雅黑 Light"/>
                </a:rPr>
                <a:t>输入内容输入内容输入内容输入内容输入内容</a:t>
              </a:r>
            </a:p>
            <a:p>
              <a:r>
                <a:rPr altLang="en-US" lang="zh-CN" smtClean="0" sz="1600">
                  <a:latin charset="-122" panose="020b0502040204020203" pitchFamily="34" typeface="微软雅黑 Light"/>
                  <a:ea charset="-122" panose="020b0502040204020203" pitchFamily="34" typeface="微软雅黑 Light"/>
                </a:rPr>
                <a:t>输入内容输入内容输入内容输入内容输入内容</a:t>
              </a:r>
            </a:p>
            <a:p>
              <a:r>
                <a:rPr altLang="en-US" lang="zh-CN" smtClean="0" sz="1600">
                  <a:latin charset="-122" panose="020b0502040204020203" pitchFamily="34" typeface="微软雅黑 Light"/>
                  <a:ea charset="-122" panose="020b0502040204020203" pitchFamily="34" typeface="微软雅黑 Light"/>
                </a:rPr>
                <a:t>输入内容输入内容输入内容</a:t>
              </a:r>
            </a:p>
          </p:txBody>
        </p:sp>
        <p:sp>
          <p:nvSpPr>
            <p:cNvPr id="17" name="矩形 16"/>
            <p:cNvSpPr/>
            <p:nvPr/>
          </p:nvSpPr>
          <p:spPr>
            <a:xfrm>
              <a:off x="6148211" y="5039040"/>
              <a:ext cx="1334835" cy="389327"/>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solidFill>
                    <a:schemeClr val="bg1"/>
                  </a:solidFill>
                </a:rPr>
                <a:t>输入内容</a:t>
              </a:r>
            </a:p>
          </p:txBody>
        </p:sp>
      </p:grpSp>
    </p:spTree>
    <p:extLst>
      <p:ext uri="{BB962C8B-B14F-4D97-AF65-F5344CB8AC3E}">
        <p14:creationId val="325749567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5658971" y="15632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第</a:t>
            </a:r>
          </a:p>
        </p:txBody>
      </p:sp>
      <p:sp>
        <p:nvSpPr>
          <p:cNvPr id="3" name="椭圆 2"/>
          <p:cNvSpPr/>
          <p:nvPr/>
        </p:nvSpPr>
        <p:spPr>
          <a:xfrm>
            <a:off x="5658971" y="25157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贰</a:t>
            </a:r>
          </a:p>
        </p:txBody>
      </p:sp>
      <p:sp>
        <p:nvSpPr>
          <p:cNvPr id="4" name="椭圆 3"/>
          <p:cNvSpPr/>
          <p:nvPr/>
        </p:nvSpPr>
        <p:spPr>
          <a:xfrm>
            <a:off x="5658971" y="3468220"/>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部</a:t>
            </a:r>
          </a:p>
        </p:txBody>
      </p:sp>
      <p:sp>
        <p:nvSpPr>
          <p:cNvPr id="5" name="椭圆 4"/>
          <p:cNvSpPr/>
          <p:nvPr/>
        </p:nvSpPr>
        <p:spPr>
          <a:xfrm>
            <a:off x="5658971" y="4420721"/>
            <a:ext cx="874059" cy="874059"/>
          </a:xfrm>
          <a:prstGeom prst="ellipse">
            <a:avLst/>
          </a:prstGeom>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400"/>
              <a:t>分</a:t>
            </a:r>
          </a:p>
        </p:txBody>
      </p:sp>
    </p:spTree>
    <p:extLst>
      <p:ext uri="{BB962C8B-B14F-4D97-AF65-F5344CB8AC3E}">
        <p14:creationId val="3023792741"/>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5" name="组合 14"/>
          <p:cNvGrpSpPr/>
          <p:nvPr/>
        </p:nvGrpSpPr>
        <p:grpSpPr>
          <a:xfrm>
            <a:off x="2953657" y="498190"/>
            <a:ext cx="6284686" cy="936000"/>
            <a:chOff x="2953657" y="599788"/>
            <a:chExt cx="6284686" cy="936000"/>
          </a:xfrm>
        </p:grpSpPr>
        <p:sp>
          <p:nvSpPr>
            <p:cNvPr id="16" name="文本框 15"/>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17" name="组合 16"/>
            <p:cNvGrpSpPr>
              <a:grpSpLocks noChangeAspect="1"/>
            </p:cNvGrpSpPr>
            <p:nvPr/>
          </p:nvGrpSpPr>
          <p:grpSpPr>
            <a:xfrm>
              <a:off x="5302791" y="599788"/>
              <a:ext cx="1586419" cy="936000"/>
              <a:chOff x="3840858" y="2191511"/>
              <a:chExt cx="4510283" cy="2661102"/>
            </a:xfrm>
          </p:grpSpPr>
          <p:pic>
            <p:nvPicPr>
              <p:cNvPr id="18" name="图片 17"/>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19" name="图片 18"/>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sp>
        <p:nvSpPr>
          <p:cNvPr id="20" name="文本框 19"/>
          <p:cNvSpPr txBox="1"/>
          <p:nvPr/>
        </p:nvSpPr>
        <p:spPr>
          <a:xfrm>
            <a:off x="1271814" y="6077966"/>
            <a:ext cx="9648372" cy="457200"/>
          </a:xfrm>
          <a:prstGeom prst="rect">
            <a:avLst/>
          </a:prstGeom>
          <a:noFill/>
        </p:spPr>
        <p:txBody>
          <a:bodyPr rtlCol="0" wrap="square">
            <a:spAutoFit/>
          </a:bodyPr>
          <a:lstStyle/>
          <a:p>
            <a:pPr algn="ctr"/>
            <a:r>
              <a:rPr altLang="en-US" lang="zh-CN"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输入内容输入内容输入内容输入内容输入内容输入内容输入内容输入内容输入内容输入内容输入内容输入内容输入内容输入内容输入内容输入内容输入内容输入内容</a:t>
            </a:r>
          </a:p>
        </p:txBody>
      </p:sp>
      <p:grpSp>
        <p:nvGrpSpPr>
          <p:cNvPr id="13" name="组合 12"/>
          <p:cNvGrpSpPr/>
          <p:nvPr/>
        </p:nvGrpSpPr>
        <p:grpSpPr>
          <a:xfrm>
            <a:off x="1165743" y="1652726"/>
            <a:ext cx="9860514" cy="4206704"/>
            <a:chOff x="1165743" y="1652726"/>
            <a:chExt cx="9860514" cy="4206704"/>
          </a:xfrm>
        </p:grpSpPr>
        <p:grpSp>
          <p:nvGrpSpPr>
            <p:cNvPr id="28" name="组合 27"/>
            <p:cNvGrpSpPr/>
            <p:nvPr/>
          </p:nvGrpSpPr>
          <p:grpSpPr>
            <a:xfrm>
              <a:off x="1292824" y="1769940"/>
              <a:ext cx="9600840" cy="3972277"/>
              <a:chOff x="1292824" y="1769940"/>
              <a:chExt cx="9600840" cy="3972277"/>
            </a:xfrm>
          </p:grpSpPr>
          <p:sp>
            <p:nvSpPr>
              <p:cNvPr id="21" name="矩形 20"/>
              <p:cNvSpPr/>
              <p:nvPr/>
            </p:nvSpPr>
            <p:spPr>
              <a:xfrm>
                <a:off x="9975271" y="1769940"/>
                <a:ext cx="918393" cy="3972277"/>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2206652"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3755363"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8414118"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6866353"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5304074" y="1769940"/>
                <a:ext cx="1561152" cy="3972277"/>
              </a:xfrm>
              <a:prstGeom prst="rect">
                <a:avLst/>
              </a:prstGeom>
              <a:gradFill>
                <a:gsLst>
                  <a:gs pos="0">
                    <a:srgbClr val="D7D7D7"/>
                  </a:gs>
                  <a:gs pos="50000">
                    <a:srgbClr val="F3F3F3"/>
                  </a:gs>
                  <a:gs pos="100000">
                    <a:srgbClr val="D6D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2206652" y="2571331"/>
                <a:ext cx="1563985" cy="2544083"/>
              </a:xfrm>
              <a:prstGeom prst="rect">
                <a:avLst/>
              </a:prstGeom>
            </p:spPr>
          </p:pic>
          <p:pic>
            <p:nvPicPr>
              <p:cNvPr id="3" name="图片 2"/>
              <p:cNvPicPr>
                <a:picLocks noChangeAspect="1"/>
              </p:cNvPicPr>
              <p:nvPr/>
            </p:nvPicPr>
            <p:blipFill>
              <a:blip r:embed="rId4">
                <a:extLst>
                  <a:ext uri="{28A0092B-C50C-407E-A947-70E740481C1C}">
                    <a14:useLocalDpi val="0"/>
                  </a:ext>
                </a:extLst>
              </a:blip>
              <a:stretch>
                <a:fillRect/>
              </a:stretch>
            </p:blipFill>
            <p:spPr>
              <a:xfrm>
                <a:off x="3754236" y="2571331"/>
                <a:ext cx="1557602" cy="2544083"/>
              </a:xfrm>
              <a:prstGeom prst="rect">
                <a:avLst/>
              </a:prstGeom>
            </p:spPr>
          </p:pic>
          <p:pic>
            <p:nvPicPr>
              <p:cNvPr id="4" name="图片 3"/>
              <p:cNvPicPr>
                <a:picLocks noChangeAspect="1"/>
              </p:cNvPicPr>
              <p:nvPr/>
            </p:nvPicPr>
            <p:blipFill>
              <a:blip r:embed="rId5">
                <a:extLst>
                  <a:ext uri="{28A0092B-C50C-407E-A947-70E740481C1C}">
                    <a14:useLocalDpi val="0"/>
                  </a:ext>
                </a:extLst>
              </a:blip>
              <a:stretch>
                <a:fillRect/>
              </a:stretch>
            </p:blipFill>
            <p:spPr>
              <a:xfrm>
                <a:off x="5295436" y="2571331"/>
                <a:ext cx="1560787" cy="2544083"/>
              </a:xfrm>
              <a:prstGeom prst="rect">
                <a:avLst/>
              </a:prstGeom>
            </p:spPr>
          </p:pic>
          <p:pic>
            <p:nvPicPr>
              <p:cNvPr id="5" name="图片 4"/>
              <p:cNvPicPr>
                <a:picLocks noChangeAspect="1"/>
              </p:cNvPicPr>
              <p:nvPr/>
            </p:nvPicPr>
            <p:blipFill>
              <a:blip r:embed="rId6">
                <a:extLst>
                  <a:ext uri="{28A0092B-C50C-407E-A947-70E740481C1C}">
                    <a14:useLocalDpi val="0"/>
                  </a:ext>
                </a:extLst>
              </a:blip>
              <a:stretch>
                <a:fillRect/>
              </a:stretch>
            </p:blipFill>
            <p:spPr>
              <a:xfrm>
                <a:off x="6853389" y="2571331"/>
                <a:ext cx="1568808" cy="2544083"/>
              </a:xfrm>
              <a:prstGeom prst="rect">
                <a:avLst/>
              </a:prstGeom>
            </p:spPr>
          </p:pic>
          <p:pic>
            <p:nvPicPr>
              <p:cNvPr id="6" name="图片 5"/>
              <p:cNvPicPr>
                <a:picLocks noChangeAspect="1"/>
              </p:cNvPicPr>
              <p:nvPr/>
            </p:nvPicPr>
            <p:blipFill>
              <a:blip r:embed="rId7">
                <a:extLst>
                  <a:ext uri="{28A0092B-C50C-407E-A947-70E740481C1C}">
                    <a14:useLocalDpi val="0"/>
                  </a:ext>
                </a:extLst>
              </a:blip>
              <a:stretch>
                <a:fillRect/>
              </a:stretch>
            </p:blipFill>
            <p:spPr>
              <a:xfrm>
                <a:off x="8404849" y="2571331"/>
                <a:ext cx="1570421" cy="2544083"/>
              </a:xfrm>
              <a:prstGeom prst="rect">
                <a:avLst/>
              </a:prstGeom>
            </p:spPr>
          </p:pic>
          <p:sp>
            <p:nvSpPr>
              <p:cNvPr id="22" name="矩形 21"/>
              <p:cNvSpPr/>
              <p:nvPr/>
            </p:nvSpPr>
            <p:spPr>
              <a:xfrm>
                <a:off x="1292824" y="1769940"/>
                <a:ext cx="918393" cy="3972277"/>
              </a:xfrm>
              <a:prstGeom prst="rect">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4" name="矩形 23"/>
            <p:cNvSpPr/>
            <p:nvPr/>
          </p:nvSpPr>
          <p:spPr>
            <a:xfrm>
              <a:off x="1295829" y="1769940"/>
              <a:ext cx="9624357" cy="3972277"/>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1165743" y="1652726"/>
              <a:ext cx="9860514" cy="4206704"/>
            </a:xfrm>
            <a:prstGeom prst="rect">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7986422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 name="组合 6"/>
          <p:cNvGrpSpPr/>
          <p:nvPr/>
        </p:nvGrpSpPr>
        <p:grpSpPr>
          <a:xfrm>
            <a:off x="900393" y="2145539"/>
            <a:ext cx="2806700" cy="1440972"/>
            <a:chOff x="927100" y="1393523"/>
            <a:chExt cx="2806700" cy="1440972"/>
          </a:xfrm>
        </p:grpSpPr>
        <p:sp>
          <p:nvSpPr>
            <p:cNvPr id="3" name="文本框 2"/>
            <p:cNvSpPr txBox="1"/>
            <p:nvPr/>
          </p:nvSpPr>
          <p:spPr>
            <a:xfrm>
              <a:off x="927100" y="139352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4" name="文本框 3"/>
            <p:cNvSpPr txBox="1"/>
            <p:nvPr/>
          </p:nvSpPr>
          <p:spPr>
            <a:xfrm>
              <a:off x="927100"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5" name="文本框 4"/>
            <p:cNvSpPr txBox="1"/>
            <p:nvPr/>
          </p:nvSpPr>
          <p:spPr>
            <a:xfrm>
              <a:off x="927100" y="1889399"/>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6" name="矩形 5"/>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8" name="组合 7"/>
          <p:cNvGrpSpPr/>
          <p:nvPr/>
        </p:nvGrpSpPr>
        <p:grpSpPr>
          <a:xfrm>
            <a:off x="4692650" y="2145539"/>
            <a:ext cx="2806700" cy="1440972"/>
            <a:chOff x="927100" y="1393523"/>
            <a:chExt cx="2806700" cy="1440972"/>
          </a:xfrm>
        </p:grpSpPr>
        <p:sp>
          <p:nvSpPr>
            <p:cNvPr id="9" name="文本框 8"/>
            <p:cNvSpPr txBox="1"/>
            <p:nvPr/>
          </p:nvSpPr>
          <p:spPr>
            <a:xfrm>
              <a:off x="927100" y="139352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10" name="文本框 9"/>
            <p:cNvSpPr txBox="1"/>
            <p:nvPr/>
          </p:nvSpPr>
          <p:spPr>
            <a:xfrm>
              <a:off x="927100"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11" name="文本框 10"/>
            <p:cNvSpPr txBox="1"/>
            <p:nvPr/>
          </p:nvSpPr>
          <p:spPr>
            <a:xfrm>
              <a:off x="927100" y="1889399"/>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12" name="矩形 11"/>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13" name="组合 12"/>
          <p:cNvGrpSpPr/>
          <p:nvPr/>
        </p:nvGrpSpPr>
        <p:grpSpPr>
          <a:xfrm>
            <a:off x="8484908" y="2145539"/>
            <a:ext cx="2806700" cy="1440972"/>
            <a:chOff x="927100" y="1393523"/>
            <a:chExt cx="2806700" cy="1440972"/>
          </a:xfrm>
        </p:grpSpPr>
        <p:sp>
          <p:nvSpPr>
            <p:cNvPr id="14" name="文本框 13"/>
            <p:cNvSpPr txBox="1"/>
            <p:nvPr/>
          </p:nvSpPr>
          <p:spPr>
            <a:xfrm>
              <a:off x="927100" y="1393523"/>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15" name="文本框 14"/>
            <p:cNvSpPr txBox="1"/>
            <p:nvPr/>
          </p:nvSpPr>
          <p:spPr>
            <a:xfrm>
              <a:off x="927100"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16" name="文本框 15"/>
            <p:cNvSpPr txBox="1"/>
            <p:nvPr/>
          </p:nvSpPr>
          <p:spPr>
            <a:xfrm>
              <a:off x="927100" y="1889399"/>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17" name="矩形 16"/>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37" name="组合 36"/>
          <p:cNvGrpSpPr/>
          <p:nvPr/>
        </p:nvGrpSpPr>
        <p:grpSpPr>
          <a:xfrm>
            <a:off x="900393" y="4391198"/>
            <a:ext cx="2806700" cy="1440972"/>
            <a:chOff x="927100" y="1393523"/>
            <a:chExt cx="2806700" cy="1440972"/>
          </a:xfrm>
        </p:grpSpPr>
        <p:sp>
          <p:nvSpPr>
            <p:cNvPr id="48" name="文本框 47"/>
            <p:cNvSpPr txBox="1"/>
            <p:nvPr/>
          </p:nvSpPr>
          <p:spPr>
            <a:xfrm>
              <a:off x="927100" y="1393522"/>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49" name="文本框 48"/>
            <p:cNvSpPr txBox="1"/>
            <p:nvPr/>
          </p:nvSpPr>
          <p:spPr>
            <a:xfrm>
              <a:off x="927100"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50" name="文本框 49"/>
            <p:cNvSpPr txBox="1"/>
            <p:nvPr/>
          </p:nvSpPr>
          <p:spPr>
            <a:xfrm>
              <a:off x="927100" y="1889400"/>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51" name="矩形 50"/>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38" name="组合 37"/>
          <p:cNvGrpSpPr/>
          <p:nvPr/>
        </p:nvGrpSpPr>
        <p:grpSpPr>
          <a:xfrm>
            <a:off x="4692650" y="4391198"/>
            <a:ext cx="2806700" cy="1440972"/>
            <a:chOff x="927100" y="1393523"/>
            <a:chExt cx="2806700" cy="1440972"/>
          </a:xfrm>
        </p:grpSpPr>
        <p:sp>
          <p:nvSpPr>
            <p:cNvPr id="44" name="文本框 43"/>
            <p:cNvSpPr txBox="1"/>
            <p:nvPr/>
          </p:nvSpPr>
          <p:spPr>
            <a:xfrm>
              <a:off x="927100" y="1393522"/>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45" name="文本框 44"/>
            <p:cNvSpPr txBox="1"/>
            <p:nvPr/>
          </p:nvSpPr>
          <p:spPr>
            <a:xfrm>
              <a:off x="927100"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46" name="文本框 45"/>
            <p:cNvSpPr txBox="1"/>
            <p:nvPr/>
          </p:nvSpPr>
          <p:spPr>
            <a:xfrm>
              <a:off x="927100" y="1889400"/>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47" name="矩形 46"/>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39" name="组合 38"/>
          <p:cNvGrpSpPr/>
          <p:nvPr/>
        </p:nvGrpSpPr>
        <p:grpSpPr>
          <a:xfrm>
            <a:off x="8484908" y="4391198"/>
            <a:ext cx="2806700" cy="1440972"/>
            <a:chOff x="927100" y="1393523"/>
            <a:chExt cx="2806700" cy="1440972"/>
          </a:xfrm>
        </p:grpSpPr>
        <p:sp>
          <p:nvSpPr>
            <p:cNvPr id="40" name="文本框 39"/>
            <p:cNvSpPr txBox="1"/>
            <p:nvPr/>
          </p:nvSpPr>
          <p:spPr>
            <a:xfrm>
              <a:off x="927100" y="1393522"/>
              <a:ext cx="972457" cy="274320"/>
            </a:xfrm>
            <a:prstGeom prst="rect">
              <a:avLst/>
            </a:prstGeom>
            <a:noFill/>
          </p:spPr>
          <p:txBody>
            <a:bodyPr rtlCol="0" wrap="square">
              <a:spAutoFit/>
            </a:bodyPr>
            <a:lstStyle/>
            <a:p>
              <a:r>
                <a:rPr altLang="en-US" lang="zh-CN" smtClean="0" sz="1200">
                  <a:solidFill>
                    <a:schemeClr val="bg1">
                      <a:lumMod val="50000"/>
                    </a:schemeClr>
                  </a:solidFill>
                  <a:latin charset="-122" panose="020b0502040204020203" pitchFamily="34" typeface="微软雅黑 Light"/>
                  <a:ea charset="-122" panose="020b0502040204020203" pitchFamily="34" typeface="微软雅黑 Light"/>
                </a:rPr>
                <a:t>输入标题</a:t>
              </a:r>
            </a:p>
          </p:txBody>
        </p:sp>
        <p:sp>
          <p:nvSpPr>
            <p:cNvPr id="41" name="文本框 40"/>
            <p:cNvSpPr txBox="1"/>
            <p:nvPr/>
          </p:nvSpPr>
          <p:spPr>
            <a:xfrm>
              <a:off x="927100" y="1626072"/>
              <a:ext cx="1397000" cy="304800"/>
            </a:xfrm>
            <a:prstGeom prst="rect">
              <a:avLst/>
            </a:prstGeom>
            <a:noFill/>
          </p:spPr>
          <p:txBody>
            <a:bodyPr rtlCol="0" wrap="square">
              <a:spAutoFit/>
            </a:bodyPr>
            <a:lstStyle/>
            <a:p>
              <a:r>
                <a:rPr altLang="en-US" b="1" lang="zh-CN" smtClean="0" sz="1400">
                  <a:latin charset="-122" panose="020b0502040204020203" pitchFamily="34" typeface="微软雅黑 Light"/>
                  <a:ea charset="-122" panose="020b0502040204020203" pitchFamily="34" typeface="微软雅黑 Light"/>
                </a:rPr>
                <a:t>输入标题</a:t>
              </a:r>
            </a:p>
          </p:txBody>
        </p:sp>
        <p:sp>
          <p:nvSpPr>
            <p:cNvPr id="42" name="文本框 41"/>
            <p:cNvSpPr txBox="1"/>
            <p:nvPr/>
          </p:nvSpPr>
          <p:spPr>
            <a:xfrm>
              <a:off x="927100" y="1889400"/>
              <a:ext cx="2806700" cy="640080"/>
            </a:xfrm>
            <a:prstGeom prst="rect">
              <a:avLst/>
            </a:prstGeom>
            <a:noFill/>
          </p:spPr>
          <p:txBody>
            <a:bodyPr rtlCol="0" wrap="square">
              <a:spAutoFit/>
            </a:bodyPr>
            <a:lstStyle/>
            <a:p>
              <a:r>
                <a:rPr altLang="en-US" lang="zh-CN" smtClean="0" sz="1200">
                  <a:latin charset="-122" panose="020b0502040204020203" pitchFamily="34" typeface="微软雅黑 Light"/>
                  <a:ea charset="-122" panose="020b0502040204020203" pitchFamily="34" typeface="微软雅黑 Light"/>
                </a:rPr>
                <a:t>输入内容输入内容输入内容输入内容输入内容输入内容输入内容输入内容输入内容</a:t>
              </a:r>
            </a:p>
          </p:txBody>
        </p:sp>
        <p:sp>
          <p:nvSpPr>
            <p:cNvPr id="43" name="矩形 42"/>
            <p:cNvSpPr/>
            <p:nvPr/>
          </p:nvSpPr>
          <p:spPr>
            <a:xfrm>
              <a:off x="1022350" y="2582495"/>
              <a:ext cx="864000" cy="2520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tx1"/>
                  </a:solidFill>
                </a:rPr>
                <a:t>输入内容</a:t>
              </a:r>
            </a:p>
          </p:txBody>
        </p:sp>
      </p:grpSp>
      <p:grpSp>
        <p:nvGrpSpPr>
          <p:cNvPr id="60" name="组合 59"/>
          <p:cNvGrpSpPr/>
          <p:nvPr/>
        </p:nvGrpSpPr>
        <p:grpSpPr>
          <a:xfrm>
            <a:off x="2953657" y="498190"/>
            <a:ext cx="6284686" cy="936000"/>
            <a:chOff x="2953657" y="599788"/>
            <a:chExt cx="6284686" cy="936000"/>
          </a:xfrm>
        </p:grpSpPr>
        <p:sp>
          <p:nvSpPr>
            <p:cNvPr id="2" name="文本框 1"/>
            <p:cNvSpPr txBox="1"/>
            <p:nvPr/>
          </p:nvSpPr>
          <p:spPr>
            <a:xfrm>
              <a:off x="2953657" y="836956"/>
              <a:ext cx="6284686" cy="457200"/>
            </a:xfrm>
            <a:prstGeom prst="rect">
              <a:avLst/>
            </a:prstGeom>
            <a:noFill/>
          </p:spPr>
          <p:txBody>
            <a:bodyPr rtlCol="0" wrap="square">
              <a:spAutoFit/>
            </a:bodyPr>
            <a:lstStyle/>
            <a:p>
              <a:pPr algn="ctr"/>
              <a:r>
                <a:rPr altLang="en-US" b="1" lang="zh-CN" smtClean="0" sz="2400">
                  <a:latin charset="-122" panose="020b0502040204020203" pitchFamily="34" typeface="微软雅黑 Light"/>
                  <a:ea charset="-122" panose="020b0502040204020203" pitchFamily="34" typeface="微软雅黑 Light"/>
                </a:rPr>
                <a:t>输入标题</a:t>
              </a:r>
            </a:p>
          </p:txBody>
        </p:sp>
        <p:grpSp>
          <p:nvGrpSpPr>
            <p:cNvPr id="57" name="组合 56"/>
            <p:cNvGrpSpPr>
              <a:grpSpLocks noChangeAspect="1"/>
            </p:cNvGrpSpPr>
            <p:nvPr/>
          </p:nvGrpSpPr>
          <p:grpSpPr>
            <a:xfrm>
              <a:off x="5302791" y="599788"/>
              <a:ext cx="1586419" cy="936000"/>
              <a:chOff x="3840858" y="2191511"/>
              <a:chExt cx="4510283" cy="2661102"/>
            </a:xfrm>
          </p:grpSpPr>
          <p:pic>
            <p:nvPicPr>
              <p:cNvPr id="58" name="图片 57"/>
              <p:cNvPicPr>
                <a:picLocks noChangeAspect="1"/>
              </p:cNvPicPr>
              <p:nvPr/>
            </p:nvPicPr>
            <p:blipFill>
              <a:blip r:embed="rId2">
                <a:extLst>
                  <a:ext uri="{28A0092B-C50C-407E-A947-70E740481C1C}">
                    <a14:useLocalDpi val="0"/>
                  </a:ext>
                </a:extLst>
              </a:blip>
              <a:stretch>
                <a:fillRect/>
              </a:stretch>
            </p:blipFill>
            <p:spPr>
              <a:xfrm>
                <a:off x="3840858" y="2191511"/>
                <a:ext cx="4510283" cy="717483"/>
              </a:xfrm>
              <a:prstGeom prst="rect">
                <a:avLst/>
              </a:prstGeom>
            </p:spPr>
          </p:pic>
          <p:pic>
            <p:nvPicPr>
              <p:cNvPr id="59" name="图片 58"/>
              <p:cNvPicPr>
                <a:picLocks noChangeAspect="1"/>
              </p:cNvPicPr>
              <p:nvPr/>
            </p:nvPicPr>
            <p:blipFill>
              <a:blip r:embed="rId2">
                <a:extLst>
                  <a:ext uri="{28A0092B-C50C-407E-A947-70E740481C1C}">
                    <a14:useLocalDpi val="0"/>
                  </a:ext>
                </a:extLst>
              </a:blip>
              <a:stretch>
                <a:fillRect/>
              </a:stretch>
            </p:blipFill>
            <p:spPr>
              <a:xfrm flipV="1">
                <a:off x="3840858" y="4135130"/>
                <a:ext cx="4510283" cy="717483"/>
              </a:xfrm>
              <a:prstGeom prst="rect">
                <a:avLst/>
              </a:prstGeom>
            </p:spPr>
          </p:pic>
        </p:grpSp>
      </p:grpSp>
    </p:spTree>
    <p:extLst>
      <p:ext uri="{BB962C8B-B14F-4D97-AF65-F5344CB8AC3E}">
        <p14:creationId val="4085502653"/>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低调奢华">
      <a:dk1>
        <a:sysClr val="windowText" lastClr="000000"/>
      </a:dk1>
      <a:lt1>
        <a:sysClr val="window" lastClr="FFFFFF"/>
      </a:lt1>
      <a:dk2>
        <a:srgbClr val="44546A"/>
      </a:dk2>
      <a:lt2>
        <a:srgbClr val="E7E6E6"/>
      </a:lt2>
      <a:accent1>
        <a:srgbClr val="564D5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Light"/>
        <a:ea typeface="微软雅黑 Light"/>
        <a:cs typeface="Arial"/>
      </a:majorFont>
      <a:minorFont>
        <a:latin typeface="微软雅黑 Light"/>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143</Paragraphs>
  <Slides>19</Slides>
  <Notes>0</Notes>
  <TotalTime>191</TotalTime>
  <HiddenSlides>0</HiddenSlides>
  <MMClips>0</MMClips>
  <ScaleCrop>0</ScaleCrop>
  <HeadingPairs>
    <vt:vector baseType="variant" size="6">
      <vt:variant>
        <vt:lpstr>Fonts used</vt:lpstr>
      </vt:variant>
      <vt:variant>
        <vt:i4>4</vt:i4>
      </vt:variant>
      <vt:variant>
        <vt:lpstr>Theme</vt:lpstr>
      </vt:variant>
      <vt:variant>
        <vt:i4>1</vt:i4>
      </vt:variant>
      <vt:variant>
        <vt:lpstr>Slide Titles</vt:lpstr>
      </vt:variant>
      <vt:variant>
        <vt:i4>19</vt:i4>
      </vt:variant>
    </vt:vector>
  </HeadingPairs>
  <TitlesOfParts>
    <vt:vector baseType="lpstr" size="24">
      <vt:lpstr>Arial</vt:lpstr>
      <vt:lpstr>微软雅黑 Light</vt:lpstr>
      <vt:lpstr>Calibri Light</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2015-03-22T07:50:13Z</dcterms:created>
  <cp:lastModifiedBy>优品PPT</cp:lastModifiedBy>
  <dcterms:modified xsi:type="dcterms:W3CDTF">2021-08-22T05:51:14Z</dcterms:modified>
  <cp:revision>145</cp:revision>
  <dc:title>PowerPoint 演示文稿</dc:title>
</cp:coreProperties>
</file>