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81" r:id="rId5"/>
    <p:sldId id="291" r:id="rId6"/>
    <p:sldId id="357" r:id="rId7"/>
    <p:sldId id="358" r:id="rId8"/>
    <p:sldId id="359" r:id="rId9"/>
    <p:sldId id="360" r:id="rId10"/>
    <p:sldId id="292" r:id="rId11"/>
    <p:sldId id="361" r:id="rId12"/>
    <p:sldId id="362" r:id="rId13"/>
    <p:sldId id="363" r:id="rId14"/>
    <p:sldId id="364" r:id="rId15"/>
    <p:sldId id="293" r:id="rId16"/>
    <p:sldId id="365" r:id="rId17"/>
    <p:sldId id="366" r:id="rId18"/>
    <p:sldId id="367" r:id="rId19"/>
    <p:sldId id="368" r:id="rId20"/>
    <p:sldId id="369" r:id="rId21"/>
    <p:sldId id="294" r:id="rId22"/>
    <p:sldId id="370" r:id="rId23"/>
    <p:sldId id="371" r:id="rId24"/>
    <p:sldId id="373" r:id="rId25"/>
    <p:sldId id="374" r:id="rId26"/>
    <p:sldId id="25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0" autoAdjust="0"/>
  </p:normalViewPr>
  <p:slideViewPr>
    <p:cSldViewPr snapToGrid="0">
      <p:cViewPr varScale="1">
        <p:scale>
          <a:sx n="84" d="100"/>
          <a:sy n="84" d="100"/>
        </p:scale>
        <p:origin x="366" y="96"/>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D0F8E-F221-4BD2-A1BD-2CC188835053}" type="datetimeFigureOut">
              <a:rPr lang="zh-CN" altLang="en-US" smtClean="0"/>
              <a:t>2018/9/21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FEEB-CE03-4310-80D5-8AAA8DE5E4A4}" type="slidenum">
              <a:rPr lang="zh-CN" altLang="en-US" smtClean="0"/>
              <a:t>‹#›</a:t>
            </a:fld>
            <a:endParaRPr lang="zh-CN" altLang="en-US"/>
          </a:p>
        </p:txBody>
      </p:sp>
    </p:spTree>
    <p:extLst>
      <p:ext uri="{BB962C8B-B14F-4D97-AF65-F5344CB8AC3E}">
        <p14:creationId val="338407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498191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838126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32364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55814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821045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320960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698972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56256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381005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465468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768242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481663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417047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636560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267719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480732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50979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075851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000917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09156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0952730"/>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4.pn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2.png" Type="http://schemas.openxmlformats.org/officeDocument/2006/relationships/image"/><Relationship Id="rId2" Target="../media/image1.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10D170E6-A34F-4779-8DBA-1A690FCBA01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C3CCBF8-E273-4D0D-A349-7BCCA5CE1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0610DEF-AB57-42A9-98E9-1D8B9D509FC9}"/>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5" name="页脚占位符 4">
            <a:extLst>
              <a:ext uri="{FF2B5EF4-FFF2-40B4-BE49-F238E27FC236}">
                <a16:creationId xmlns:a16="http://schemas.microsoft.com/office/drawing/2014/main" id="{A641A86F-5579-4243-9405-60897758F2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29A2AF-1960-4959-966F-446A5F5BF789}"/>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grpSp>
        <p:nvGrpSpPr>
          <p:cNvPr id="13" name="组合 12">
            <a:extLst>
              <a:ext uri="{FF2B5EF4-FFF2-40B4-BE49-F238E27FC236}">
                <a16:creationId xmlns:a16="http://schemas.microsoft.com/office/drawing/2014/main" id="{05AD8D7F-028E-4E49-9E2D-53963F49015F}"/>
              </a:ext>
            </a:extLst>
          </p:cNvPr>
          <p:cNvGrpSpPr/>
          <p:nvPr userDrawn="1"/>
        </p:nvGrpSpPr>
        <p:grpSpPr>
          <a:xfrm>
            <a:off x="0" y="0"/>
            <a:ext cx="12192000" cy="6858000"/>
            <a:chExt cx="12192000" cy="6858000"/>
          </a:xfrm>
        </p:grpSpPr>
        <p:pic>
          <p:nvPicPr>
            <p:cNvPr id="7" name="图片 6">
              <a:extLst>
                <a:ext uri="{FF2B5EF4-FFF2-40B4-BE49-F238E27FC236}">
                  <a16:creationId xmlns:a16="http://schemas.microsoft.com/office/drawing/2014/main" id="{D4B5079D-44CF-4446-8B7A-91FBD4D29CDF}"/>
                </a:ext>
              </a:extLst>
            </p:cNvPr>
            <p:cNvPicPr>
              <a:picLocks noChangeAspect="1"/>
            </p:cNvPicPr>
            <p:nvPr userDrawn="1"/>
          </p:nvPicPr>
          <p:blipFill>
            <a:blip r:embed="rId1">
              <a:extLst>
                <a:ext uri="{28A0092B-C50C-407E-A947-70E740481C1C}">
                  <a14:useLocalDpi val="0"/>
                </a:ext>
              </a:extLst>
            </a:blip>
            <a:stretch>
              <a:fillRect/>
            </a:stretch>
          </p:blipFill>
          <p:spPr>
            <a:xfrm>
              <a:off x="8905875" y="0"/>
              <a:ext cx="3286125" cy="2971800"/>
            </a:xfrm>
            <a:prstGeom prst="rect">
              <a:avLst/>
            </a:prstGeom>
          </p:spPr>
        </p:pic>
        <p:pic>
          <p:nvPicPr>
            <p:cNvPr id="8" name="图片 7">
              <a:extLst>
                <a:ext uri="{FF2B5EF4-FFF2-40B4-BE49-F238E27FC236}">
                  <a16:creationId xmlns:a16="http://schemas.microsoft.com/office/drawing/2014/main" id="{648BDE8E-7EC2-495D-BFA7-8F01A12B9125}"/>
                </a:ext>
              </a:extLst>
            </p:cNvPr>
            <p:cNvPicPr>
              <a:picLocks noChangeAspect="1"/>
            </p:cNvPicPr>
            <p:nvPr userDrawn="1"/>
          </p:nvPicPr>
          <p:blipFill>
            <a:blip r:embed="rId2">
              <a:extLst>
                <a:ext uri="{28A0092B-C50C-407E-A947-70E740481C1C}">
                  <a14:useLocalDpi val="0"/>
                </a:ext>
              </a:extLst>
            </a:blip>
            <a:stretch>
              <a:fillRect/>
            </a:stretch>
          </p:blipFill>
          <p:spPr>
            <a:xfrm>
              <a:off x="0" y="1797665"/>
              <a:ext cx="12192000" cy="5060335"/>
            </a:xfrm>
            <a:prstGeom prst="rect">
              <a:avLst/>
            </a:prstGeom>
          </p:spPr>
        </p:pic>
        <p:pic>
          <p:nvPicPr>
            <p:cNvPr id="9" name="图片 8">
              <a:extLst>
                <a:ext uri="{FF2B5EF4-FFF2-40B4-BE49-F238E27FC236}">
                  <a16:creationId xmlns:a16="http://schemas.microsoft.com/office/drawing/2014/main" id="{823885C7-09DB-490C-85E5-57668AC7581F}"/>
                </a:ext>
              </a:extLst>
            </p:cNvPr>
            <p:cNvPicPr>
              <a:picLocks noChangeAspect="1"/>
            </p:cNvPicPr>
            <p:nvPr userDrawn="1"/>
          </p:nvPicPr>
          <p:blipFill>
            <a:blip r:embed="rId3">
              <a:extLst>
                <a:ext uri="{28A0092B-C50C-407E-A947-70E740481C1C}">
                  <a14:useLocalDpi val="0"/>
                </a:ext>
              </a:extLst>
            </a:blip>
            <a:stretch>
              <a:fillRect/>
            </a:stretch>
          </p:blipFill>
          <p:spPr>
            <a:xfrm>
              <a:off x="809625" y="607040"/>
              <a:ext cx="3829050" cy="2381250"/>
            </a:xfrm>
            <a:prstGeom prst="rect">
              <a:avLst/>
            </a:prstGeom>
          </p:spPr>
        </p:pic>
        <p:pic>
          <p:nvPicPr>
            <p:cNvPr id="10" name="图片 9">
              <a:extLst>
                <a:ext uri="{FF2B5EF4-FFF2-40B4-BE49-F238E27FC236}">
                  <a16:creationId xmlns:a16="http://schemas.microsoft.com/office/drawing/2014/main" id="{A36F65A1-F042-4577-87A0-7BB14AF81878}"/>
                </a:ext>
              </a:extLst>
            </p:cNvPr>
            <p:cNvPicPr>
              <a:picLocks noChangeAspect="1"/>
            </p:cNvPicPr>
            <p:nvPr userDrawn="1"/>
          </p:nvPicPr>
          <p:blipFill>
            <a:blip r:embed="rId4">
              <a:extLst>
                <a:ext uri="{28A0092B-C50C-407E-A947-70E740481C1C}">
                  <a14:useLocalDpi val="0"/>
                </a:ext>
              </a:extLst>
            </a:blip>
            <a:stretch>
              <a:fillRect/>
            </a:stretch>
          </p:blipFill>
          <p:spPr>
            <a:xfrm>
              <a:off x="5195890" y="1265084"/>
              <a:ext cx="2357437" cy="4327832"/>
            </a:xfrm>
            <a:prstGeom prst="rect">
              <a:avLst/>
            </a:prstGeom>
          </p:spPr>
        </p:pic>
        <p:pic>
          <p:nvPicPr>
            <p:cNvPr id="11" name="图片 10">
              <a:extLst>
                <a:ext uri="{FF2B5EF4-FFF2-40B4-BE49-F238E27FC236}">
                  <a16:creationId xmlns:a16="http://schemas.microsoft.com/office/drawing/2014/main" id="{5C0DBA36-C831-4D85-9FEF-167C7B882716}"/>
                </a:ext>
              </a:extLst>
            </p:cNvPr>
            <p:cNvPicPr>
              <a:picLocks noChangeAspect="1"/>
            </p:cNvPicPr>
            <p:nvPr userDrawn="1"/>
          </p:nvPicPr>
          <p:blipFill>
            <a:blip r:embed="rId5">
              <a:extLst>
                <a:ext uri="{28A0092B-C50C-407E-A947-70E740481C1C}">
                  <a14:useLocalDpi val="0"/>
                </a:ext>
              </a:extLst>
            </a:blip>
            <a:srcRect l="56071" b="81378"/>
            <a:stretch>
              <a:fillRect/>
            </a:stretch>
          </p:blipFill>
          <p:spPr>
            <a:xfrm>
              <a:off x="7162804" y="1797665"/>
              <a:ext cx="1895475" cy="964585"/>
            </a:xfrm>
            <a:prstGeom prst="rect">
              <a:avLst/>
            </a:prstGeom>
          </p:spPr>
        </p:pic>
        <p:pic>
          <p:nvPicPr>
            <p:cNvPr id="12" name="图片 11">
              <a:extLst>
                <a:ext uri="{FF2B5EF4-FFF2-40B4-BE49-F238E27FC236}">
                  <a16:creationId xmlns:a16="http://schemas.microsoft.com/office/drawing/2014/main" id="{09D0F0BB-8A27-4CFD-A2ED-2C3FF9EE8481}"/>
                </a:ext>
              </a:extLst>
            </p:cNvPr>
            <p:cNvPicPr>
              <a:picLocks noChangeAspect="1"/>
            </p:cNvPicPr>
            <p:nvPr userDrawn="1"/>
          </p:nvPicPr>
          <p:blipFill>
            <a:blip r:embed="rId5">
              <a:extLst>
                <a:ext uri="{28A0092B-C50C-407E-A947-70E740481C1C}">
                  <a14:useLocalDpi val="0"/>
                </a:ext>
              </a:extLst>
            </a:blip>
            <a:srcRect l="56071" b="81378"/>
            <a:stretch>
              <a:fillRect/>
            </a:stretch>
          </p:blipFill>
          <p:spPr>
            <a:xfrm>
              <a:off x="3690937" y="4178915"/>
              <a:ext cx="1895475" cy="964585"/>
            </a:xfrm>
            <a:prstGeom prst="rect">
              <a:avLst/>
            </a:prstGeom>
          </p:spPr>
        </p:pic>
      </p:grpSp>
    </p:spTree>
    <p:extLst>
      <p:ext uri="{BB962C8B-B14F-4D97-AF65-F5344CB8AC3E}">
        <p14:creationId val="20415825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2886603-6E25-4444-B32D-F69E8E11A13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6C7F9D9-B212-482E-80B9-16E303765C9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733CC9E-D34D-4CB9-97B3-47A125625DDD}"/>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5" name="页脚占位符 4">
            <a:extLst>
              <a:ext uri="{FF2B5EF4-FFF2-40B4-BE49-F238E27FC236}">
                <a16:creationId xmlns:a16="http://schemas.microsoft.com/office/drawing/2014/main" id="{B4EA8EC4-C255-4A53-B6F7-E570F55375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D5C855-8C50-426B-A5F1-ACF1274E64D4}"/>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212525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D69F6612-CAED-4D3A-B093-10B6DDBDB3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934456C-F4D5-46A2-B5C0-6B44C4BF1C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51B2EF-B3D7-4F0A-AAF3-83FDD277387A}"/>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5" name="页脚占位符 4">
            <a:extLst>
              <a:ext uri="{FF2B5EF4-FFF2-40B4-BE49-F238E27FC236}">
                <a16:creationId xmlns:a16="http://schemas.microsoft.com/office/drawing/2014/main" id="{24694B91-F301-4DCC-B416-AE1295B042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D6BD59-BDCE-4F11-88CA-26A54DE7CC2B}"/>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22832557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pic>
        <p:nvPicPr>
          <p:cNvPr id="4" name="图片 3">
            <a:extLst>
              <a:ext uri="{FF2B5EF4-FFF2-40B4-BE49-F238E27FC236}">
                <a16:creationId xmlns:a16="http://schemas.microsoft.com/office/drawing/2014/main" id="{0BCB5A50-CE78-4733-8349-C027A1145F64}"/>
              </a:ext>
            </a:extLst>
          </p:cNvPr>
          <p:cNvPicPr>
            <a:picLocks noChangeAspect="1"/>
          </p:cNvPicPr>
          <p:nvPr userDrawn="1"/>
        </p:nvPicPr>
        <p:blipFill>
          <a:blip r:embed="rId1">
            <a:extLst>
              <a:ext uri="{28A0092B-C50C-407E-A947-70E740481C1C}">
                <a14:useLocalDpi val="0"/>
              </a:ext>
            </a:extLst>
          </a:blip>
          <a:stretch>
            <a:fillRect/>
          </a:stretch>
        </p:blipFill>
        <p:spPr>
          <a:xfrm flipH="1">
            <a:off x="-5403" y="0"/>
            <a:ext cx="2378562" cy="2151048"/>
          </a:xfrm>
          <a:prstGeom prst="rect">
            <a:avLst/>
          </a:prstGeom>
        </p:spPr>
      </p:pic>
    </p:spTree>
    <p:extLst>
      <p:ext uri="{BB962C8B-B14F-4D97-AF65-F5344CB8AC3E}">
        <p14:creationId val="207415948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85274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74374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715333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622219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21639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536082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28283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7547D11-E48E-4E80-A4B5-545AD6D006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9D1B11E-220D-4897-BAA8-DFD20A3E1D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41B7DB7-593C-4615-B1F3-400651DFE5A7}"/>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5" name="页脚占位符 4">
            <a:extLst>
              <a:ext uri="{FF2B5EF4-FFF2-40B4-BE49-F238E27FC236}">
                <a16:creationId xmlns:a16="http://schemas.microsoft.com/office/drawing/2014/main" id="{0E4A990B-6B50-4D74-852C-540711075C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FAF08A-9BFF-4A42-B529-30D589908445}"/>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grpSp>
        <p:nvGrpSpPr>
          <p:cNvPr id="7" name="组合 6">
            <a:extLst>
              <a:ext uri="{FF2B5EF4-FFF2-40B4-BE49-F238E27FC236}">
                <a16:creationId xmlns:a16="http://schemas.microsoft.com/office/drawing/2014/main" id="{E78D4F64-CBD0-4325-B7DE-442AEB1E1897}"/>
              </a:ext>
            </a:extLst>
          </p:cNvPr>
          <p:cNvGrpSpPr/>
          <p:nvPr userDrawn="1"/>
        </p:nvGrpSpPr>
        <p:grpSpPr>
          <a:xfrm>
            <a:off x="-5403" y="0"/>
            <a:ext cx="7175300" cy="6197531"/>
            <a:chOff x="399410" y="6652628"/>
            <a:chExt cx="7175300" cy="6197531"/>
          </a:xfrm>
        </p:grpSpPr>
        <p:pic>
          <p:nvPicPr>
            <p:cNvPr id="8" name="图片 7">
              <a:extLst>
                <a:ext uri="{FF2B5EF4-FFF2-40B4-BE49-F238E27FC236}">
                  <a16:creationId xmlns:a16="http://schemas.microsoft.com/office/drawing/2014/main" id="{3342A23D-7DD4-4BA4-B4A5-6A819266B4C4}"/>
                </a:ext>
              </a:extLst>
            </p:cNvPr>
            <p:cNvPicPr>
              <a:picLocks noChangeAspect="1"/>
            </p:cNvPicPr>
            <p:nvPr userDrawn="1"/>
          </p:nvPicPr>
          <p:blipFill>
            <a:blip r:embed="rId1">
              <a:extLst>
                <a:ext uri="{28A0092B-C50C-407E-A947-70E740481C1C}">
                  <a14:useLocalDpi val="0"/>
                </a:ext>
              </a:extLst>
            </a:blip>
            <a:stretch>
              <a:fillRect/>
            </a:stretch>
          </p:blipFill>
          <p:spPr>
            <a:xfrm>
              <a:off x="2893913" y="7427656"/>
              <a:ext cx="3489521" cy="5422503"/>
            </a:xfrm>
            <a:prstGeom prst="rect">
              <a:avLst/>
            </a:prstGeom>
          </p:spPr>
        </p:pic>
        <p:pic>
          <p:nvPicPr>
            <p:cNvPr id="9" name="图片 8">
              <a:extLst>
                <a:ext uri="{FF2B5EF4-FFF2-40B4-BE49-F238E27FC236}">
                  <a16:creationId xmlns:a16="http://schemas.microsoft.com/office/drawing/2014/main" id="{8605924E-C88A-486B-AF4D-7CCC46AA9769}"/>
                </a:ext>
              </a:extLst>
            </p:cNvPr>
            <p:cNvPicPr>
              <a:picLocks noChangeAspect="1"/>
            </p:cNvPicPr>
            <p:nvPr userDrawn="1"/>
          </p:nvPicPr>
          <p:blipFill>
            <a:blip r:embed="rId2">
              <a:extLst>
                <a:ext uri="{28A0092B-C50C-407E-A947-70E740481C1C}">
                  <a14:useLocalDpi val="0"/>
                </a:ext>
              </a:extLst>
            </a:blip>
            <a:stretch>
              <a:fillRect/>
            </a:stretch>
          </p:blipFill>
          <p:spPr>
            <a:xfrm flipH="1">
              <a:off x="399410" y="6652628"/>
              <a:ext cx="2378562" cy="2151048"/>
            </a:xfrm>
            <a:prstGeom prst="rect">
              <a:avLst/>
            </a:prstGeom>
          </p:spPr>
        </p:pic>
        <p:pic>
          <p:nvPicPr>
            <p:cNvPr id="10" name="图片 9">
              <a:extLst>
                <a:ext uri="{FF2B5EF4-FFF2-40B4-BE49-F238E27FC236}">
                  <a16:creationId xmlns:a16="http://schemas.microsoft.com/office/drawing/2014/main" id="{AB6B74C8-3CA4-49A2-902B-A62271E22C05}"/>
                </a:ext>
              </a:extLst>
            </p:cNvPr>
            <p:cNvPicPr>
              <a:picLocks noChangeAspect="1"/>
            </p:cNvPicPr>
            <p:nvPr userDrawn="1"/>
          </p:nvPicPr>
          <p:blipFill>
            <a:blip r:embed="rId3">
              <a:extLst>
                <a:ext uri="{28A0092B-C50C-407E-A947-70E740481C1C}">
                  <a14:useLocalDpi val="0"/>
                </a:ext>
              </a:extLst>
            </a:blip>
            <a:srcRect l="56071" b="81378"/>
            <a:stretch>
              <a:fillRect/>
            </a:stretch>
          </p:blipFill>
          <p:spPr>
            <a:xfrm>
              <a:off x="5679235" y="8193084"/>
              <a:ext cx="1895475" cy="964585"/>
            </a:xfrm>
            <a:prstGeom prst="rect">
              <a:avLst/>
            </a:prstGeom>
          </p:spPr>
        </p:pic>
        <p:pic>
          <p:nvPicPr>
            <p:cNvPr id="11" name="图片 10">
              <a:extLst>
                <a:ext uri="{FF2B5EF4-FFF2-40B4-BE49-F238E27FC236}">
                  <a16:creationId xmlns:a16="http://schemas.microsoft.com/office/drawing/2014/main" id="{C47667F3-55DD-4927-8064-2353101C874B}"/>
                </a:ext>
              </a:extLst>
            </p:cNvPr>
            <p:cNvPicPr>
              <a:picLocks noChangeAspect="1"/>
            </p:cNvPicPr>
            <p:nvPr userDrawn="1"/>
          </p:nvPicPr>
          <p:blipFill>
            <a:blip r:embed="rId3">
              <a:extLst>
                <a:ext uri="{28A0092B-C50C-407E-A947-70E740481C1C}">
                  <a14:useLocalDpi val="0"/>
                </a:ext>
              </a:extLst>
            </a:blip>
            <a:srcRect l="56071" b="81378"/>
            <a:stretch>
              <a:fillRect/>
            </a:stretch>
          </p:blipFill>
          <p:spPr>
            <a:xfrm>
              <a:off x="1375084" y="11192877"/>
              <a:ext cx="1895475" cy="964585"/>
            </a:xfrm>
            <a:prstGeom prst="rect">
              <a:avLst/>
            </a:prstGeom>
          </p:spPr>
        </p:pic>
      </p:grpSp>
    </p:spTree>
    <p:extLst>
      <p:ext uri="{BB962C8B-B14F-4D97-AF65-F5344CB8AC3E}">
        <p14:creationId val="364277171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95288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51708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878078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04519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5DB9BF1-381F-4276-9BA0-BDB5CA933AE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21B6B07-A8A0-4BEC-819A-44F1446DA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C48873E-8F1E-4782-9E74-D326CEDC1172}"/>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5" name="页脚占位符 4">
            <a:extLst>
              <a:ext uri="{FF2B5EF4-FFF2-40B4-BE49-F238E27FC236}">
                <a16:creationId xmlns:a16="http://schemas.microsoft.com/office/drawing/2014/main" id="{AC2C1D4C-F662-49FE-AEEF-A5332D232E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F83FD4-3FB5-45AC-A5A7-5242C1087114}"/>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80618217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056845F-E0FE-476D-8FFD-8BA5ED7B62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1E6F26F-4070-4510-AECD-34D6947A416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6318739-327C-45C3-99C9-36ED9F1EB0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F9CFD4B-B964-433C-88D2-5D1CAF29F225}"/>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6" name="页脚占位符 5">
            <a:extLst>
              <a:ext uri="{FF2B5EF4-FFF2-40B4-BE49-F238E27FC236}">
                <a16:creationId xmlns:a16="http://schemas.microsoft.com/office/drawing/2014/main" id="{98213CF4-0A35-40F7-B033-321485881A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1886103-02CD-4031-BD1C-9614C11E04FE}"/>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103800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2F0029D-D2F8-4F74-9F98-8D39833A543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FB51497-5DF3-495E-BC46-864396178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121FA48-820B-4E7F-B93E-BDCF52D64BF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32A8F29-0EC2-443C-A225-8D7D7E6D1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A3779EB-F024-43F8-8B5D-25002A9FB33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C38AE9D-7E85-4A7A-8190-21186A04338D}"/>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8" name="页脚占位符 7">
            <a:extLst>
              <a:ext uri="{FF2B5EF4-FFF2-40B4-BE49-F238E27FC236}">
                <a16:creationId xmlns:a16="http://schemas.microsoft.com/office/drawing/2014/main" id="{83B33584-A588-4B02-9B8C-367F2C2F27D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47BC8C-2958-41C3-B2D4-B803F0FB8A1D}"/>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142620987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7AB5051-0783-4087-B7DF-649A76F968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682B1A-A440-437F-B8A9-88E5729FD118}"/>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4" name="页脚占位符 3">
            <a:extLst>
              <a:ext uri="{FF2B5EF4-FFF2-40B4-BE49-F238E27FC236}">
                <a16:creationId xmlns:a16="http://schemas.microsoft.com/office/drawing/2014/main" id="{7D787CF0-BF77-4A09-90C2-11256B60795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88FCAAE-7C6A-444C-B9C2-94C774FF99BF}"/>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94345597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A3C4ABE6-BB00-4E0C-9FB6-9C72DCC6CDFF}"/>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3" name="页脚占位符 2">
            <a:extLst>
              <a:ext uri="{FF2B5EF4-FFF2-40B4-BE49-F238E27FC236}">
                <a16:creationId xmlns:a16="http://schemas.microsoft.com/office/drawing/2014/main" id="{344A06D3-4AA7-4887-A594-1670DE39F0F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1CE9990-22A7-4525-8F7C-6D9F51AE3199}"/>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pic>
        <p:nvPicPr>
          <p:cNvPr id="5" name="图片 4">
            <a:extLst>
              <a:ext uri="{FF2B5EF4-FFF2-40B4-BE49-F238E27FC236}">
                <a16:creationId xmlns:a16="http://schemas.microsoft.com/office/drawing/2014/main" id="{FD020B47-E2F4-4727-AF69-613D079A76AC}"/>
              </a:ext>
            </a:extLst>
          </p:cNvPr>
          <p:cNvPicPr>
            <a:picLocks noChangeAspect="1"/>
          </p:cNvPicPr>
          <p:nvPr userDrawn="1"/>
        </p:nvPicPr>
        <p:blipFill>
          <a:blip r:embed="rId1">
            <a:extLst>
              <a:ext uri="{28A0092B-C50C-407E-A947-70E740481C1C}">
                <a14:useLocalDpi val="0"/>
              </a:ext>
            </a:extLst>
          </a:blip>
          <a:stretch>
            <a:fillRect/>
          </a:stretch>
        </p:blipFill>
        <p:spPr>
          <a:xfrm flipV="1">
            <a:off x="-1" y="0"/>
            <a:ext cx="12208781" cy="5067300"/>
          </a:xfrm>
          <a:prstGeom prst="rect">
            <a:avLst/>
          </a:prstGeom>
        </p:spPr>
      </p:pic>
      <p:pic>
        <p:nvPicPr>
          <p:cNvPr id="6" name="图片 5">
            <a:extLst>
              <a:ext uri="{FF2B5EF4-FFF2-40B4-BE49-F238E27FC236}">
                <a16:creationId xmlns:a16="http://schemas.microsoft.com/office/drawing/2014/main" id="{F3BACA8F-7E1B-4DCF-9FC5-ED308CB5AF32}"/>
              </a:ext>
            </a:extLst>
          </p:cNvPr>
          <p:cNvPicPr>
            <a:picLocks noChangeAspect="1"/>
          </p:cNvPicPr>
          <p:nvPr userDrawn="1"/>
        </p:nvPicPr>
        <p:blipFill>
          <a:blip r:embed="rId2">
            <a:extLst>
              <a:ext uri="{28A0092B-C50C-407E-A947-70E740481C1C}">
                <a14:useLocalDpi val="0"/>
              </a:ext>
            </a:extLst>
          </a:blip>
          <a:stretch>
            <a:fillRect/>
          </a:stretch>
        </p:blipFill>
        <p:spPr>
          <a:xfrm flipV="1">
            <a:off x="9256957" y="4203700"/>
            <a:ext cx="2935043" cy="2654300"/>
          </a:xfrm>
          <a:prstGeom prst="rect">
            <a:avLst/>
          </a:prstGeom>
        </p:spPr>
      </p:pic>
      <p:pic>
        <p:nvPicPr>
          <p:cNvPr id="7" name="图片 6">
            <a:extLst>
              <a:ext uri="{FF2B5EF4-FFF2-40B4-BE49-F238E27FC236}">
                <a16:creationId xmlns:a16="http://schemas.microsoft.com/office/drawing/2014/main" id="{42C71DB0-A8A0-4449-B11B-D873A58AB5C4}"/>
              </a:ext>
            </a:extLst>
          </p:cNvPr>
          <p:cNvPicPr>
            <a:picLocks noChangeAspect="1"/>
          </p:cNvPicPr>
          <p:nvPr userDrawn="1"/>
        </p:nvPicPr>
        <p:blipFill>
          <a:blip r:embed="rId3">
            <a:extLst>
              <a:ext uri="{28A0092B-C50C-407E-A947-70E740481C1C}">
                <a14:useLocalDpi val="0"/>
              </a:ext>
            </a:extLst>
          </a:blip>
          <a:stretch>
            <a:fillRect/>
          </a:stretch>
        </p:blipFill>
        <p:spPr>
          <a:xfrm>
            <a:off x="209550" y="4340225"/>
            <a:ext cx="3829050" cy="2381250"/>
          </a:xfrm>
          <a:prstGeom prst="rect">
            <a:avLst/>
          </a:prstGeom>
        </p:spPr>
      </p:pic>
      <p:pic>
        <p:nvPicPr>
          <p:cNvPr id="8" name="图片 7">
            <a:extLst>
              <a:ext uri="{FF2B5EF4-FFF2-40B4-BE49-F238E27FC236}">
                <a16:creationId xmlns:a16="http://schemas.microsoft.com/office/drawing/2014/main" id="{B70EE743-9D16-4188-9EE5-B2F4463832FD}"/>
              </a:ext>
            </a:extLst>
          </p:cNvPr>
          <p:cNvPicPr>
            <a:picLocks noChangeAspect="1"/>
          </p:cNvPicPr>
          <p:nvPr userDrawn="1"/>
        </p:nvPicPr>
        <p:blipFill>
          <a:blip r:embed="rId4">
            <a:extLst>
              <a:ext uri="{28A0092B-C50C-407E-A947-70E740481C1C}">
                <a14:useLocalDpi val="0"/>
              </a:ext>
            </a:extLst>
          </a:blip>
          <a:srcRect l="56071" b="81378"/>
          <a:stretch>
            <a:fillRect/>
          </a:stretch>
        </p:blipFill>
        <p:spPr>
          <a:xfrm>
            <a:off x="7699356" y="3541422"/>
            <a:ext cx="1895475" cy="964585"/>
          </a:xfrm>
          <a:prstGeom prst="rect">
            <a:avLst/>
          </a:prstGeom>
        </p:spPr>
      </p:pic>
    </p:spTree>
    <p:extLst>
      <p:ext uri="{BB962C8B-B14F-4D97-AF65-F5344CB8AC3E}">
        <p14:creationId val="171061945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19CD4EC-5128-48C9-829D-430D2802D1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E5CFBF-52D1-418F-A72D-AF6752FE53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BD1BFFD-4EBC-4E1B-917C-1AD5DD8F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B83DB7E-A380-4E8B-89C3-FA24EB7397A9}"/>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6" name="页脚占位符 5">
            <a:extLst>
              <a:ext uri="{FF2B5EF4-FFF2-40B4-BE49-F238E27FC236}">
                <a16:creationId xmlns:a16="http://schemas.microsoft.com/office/drawing/2014/main" id="{913118D9-F719-46E2-96B7-7D149474CE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6AF651-CC7C-4DF4-952B-11FE0EEFD20C}"/>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138968961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B37EA64-C5A3-4F41-95B1-9933505BFC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EA2A56-CB54-4160-9CE4-A70617C7D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2877F0B-E412-401A-8CC4-DED711EDD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23B9916-FCDA-42D6-B2F5-F8663CD7683A}"/>
              </a:ext>
            </a:extLst>
          </p:cNvPr>
          <p:cNvSpPr>
            <a:spLocks noGrp="1"/>
          </p:cNvSpPr>
          <p:nvPr>
            <p:ph type="dt" sz="half" idx="10"/>
          </p:nvPr>
        </p:nvSpPr>
        <p:spPr/>
        <p:txBody>
          <a:bodyPr/>
          <a:lstStyle/>
          <a:p>
            <a:fld id="{09AFA0F2-B449-4FF1-8181-05C1541B991B}" type="datetimeFigureOut">
              <a:rPr lang="zh-CN" altLang="en-US" smtClean="0"/>
              <a:t>2018/9/21</a:t>
            </a:fld>
            <a:endParaRPr lang="zh-CN" altLang="en-US"/>
          </a:p>
        </p:txBody>
      </p:sp>
      <p:sp>
        <p:nvSpPr>
          <p:cNvPr id="6" name="页脚占位符 5">
            <a:extLst>
              <a:ext uri="{FF2B5EF4-FFF2-40B4-BE49-F238E27FC236}">
                <a16:creationId xmlns:a16="http://schemas.microsoft.com/office/drawing/2014/main" id="{C84B106F-8197-46DF-B39D-66ABCCE1FB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FD8559-7220-4598-92AE-B51540E4DD2D}"/>
              </a:ext>
            </a:extLst>
          </p:cNvPr>
          <p:cNvSpPr>
            <a:spLocks noGrp="1"/>
          </p:cNvSpPr>
          <p:nvPr>
            <p:ph type="sldNum" sz="quarter" idx="12"/>
          </p:nvPr>
        </p:nvSpPr>
        <p:spPr/>
        <p:txBody>
          <a:bodyPr/>
          <a:lstStyle/>
          <a:p>
            <a:fld id="{32638056-06EB-47CB-8504-9F1F67C8B987}" type="slidenum">
              <a:rPr lang="zh-CN" altLang="en-US" smtClean="0"/>
              <a:t>‹#›</a:t>
            </a:fld>
            <a:endParaRPr lang="zh-CN" altLang="en-US"/>
          </a:p>
        </p:txBody>
      </p:sp>
    </p:spTree>
    <p:extLst>
      <p:ext uri="{BB962C8B-B14F-4D97-AF65-F5344CB8AC3E}">
        <p14:creationId val="277186496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78CBCF6-10CD-472E-8F90-354ABD69F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295AAD8-B230-4DF5-A188-E20028F0B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D92E39-9EB4-4D72-8A50-3F90EF29B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FA0F2-B449-4FF1-8181-05C1541B991B}" type="datetimeFigureOut">
              <a:rPr lang="zh-CN" altLang="en-US" smtClean="0"/>
              <a:t>2018/9/21</a:t>
            </a:fld>
            <a:endParaRPr lang="zh-CN" altLang="en-US"/>
          </a:p>
        </p:txBody>
      </p:sp>
      <p:sp>
        <p:nvSpPr>
          <p:cNvPr id="5" name="页脚占位符 4">
            <a:extLst>
              <a:ext uri="{FF2B5EF4-FFF2-40B4-BE49-F238E27FC236}">
                <a16:creationId xmlns:a16="http://schemas.microsoft.com/office/drawing/2014/main" id="{553F0693-8385-4412-8414-954ED6517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C1AA563-0004-43AC-9FF3-2A36BCC4A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38056-06EB-47CB-8504-9F1F67C8B987}" type="slidenum">
              <a:rPr lang="zh-CN" altLang="en-US" smtClean="0"/>
              <a:t>‹#›</a:t>
            </a:fld>
            <a:endParaRPr lang="zh-CN" altLang="en-US"/>
          </a:p>
        </p:txBody>
      </p:sp>
    </p:spTree>
    <p:extLst>
      <p:ext uri="{BB962C8B-B14F-4D97-AF65-F5344CB8AC3E}">
        <p14:creationId val="642767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2018/9/21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75473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tags/tag6.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tags/tag7.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tags/tag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 Id="rId3" Target="../media/image6.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tags/tag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 Id="rId3"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FFFFF"/>
        </a:solidFill>
        <a:effectLst/>
      </p:bgPr>
    </p:bg>
    <p:spTree>
      <p:nvGrpSpPr>
        <p:cNvPr id="1" name=""/>
        <p:cNvGrpSpPr/>
        <p:nvPr/>
      </p:nvGrpSpPr>
      <p:grpSpPr>
        <a:xfrm>
          <a:off x="0" y="0"/>
          <a:ext cx="0" cy="0"/>
        </a:xfrm>
      </p:grpSpPr>
      <p:sp>
        <p:nvSpPr>
          <p:cNvPr id="18" name="文本框 6">
            <a:extLst>
              <a:ext uri="{FF2B5EF4-FFF2-40B4-BE49-F238E27FC236}">
                <a16:creationId xmlns:a16="http://schemas.microsoft.com/office/drawing/2014/main" id="{1BBD99AB-9D50-41DC-B196-5C163A26A83A}"/>
              </a:ext>
            </a:extLst>
          </p:cNvPr>
          <p:cNvSpPr txBox="1"/>
          <p:nvPr/>
        </p:nvSpPr>
        <p:spPr>
          <a:xfrm>
            <a:off x="6128199" y="1690062"/>
            <a:ext cx="1188720" cy="3457466"/>
          </a:xfrm>
          <a:prstGeom prst="rect">
            <a:avLst/>
          </a:prstGeom>
          <a:noFill/>
          <a:ln w="9525">
            <a:noFill/>
          </a:ln>
        </p:spPr>
        <p:txBody>
          <a:bodyPr vert="eaVert" wrap="none">
            <a:spAutoFit/>
          </a:bodyPr>
          <a:lstStyle/>
          <a:p>
            <a:pPr eaLnBrk="1" hangingPunct="1" lvl="0"/>
            <a:r>
              <a:rPr altLang="en-US" b="1" lang="zh-CN" sz="6600">
                <a:solidFill>
                  <a:srgbClr val="58A4FF"/>
                </a:solidFill>
                <a:latin typeface="+mn-ea"/>
              </a:rPr>
              <a:t>创意设计</a:t>
            </a:r>
          </a:p>
        </p:txBody>
      </p:sp>
      <p:sp>
        <p:nvSpPr>
          <p:cNvPr id="19" name="文本框 8">
            <a:extLst>
              <a:ext uri="{FF2B5EF4-FFF2-40B4-BE49-F238E27FC236}">
                <a16:creationId xmlns:a16="http://schemas.microsoft.com/office/drawing/2014/main" id="{ACF950B9-540C-42E2-85F3-998FFFD2B29F}"/>
              </a:ext>
            </a:extLst>
          </p:cNvPr>
          <p:cNvSpPr txBox="1"/>
          <p:nvPr/>
        </p:nvSpPr>
        <p:spPr>
          <a:xfrm>
            <a:off x="5488633" y="1690062"/>
            <a:ext cx="963168" cy="3371383"/>
          </a:xfrm>
          <a:prstGeom prst="rect">
            <a:avLst/>
          </a:prstGeom>
          <a:noFill/>
          <a:ln w="9525">
            <a:noFill/>
          </a:ln>
        </p:spPr>
        <p:txBody>
          <a:bodyPr vert="eaVert" wrap="square">
            <a:spAutoFit/>
          </a:bodyPr>
          <a:lstStyle/>
          <a:p>
            <a:pPr algn="dist" eaLnBrk="1" hangingPunct="1" lvl="0">
              <a:lnSpc>
                <a:spcPct val="160000"/>
              </a:lnSpc>
            </a:pPr>
            <a:r>
              <a:rPr altLang="en-US" lang="zh-CN" sz="3200">
                <a:solidFill>
                  <a:srgbClr val="58A4FF"/>
                </a:solidFill>
                <a:latin typeface="+mn-ea"/>
              </a:rPr>
              <a:t>简约清新通用模板</a:t>
            </a:r>
          </a:p>
        </p:txBody>
      </p:sp>
    </p:spTree>
    <p:extLst>
      <p:ext uri="{BB962C8B-B14F-4D97-AF65-F5344CB8AC3E}">
        <p14:creationId val="195337755"/>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 name="直接连接符 9"/>
          <p:cNvCxnSpPr/>
          <p:nvPr/>
        </p:nvCxnSpPr>
        <p:spPr>
          <a:xfrm>
            <a:off x="1937539" y="3537012"/>
            <a:ext cx="83169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999656" y="2348880"/>
            <a:ext cx="609440" cy="1296144"/>
            <a:chOff x="2998862" y="2348880"/>
            <a:chExt cx="609440" cy="1296144"/>
          </a:xfrm>
          <a:solidFill>
            <a:schemeClr val="tx1"/>
          </a:solidFill>
        </p:grpSpPr>
        <p:sp>
          <p:nvSpPr>
            <p:cNvPr id="12" name="椭圆 11"/>
            <p:cNvSpPr/>
            <p:nvPr/>
          </p:nvSpPr>
          <p:spPr>
            <a:xfrm>
              <a:off x="2998862"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13" name="任意多边形 12"/>
            <p:cNvSpPr/>
            <p:nvPr/>
          </p:nvSpPr>
          <p:spPr>
            <a:xfrm>
              <a:off x="3103899" y="2348880"/>
              <a:ext cx="504403" cy="1043940"/>
            </a:xfrm>
            <a:custGeom>
              <a:gdLst>
                <a:gd fmla="*/ 6871 w 504403" name="connsiteX0"/>
                <a:gd fmla="*/ 1043940 h 1043940" name="connsiteY0"/>
                <a:gd fmla="*/ 45 w 504403" name="connsiteX1"/>
                <a:gd fmla="*/ 666432 h 1043940" name="connsiteY1"/>
                <a:gd fmla="*/ 118473 w 504403" name="connsiteX2"/>
                <a:gd fmla="*/ 530543 h 1043940" name="connsiteY2"/>
                <a:gd fmla="*/ 403588 w 504403" name="connsiteX3"/>
                <a:gd fmla="*/ 525780 h 1043940" name="connsiteY3"/>
                <a:gd fmla="*/ 501696 w 504403" name="connsiteX4"/>
                <a:gd fmla="*/ 355283 h 1043940" name="connsiteY4"/>
                <a:gd fmla="*/ 503600 w 504403" name="connsiteX5"/>
                <a:gd fmla="*/ 0 h 10439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43940" w="504402">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grpSp>
      <p:grpSp>
        <p:nvGrpSpPr>
          <p:cNvPr id="14" name="组合 13"/>
          <p:cNvGrpSpPr/>
          <p:nvPr/>
        </p:nvGrpSpPr>
        <p:grpSpPr>
          <a:xfrm>
            <a:off x="3719736" y="3429001"/>
            <a:ext cx="609011" cy="1290631"/>
            <a:chOff x="3718942" y="3429000"/>
            <a:chExt cx="609010" cy="1290630"/>
          </a:xfrm>
          <a:solidFill>
            <a:schemeClr val="tx1"/>
          </a:solidFill>
        </p:grpSpPr>
        <p:sp>
          <p:nvSpPr>
            <p:cNvPr id="15" name="椭圆 14"/>
            <p:cNvSpPr/>
            <p:nvPr/>
          </p:nvSpPr>
          <p:spPr>
            <a:xfrm>
              <a:off x="3718942"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16" name="任意多边形 15"/>
            <p:cNvSpPr/>
            <p:nvPr/>
          </p:nvSpPr>
          <p:spPr>
            <a:xfrm flipV="1">
              <a:off x="3823549" y="3675690"/>
              <a:ext cx="504403" cy="1043940"/>
            </a:xfrm>
            <a:custGeom>
              <a:gdLst>
                <a:gd fmla="*/ 6871 w 504403" name="connsiteX0"/>
                <a:gd fmla="*/ 1043940 h 1043940" name="connsiteY0"/>
                <a:gd fmla="*/ 45 w 504403" name="connsiteX1"/>
                <a:gd fmla="*/ 666432 h 1043940" name="connsiteY1"/>
                <a:gd fmla="*/ 118473 w 504403" name="connsiteX2"/>
                <a:gd fmla="*/ 530543 h 1043940" name="connsiteY2"/>
                <a:gd fmla="*/ 403588 w 504403" name="connsiteX3"/>
                <a:gd fmla="*/ 525780 h 1043940" name="connsiteY3"/>
                <a:gd fmla="*/ 501696 w 504403" name="connsiteX4"/>
                <a:gd fmla="*/ 355283 h 1043940" name="connsiteY4"/>
                <a:gd fmla="*/ 503600 w 504403" name="connsiteX5"/>
                <a:gd fmla="*/ 0 h 10439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43940" w="504402">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grpSp>
      <p:grpSp>
        <p:nvGrpSpPr>
          <p:cNvPr id="17" name="组合 16"/>
          <p:cNvGrpSpPr/>
          <p:nvPr/>
        </p:nvGrpSpPr>
        <p:grpSpPr>
          <a:xfrm>
            <a:off x="4943872" y="2348880"/>
            <a:ext cx="624299" cy="1296144"/>
            <a:chOff x="4943078" y="2348880"/>
            <a:chExt cx="624298" cy="1296144"/>
          </a:xfrm>
          <a:solidFill>
            <a:schemeClr val="tx1"/>
          </a:solidFill>
        </p:grpSpPr>
        <p:sp>
          <p:nvSpPr>
            <p:cNvPr id="18" name="椭圆 17"/>
            <p:cNvSpPr/>
            <p:nvPr/>
          </p:nvSpPr>
          <p:spPr>
            <a:xfrm>
              <a:off x="4943078"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19" name="任意多边形 18"/>
            <p:cNvSpPr/>
            <p:nvPr/>
          </p:nvSpPr>
          <p:spPr>
            <a:xfrm>
              <a:off x="5062973" y="2348880"/>
              <a:ext cx="504403" cy="1043940"/>
            </a:xfrm>
            <a:custGeom>
              <a:gdLst>
                <a:gd fmla="*/ 6871 w 504403" name="connsiteX0"/>
                <a:gd fmla="*/ 1043940 h 1043940" name="connsiteY0"/>
                <a:gd fmla="*/ 45 w 504403" name="connsiteX1"/>
                <a:gd fmla="*/ 666432 h 1043940" name="connsiteY1"/>
                <a:gd fmla="*/ 118473 w 504403" name="connsiteX2"/>
                <a:gd fmla="*/ 530543 h 1043940" name="connsiteY2"/>
                <a:gd fmla="*/ 403588 w 504403" name="connsiteX3"/>
                <a:gd fmla="*/ 525780 h 1043940" name="connsiteY3"/>
                <a:gd fmla="*/ 501696 w 504403" name="connsiteX4"/>
                <a:gd fmla="*/ 355283 h 1043940" name="connsiteY4"/>
                <a:gd fmla="*/ 503600 w 504403" name="connsiteX5"/>
                <a:gd fmla="*/ 0 h 10439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43940" w="504402">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grpSp>
      <p:grpSp>
        <p:nvGrpSpPr>
          <p:cNvPr id="20" name="组合 19"/>
          <p:cNvGrpSpPr/>
          <p:nvPr/>
        </p:nvGrpSpPr>
        <p:grpSpPr>
          <a:xfrm>
            <a:off x="5987988" y="3429001"/>
            <a:ext cx="624299" cy="1290631"/>
            <a:chOff x="5987194" y="3429000"/>
            <a:chExt cx="624298" cy="1290630"/>
          </a:xfrm>
          <a:solidFill>
            <a:schemeClr val="tx1"/>
          </a:solidFill>
        </p:grpSpPr>
        <p:sp>
          <p:nvSpPr>
            <p:cNvPr id="21" name="椭圆 20"/>
            <p:cNvSpPr/>
            <p:nvPr/>
          </p:nvSpPr>
          <p:spPr>
            <a:xfrm>
              <a:off x="5987194"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22" name="任意多边形 21"/>
            <p:cNvSpPr/>
            <p:nvPr/>
          </p:nvSpPr>
          <p:spPr>
            <a:xfrm flipV="1">
              <a:off x="6107089" y="3675690"/>
              <a:ext cx="504403" cy="1043940"/>
            </a:xfrm>
            <a:custGeom>
              <a:gdLst>
                <a:gd fmla="*/ 6871 w 504403" name="connsiteX0"/>
                <a:gd fmla="*/ 1043940 h 1043940" name="connsiteY0"/>
                <a:gd fmla="*/ 45 w 504403" name="connsiteX1"/>
                <a:gd fmla="*/ 666432 h 1043940" name="connsiteY1"/>
                <a:gd fmla="*/ 118473 w 504403" name="connsiteX2"/>
                <a:gd fmla="*/ 530543 h 1043940" name="connsiteY2"/>
                <a:gd fmla="*/ 403588 w 504403" name="connsiteX3"/>
                <a:gd fmla="*/ 525780 h 1043940" name="connsiteY3"/>
                <a:gd fmla="*/ 501696 w 504403" name="connsiteX4"/>
                <a:gd fmla="*/ 355283 h 1043940" name="connsiteY4"/>
                <a:gd fmla="*/ 503600 w 504403" name="connsiteX5"/>
                <a:gd fmla="*/ 0 h 10439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43940" w="504402">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grpSp>
      <p:grpSp>
        <p:nvGrpSpPr>
          <p:cNvPr id="23" name="组合 22"/>
          <p:cNvGrpSpPr/>
          <p:nvPr/>
        </p:nvGrpSpPr>
        <p:grpSpPr>
          <a:xfrm>
            <a:off x="8472264" y="3429001"/>
            <a:ext cx="624299" cy="1290631"/>
            <a:chOff x="8471470" y="3429000"/>
            <a:chExt cx="624298" cy="1290630"/>
          </a:xfrm>
          <a:solidFill>
            <a:schemeClr val="tx1"/>
          </a:solidFill>
        </p:grpSpPr>
        <p:sp>
          <p:nvSpPr>
            <p:cNvPr id="24" name="椭圆 23"/>
            <p:cNvSpPr/>
            <p:nvPr/>
          </p:nvSpPr>
          <p:spPr>
            <a:xfrm>
              <a:off x="8471470"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25" name="任意多边形 24"/>
            <p:cNvSpPr/>
            <p:nvPr/>
          </p:nvSpPr>
          <p:spPr>
            <a:xfrm flipV="1">
              <a:off x="8591365" y="3675690"/>
              <a:ext cx="504403" cy="1043940"/>
            </a:xfrm>
            <a:custGeom>
              <a:gdLst>
                <a:gd fmla="*/ 6871 w 504403" name="connsiteX0"/>
                <a:gd fmla="*/ 1043940 h 1043940" name="connsiteY0"/>
                <a:gd fmla="*/ 45 w 504403" name="connsiteX1"/>
                <a:gd fmla="*/ 666432 h 1043940" name="connsiteY1"/>
                <a:gd fmla="*/ 118473 w 504403" name="connsiteX2"/>
                <a:gd fmla="*/ 530543 h 1043940" name="connsiteY2"/>
                <a:gd fmla="*/ 403588 w 504403" name="connsiteX3"/>
                <a:gd fmla="*/ 525780 h 1043940" name="connsiteY3"/>
                <a:gd fmla="*/ 501696 w 504403" name="connsiteX4"/>
                <a:gd fmla="*/ 355283 h 1043940" name="connsiteY4"/>
                <a:gd fmla="*/ 503600 w 504403" name="connsiteX5"/>
                <a:gd fmla="*/ 0 h 10439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43940" w="504402">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grpSp>
      <p:grpSp>
        <p:nvGrpSpPr>
          <p:cNvPr id="26" name="组合 25"/>
          <p:cNvGrpSpPr/>
          <p:nvPr/>
        </p:nvGrpSpPr>
        <p:grpSpPr>
          <a:xfrm>
            <a:off x="7660333" y="2348880"/>
            <a:ext cx="590289" cy="1296144"/>
            <a:chOff x="7659538" y="2348880"/>
            <a:chExt cx="590289" cy="1296144"/>
          </a:xfrm>
          <a:solidFill>
            <a:schemeClr val="tx1"/>
          </a:solidFill>
        </p:grpSpPr>
        <p:sp>
          <p:nvSpPr>
            <p:cNvPr id="27" name="椭圆 26"/>
            <p:cNvSpPr/>
            <p:nvPr/>
          </p:nvSpPr>
          <p:spPr>
            <a:xfrm>
              <a:off x="7659538"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28" name="任意多边形 27"/>
            <p:cNvSpPr/>
            <p:nvPr/>
          </p:nvSpPr>
          <p:spPr>
            <a:xfrm>
              <a:off x="7745424" y="2348880"/>
              <a:ext cx="504403" cy="1043940"/>
            </a:xfrm>
            <a:custGeom>
              <a:gdLst>
                <a:gd fmla="*/ 6871 w 504403" name="connsiteX0"/>
                <a:gd fmla="*/ 1043940 h 1043940" name="connsiteY0"/>
                <a:gd fmla="*/ 45 w 504403" name="connsiteX1"/>
                <a:gd fmla="*/ 666432 h 1043940" name="connsiteY1"/>
                <a:gd fmla="*/ 118473 w 504403" name="connsiteX2"/>
                <a:gd fmla="*/ 530543 h 1043940" name="connsiteY2"/>
                <a:gd fmla="*/ 403588 w 504403" name="connsiteX3"/>
                <a:gd fmla="*/ 525780 h 1043940" name="connsiteY3"/>
                <a:gd fmla="*/ 501696 w 504403" name="connsiteX4"/>
                <a:gd fmla="*/ 355283 h 1043940" name="connsiteY4"/>
                <a:gd fmla="*/ 503600 w 504403" name="connsiteX5"/>
                <a:gd fmla="*/ 0 h 10439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43940" w="504402">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grpSp>
      <p:grpSp>
        <p:nvGrpSpPr>
          <p:cNvPr id="2" name="组合 1">
            <a:extLst>
              <a:ext uri="{FF2B5EF4-FFF2-40B4-BE49-F238E27FC236}">
                <a16:creationId xmlns:a16="http://schemas.microsoft.com/office/drawing/2014/main" id="{FF110C15-4465-4F06-BF81-6EBA1884FD29}"/>
              </a:ext>
            </a:extLst>
          </p:cNvPr>
          <p:cNvGrpSpPr/>
          <p:nvPr/>
        </p:nvGrpSpPr>
        <p:grpSpPr>
          <a:xfrm>
            <a:off x="3200823" y="1556792"/>
            <a:ext cx="6279553" cy="3954927"/>
            <a:chOff x="3200823" y="1556792"/>
            <a:chExt cx="6279553" cy="3954927"/>
          </a:xfrm>
        </p:grpSpPr>
        <p:grpSp>
          <p:nvGrpSpPr>
            <p:cNvPr id="29" name="组合 28"/>
            <p:cNvGrpSpPr/>
            <p:nvPr/>
          </p:nvGrpSpPr>
          <p:grpSpPr>
            <a:xfrm>
              <a:off x="5159896" y="1556792"/>
              <a:ext cx="792088" cy="792088"/>
              <a:chOff x="5159102" y="1556792"/>
              <a:chExt cx="792088" cy="792088"/>
            </a:xfrm>
          </p:grpSpPr>
          <p:sp>
            <p:nvSpPr>
              <p:cNvPr id="30" name="椭圆 29"/>
              <p:cNvSpPr/>
              <p:nvPr/>
            </p:nvSpPr>
            <p:spPr>
              <a:xfrm>
                <a:off x="5159102" y="1556792"/>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31" name="心形 30"/>
              <p:cNvSpPr/>
              <p:nvPr/>
            </p:nvSpPr>
            <p:spPr>
              <a:xfrm>
                <a:off x="5303118" y="1755307"/>
                <a:ext cx="504056" cy="449557"/>
              </a:xfrm>
              <a:prstGeom prst="heart">
                <a:avLst/>
              </a:prstGeom>
              <a:solidFill>
                <a:srgbClr val="58A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grpSp>
        <p:grpSp>
          <p:nvGrpSpPr>
            <p:cNvPr id="32" name="组合 31"/>
            <p:cNvGrpSpPr/>
            <p:nvPr/>
          </p:nvGrpSpPr>
          <p:grpSpPr>
            <a:xfrm>
              <a:off x="7842347" y="1556792"/>
              <a:ext cx="792088" cy="792088"/>
              <a:chOff x="7841553" y="1556792"/>
              <a:chExt cx="792088" cy="792088"/>
            </a:xfrm>
          </p:grpSpPr>
          <p:sp>
            <p:nvSpPr>
              <p:cNvPr id="33" name="椭圆 32"/>
              <p:cNvSpPr/>
              <p:nvPr/>
            </p:nvSpPr>
            <p:spPr>
              <a:xfrm>
                <a:off x="7841553" y="1556792"/>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34" name="椭圆形标注 33"/>
              <p:cNvSpPr/>
              <p:nvPr/>
            </p:nvSpPr>
            <p:spPr>
              <a:xfrm>
                <a:off x="8015954" y="1759353"/>
                <a:ext cx="443286" cy="385963"/>
              </a:xfrm>
              <a:prstGeom prst="wedgeEllipseCallout">
                <a:avLst/>
              </a:prstGeom>
              <a:solidFill>
                <a:srgbClr val="58A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grpSp>
        <p:grpSp>
          <p:nvGrpSpPr>
            <p:cNvPr id="35" name="组合 34"/>
            <p:cNvGrpSpPr/>
            <p:nvPr/>
          </p:nvGrpSpPr>
          <p:grpSpPr>
            <a:xfrm>
              <a:off x="3920472" y="4719631"/>
              <a:ext cx="792088" cy="792088"/>
              <a:chOff x="3919678" y="4719630"/>
              <a:chExt cx="792088" cy="792088"/>
            </a:xfrm>
          </p:grpSpPr>
          <p:sp>
            <p:nvSpPr>
              <p:cNvPr id="36" name="椭圆 35"/>
              <p:cNvSpPr/>
              <p:nvPr/>
            </p:nvSpPr>
            <p:spPr>
              <a:xfrm flipV="1">
                <a:off x="3919678" y="4719630"/>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grpSp>
            <p:nvGrpSpPr>
              <p:cNvPr id="37" name="组合 36"/>
              <p:cNvGrpSpPr/>
              <p:nvPr/>
            </p:nvGrpSpPr>
            <p:grpSpPr>
              <a:xfrm>
                <a:off x="4158358" y="4886644"/>
                <a:ext cx="314729" cy="458061"/>
                <a:chOff x="5690315" y="3674507"/>
                <a:chExt cx="314729" cy="458061"/>
              </a:xfrm>
            </p:grpSpPr>
            <p:sp>
              <p:nvSpPr>
                <p:cNvPr id="38"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sp>
              <p:nvSpPr>
                <p:cNvPr id="39"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grpSp>
        </p:grpSp>
        <p:grpSp>
          <p:nvGrpSpPr>
            <p:cNvPr id="40" name="组合 39"/>
            <p:cNvGrpSpPr/>
            <p:nvPr/>
          </p:nvGrpSpPr>
          <p:grpSpPr>
            <a:xfrm>
              <a:off x="3200823" y="1556792"/>
              <a:ext cx="792088" cy="792088"/>
              <a:chOff x="3200028" y="1556792"/>
              <a:chExt cx="792088" cy="792088"/>
            </a:xfrm>
          </p:grpSpPr>
          <p:sp>
            <p:nvSpPr>
              <p:cNvPr id="41" name="椭圆 40"/>
              <p:cNvSpPr/>
              <p:nvPr/>
            </p:nvSpPr>
            <p:spPr>
              <a:xfrm>
                <a:off x="3200028" y="1556792"/>
                <a:ext cx="792088" cy="7920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grpSp>
            <p:nvGrpSpPr>
              <p:cNvPr id="42" name="组合 41"/>
              <p:cNvGrpSpPr/>
              <p:nvPr/>
            </p:nvGrpSpPr>
            <p:grpSpPr>
              <a:xfrm>
                <a:off x="3360527" y="1717291"/>
                <a:ext cx="471090" cy="471090"/>
                <a:chOff x="4334131" y="1343733"/>
                <a:chExt cx="471090" cy="471090"/>
              </a:xfrm>
            </p:grpSpPr>
            <p:sp>
              <p:nvSpPr>
                <p:cNvPr id="43" name="Freeform 17"/>
                <p:cNvSpPr>
                  <a:spLocks noEditPoints="1"/>
                </p:cNvSpPr>
                <p:nvPr/>
              </p:nvSpPr>
              <p:spPr bwMode="auto">
                <a:xfrm flipH="1">
                  <a:off x="4468442" y="1477042"/>
                  <a:ext cx="202468" cy="203471"/>
                </a:xfrm>
                <a:custGeom>
                  <a:gdLst>
                    <a:gd fmla="*/ 124 w 124" name="T0"/>
                    <a:gd fmla="*/ 0 h 124" name="T1"/>
                    <a:gd fmla="*/ 39 w 124" name="T2"/>
                    <a:gd fmla="*/ 39 h 124" name="T3"/>
                    <a:gd fmla="*/ 0 w 124" name="T4"/>
                    <a:gd fmla="*/ 124 h 124" name="T5"/>
                    <a:gd fmla="*/ 85 w 124" name="T6"/>
                    <a:gd fmla="*/ 85 h 124" name="T7"/>
                    <a:gd fmla="*/ 124 w 124" name="T8"/>
                    <a:gd fmla="*/ 0 h 124" name="T9"/>
                    <a:gd fmla="*/ 62 w 124" name="T10"/>
                    <a:gd fmla="*/ 78 h 124" name="T11"/>
                    <a:gd fmla="*/ 46 w 124" name="T12"/>
                    <a:gd fmla="*/ 62 h 124" name="T13"/>
                    <a:gd fmla="*/ 62 w 124" name="T14"/>
                    <a:gd fmla="*/ 46 h 124" name="T15"/>
                    <a:gd fmla="*/ 78 w 124" name="T16"/>
                    <a:gd fmla="*/ 62 h 124" name="T17"/>
                    <a:gd fmla="*/ 62 w 124" name="T18"/>
                    <a:gd fmla="*/ 78 h 1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4" w="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sp>
              <p:nvSpPr>
                <p:cNvPr id="44" name="Freeform 18"/>
                <p:cNvSpPr>
                  <a:spLocks noEditPoints="1"/>
                </p:cNvSpPr>
                <p:nvPr/>
              </p:nvSpPr>
              <p:spPr bwMode="auto">
                <a:xfrm flipH="1">
                  <a:off x="4334131" y="1343733"/>
                  <a:ext cx="471090" cy="47109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56 h 288" name="T11"/>
                    <a:gd fmla="*/ 32 w 288" name="T12"/>
                    <a:gd fmla="*/ 144 h 288" name="T13"/>
                    <a:gd fmla="*/ 144 w 288" name="T14"/>
                    <a:gd fmla="*/ 32 h 288" name="T15"/>
                    <a:gd fmla="*/ 256 w 288" name="T16"/>
                    <a:gd fmla="*/ 144 h 288" name="T17"/>
                    <a:gd fmla="*/ 144 w 288" name="T18"/>
                    <a:gd fmla="*/ 256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grpSp>
        </p:grpSp>
        <p:grpSp>
          <p:nvGrpSpPr>
            <p:cNvPr id="45" name="组合 44"/>
            <p:cNvGrpSpPr/>
            <p:nvPr/>
          </p:nvGrpSpPr>
          <p:grpSpPr>
            <a:xfrm>
              <a:off x="6204012" y="4719631"/>
              <a:ext cx="792088" cy="792088"/>
              <a:chOff x="6203218" y="4719630"/>
              <a:chExt cx="792088" cy="792088"/>
            </a:xfrm>
          </p:grpSpPr>
          <p:sp>
            <p:nvSpPr>
              <p:cNvPr id="46" name="椭圆 45"/>
              <p:cNvSpPr/>
              <p:nvPr/>
            </p:nvSpPr>
            <p:spPr>
              <a:xfrm flipV="1">
                <a:off x="6203218" y="4719630"/>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47" name="Freeform 45"/>
              <p:cNvSpPr/>
              <p:nvPr/>
            </p:nvSpPr>
            <p:spPr bwMode="auto">
              <a:xfrm flipH="1">
                <a:off x="6389777" y="4906189"/>
                <a:ext cx="418970" cy="418970"/>
              </a:xfrm>
              <a:custGeom>
                <a:gdLst>
                  <a:gd fmla="*/ 240 w 256" name="T0"/>
                  <a:gd fmla="*/ 88 h 256" name="T1"/>
                  <a:gd fmla="*/ 168 w 256" name="T2"/>
                  <a:gd fmla="*/ 88 h 256" name="T3"/>
                  <a:gd fmla="*/ 168 w 256" name="T4"/>
                  <a:gd fmla="*/ 16 h 256" name="T5"/>
                  <a:gd fmla="*/ 152 w 256" name="T6"/>
                  <a:gd fmla="*/ 0 h 256" name="T7"/>
                  <a:gd fmla="*/ 104 w 256" name="T8"/>
                  <a:gd fmla="*/ 0 h 256" name="T9"/>
                  <a:gd fmla="*/ 88 w 256" name="T10"/>
                  <a:gd fmla="*/ 16 h 256" name="T11"/>
                  <a:gd fmla="*/ 88 w 256" name="T12"/>
                  <a:gd fmla="*/ 88 h 256" name="T13"/>
                  <a:gd fmla="*/ 16 w 256" name="T14"/>
                  <a:gd fmla="*/ 88 h 256" name="T15"/>
                  <a:gd fmla="*/ 0 w 256" name="T16"/>
                  <a:gd fmla="*/ 104 h 256" name="T17"/>
                  <a:gd fmla="*/ 0 w 256" name="T18"/>
                  <a:gd fmla="*/ 152 h 256" name="T19"/>
                  <a:gd fmla="*/ 16 w 256" name="T20"/>
                  <a:gd fmla="*/ 168 h 256" name="T21"/>
                  <a:gd fmla="*/ 88 w 256" name="T22"/>
                  <a:gd fmla="*/ 168 h 256" name="T23"/>
                  <a:gd fmla="*/ 88 w 256" name="T24"/>
                  <a:gd fmla="*/ 240 h 256" name="T25"/>
                  <a:gd fmla="*/ 104 w 256" name="T26"/>
                  <a:gd fmla="*/ 256 h 256" name="T27"/>
                  <a:gd fmla="*/ 152 w 256" name="T28"/>
                  <a:gd fmla="*/ 256 h 256" name="T29"/>
                  <a:gd fmla="*/ 168 w 256" name="T30"/>
                  <a:gd fmla="*/ 240 h 256" name="T31"/>
                  <a:gd fmla="*/ 168 w 256" name="T32"/>
                  <a:gd fmla="*/ 168 h 256" name="T33"/>
                  <a:gd fmla="*/ 240 w 256" name="T34"/>
                  <a:gd fmla="*/ 168 h 256" name="T35"/>
                  <a:gd fmla="*/ 256 w 256" name="T36"/>
                  <a:gd fmla="*/ 152 h 256" name="T37"/>
                  <a:gd fmla="*/ 256 w 256" name="T38"/>
                  <a:gd fmla="*/ 104 h 256" name="T39"/>
                  <a:gd fmla="*/ 240 w 256" name="T40"/>
                  <a:gd fmla="*/ 88 h 25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6" w="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grpSp>
        <p:grpSp>
          <p:nvGrpSpPr>
            <p:cNvPr id="48" name="组合 47"/>
            <p:cNvGrpSpPr/>
            <p:nvPr/>
          </p:nvGrpSpPr>
          <p:grpSpPr>
            <a:xfrm>
              <a:off x="8688288" y="4719631"/>
              <a:ext cx="792088" cy="792088"/>
              <a:chOff x="8687494" y="4719630"/>
              <a:chExt cx="792088" cy="792088"/>
            </a:xfrm>
          </p:grpSpPr>
          <p:sp>
            <p:nvSpPr>
              <p:cNvPr id="49" name="椭圆 48"/>
              <p:cNvSpPr/>
              <p:nvPr/>
            </p:nvSpPr>
            <p:spPr>
              <a:xfrm flipV="1">
                <a:off x="8687494" y="4719630"/>
                <a:ext cx="792088" cy="7920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grpSp>
            <p:nvGrpSpPr>
              <p:cNvPr id="50" name="组合 49"/>
              <p:cNvGrpSpPr/>
              <p:nvPr/>
            </p:nvGrpSpPr>
            <p:grpSpPr>
              <a:xfrm>
                <a:off x="8847965" y="4984723"/>
                <a:ext cx="471147" cy="261902"/>
                <a:chOff x="6864264" y="1408669"/>
                <a:chExt cx="471147" cy="261902"/>
              </a:xfrm>
            </p:grpSpPr>
            <p:sp>
              <p:nvSpPr>
                <p:cNvPr id="51" name="Freeform 98"/>
                <p:cNvSpPr/>
                <p:nvPr/>
              </p:nvSpPr>
              <p:spPr bwMode="auto">
                <a:xfrm flipH="1">
                  <a:off x="6968886" y="1526456"/>
                  <a:ext cx="313867" cy="92151"/>
                </a:xfrm>
                <a:custGeom>
                  <a:gdLst>
                    <a:gd fmla="*/ 192 w 192" name="T0"/>
                    <a:gd fmla="*/ 18 h 56" name="T1"/>
                    <a:gd fmla="*/ 80 w 192" name="T2"/>
                    <a:gd fmla="*/ 40 h 56" name="T3"/>
                    <a:gd fmla="*/ 88 w 192" name="T4"/>
                    <a:gd fmla="*/ 0 h 56" name="T5"/>
                    <a:gd fmla="*/ 82 w 192" name="T6"/>
                    <a:gd fmla="*/ 0 h 56" name="T7"/>
                    <a:gd fmla="*/ 3 w 192" name="T8"/>
                    <a:gd fmla="*/ 16 h 56" name="T9"/>
                    <a:gd fmla="*/ 0 w 192" name="T10"/>
                    <a:gd fmla="*/ 16 h 56" name="T11"/>
                    <a:gd fmla="*/ 0 w 192" name="T12"/>
                    <a:gd fmla="*/ 56 h 56" name="T13"/>
                    <a:gd fmla="*/ 192 w 192" name="T14"/>
                    <a:gd fmla="*/ 56 h 56" name="T15"/>
                    <a:gd fmla="*/ 192 w 192" name="T16"/>
                    <a:gd fmla="*/ 18 h 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 w="192">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sp>
              <p:nvSpPr>
                <p:cNvPr id="52" name="Freeform 99"/>
                <p:cNvSpPr>
                  <a:spLocks noEditPoints="1"/>
                </p:cNvSpPr>
                <p:nvPr/>
              </p:nvSpPr>
              <p:spPr bwMode="auto">
                <a:xfrm flipH="1">
                  <a:off x="6864264" y="1408669"/>
                  <a:ext cx="471147" cy="261902"/>
                </a:xfrm>
                <a:custGeom>
                  <a:gdLst>
                    <a:gd fmla="*/ 272 w 288" name="T0"/>
                    <a:gd fmla="*/ 40 h 160" name="T1"/>
                    <a:gd fmla="*/ 256 w 288" name="T2"/>
                    <a:gd fmla="*/ 40 h 160" name="T3"/>
                    <a:gd fmla="*/ 256 w 288" name="T4"/>
                    <a:gd fmla="*/ 16 h 160" name="T5"/>
                    <a:gd fmla="*/ 240 w 288" name="T6"/>
                    <a:gd fmla="*/ 0 h 160" name="T7"/>
                    <a:gd fmla="*/ 16 w 288" name="T8"/>
                    <a:gd fmla="*/ 0 h 160" name="T9"/>
                    <a:gd fmla="*/ 0 w 288" name="T10"/>
                    <a:gd fmla="*/ 16 h 160" name="T11"/>
                    <a:gd fmla="*/ 0 w 288" name="T12"/>
                    <a:gd fmla="*/ 144 h 160" name="T13"/>
                    <a:gd fmla="*/ 16 w 288" name="T14"/>
                    <a:gd fmla="*/ 160 h 160" name="T15"/>
                    <a:gd fmla="*/ 240 w 288" name="T16"/>
                    <a:gd fmla="*/ 160 h 160" name="T17"/>
                    <a:gd fmla="*/ 256 w 288" name="T18"/>
                    <a:gd fmla="*/ 144 h 160" name="T19"/>
                    <a:gd fmla="*/ 256 w 288" name="T20"/>
                    <a:gd fmla="*/ 120 h 160" name="T21"/>
                    <a:gd fmla="*/ 272 w 288" name="T22"/>
                    <a:gd fmla="*/ 120 h 160" name="T23"/>
                    <a:gd fmla="*/ 288 w 288" name="T24"/>
                    <a:gd fmla="*/ 104 h 160" name="T25"/>
                    <a:gd fmla="*/ 288 w 288" name="T26"/>
                    <a:gd fmla="*/ 56 h 160" name="T27"/>
                    <a:gd fmla="*/ 272 w 288" name="T28"/>
                    <a:gd fmla="*/ 40 h 160" name="T29"/>
                    <a:gd fmla="*/ 240 w 288" name="T30"/>
                    <a:gd fmla="*/ 144 h 160" name="T31"/>
                    <a:gd fmla="*/ 16 w 288" name="T32"/>
                    <a:gd fmla="*/ 144 h 160" name="T33"/>
                    <a:gd fmla="*/ 16 w 288" name="T34"/>
                    <a:gd fmla="*/ 16 h 160" name="T35"/>
                    <a:gd fmla="*/ 240 w 288" name="T36"/>
                    <a:gd fmla="*/ 16 h 160" name="T37"/>
                    <a:gd fmla="*/ 240 w 288" name="T38"/>
                    <a:gd fmla="*/ 144 h 1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0" w="288">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sp>
              <p:nvSpPr>
                <p:cNvPr id="53" name="Freeform 100"/>
                <p:cNvSpPr/>
                <p:nvPr/>
              </p:nvSpPr>
              <p:spPr bwMode="auto">
                <a:xfrm flipH="1">
                  <a:off x="6968886" y="1461326"/>
                  <a:ext cx="313867" cy="91458"/>
                </a:xfrm>
                <a:custGeom>
                  <a:gdLst>
                    <a:gd fmla="*/ 112 w 192" name="T0"/>
                    <a:gd fmla="*/ 56 h 56" name="T1"/>
                    <a:gd fmla="*/ 118 w 192" name="T2"/>
                    <a:gd fmla="*/ 56 h 56" name="T3"/>
                    <a:gd fmla="*/ 189 w 192" name="T4"/>
                    <a:gd fmla="*/ 42 h 56" name="T5"/>
                    <a:gd fmla="*/ 192 w 192" name="T6"/>
                    <a:gd fmla="*/ 42 h 56" name="T7"/>
                    <a:gd fmla="*/ 192 w 192" name="T8"/>
                    <a:gd fmla="*/ 0 h 56" name="T9"/>
                    <a:gd fmla="*/ 0 w 192" name="T10"/>
                    <a:gd fmla="*/ 0 h 56" name="T11"/>
                    <a:gd fmla="*/ 0 w 192" name="T12"/>
                    <a:gd fmla="*/ 40 h 56" name="T13"/>
                    <a:gd fmla="*/ 120 w 192" name="T14"/>
                    <a:gd fmla="*/ 16 h 56" name="T15"/>
                    <a:gd fmla="*/ 112 w 192" name="T16"/>
                    <a:gd fmla="*/ 56 h 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 w="192">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58A4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377">
                    <a:defRPr/>
                  </a:pPr>
                  <a:endParaRPr altLang="en-US" lang="zh-CN">
                    <a:latin panose="020f0502020204030204" typeface="Calibri"/>
                    <a:ea typeface="宋体"/>
                  </a:endParaRPr>
                </a:p>
              </p:txBody>
            </p:sp>
          </p:grpSp>
        </p:grpSp>
      </p:grpSp>
      <p:sp>
        <p:nvSpPr>
          <p:cNvPr id="54" name="TextBox 88"/>
          <p:cNvSpPr txBox="1"/>
          <p:nvPr/>
        </p:nvSpPr>
        <p:spPr>
          <a:xfrm>
            <a:off x="1376501" y="1980086"/>
            <a:ext cx="1728192" cy="579120"/>
          </a:xfrm>
          <a:prstGeom prst="rect">
            <a:avLst/>
          </a:prstGeom>
          <a:noFill/>
        </p:spPr>
        <p:txBody>
          <a:bodyPr rtlCol="0" wrap="square">
            <a:spAutoFit/>
          </a:bodyPr>
          <a:lstStyle/>
          <a:p>
            <a:r>
              <a:rPr altLang="en-US" lang="zh-CN" sz="1600">
                <a:latin charset="-122" pitchFamily="2" typeface="华文细黑"/>
                <a:ea charset="-122" pitchFamily="2" typeface="华文细黑"/>
                <a:cs charset="-122" pitchFamily="2" typeface="华文黑体"/>
              </a:rPr>
              <a:t>单击添加文本单击添加文本</a:t>
            </a:r>
          </a:p>
        </p:txBody>
      </p:sp>
      <p:sp>
        <p:nvSpPr>
          <p:cNvPr id="55" name="TextBox 90"/>
          <p:cNvSpPr txBox="1"/>
          <p:nvPr/>
        </p:nvSpPr>
        <p:spPr>
          <a:xfrm>
            <a:off x="2104219" y="4692336"/>
            <a:ext cx="1728192" cy="579120"/>
          </a:xfrm>
          <a:prstGeom prst="rect">
            <a:avLst/>
          </a:prstGeom>
          <a:noFill/>
        </p:spPr>
        <p:txBody>
          <a:bodyPr rtlCol="0" wrap="square">
            <a:spAutoFit/>
          </a:bodyPr>
          <a:lstStyle/>
          <a:p>
            <a:r>
              <a:rPr altLang="en-US" lang="zh-CN" sz="1600">
                <a:latin charset="-122" pitchFamily="2" typeface="华文细黑"/>
                <a:ea charset="-122" pitchFamily="2" typeface="华文细黑"/>
                <a:cs charset="-122" pitchFamily="2" typeface="华文黑体"/>
              </a:rPr>
              <a:t>单击添加文本单击添加文本</a:t>
            </a:r>
          </a:p>
        </p:txBody>
      </p:sp>
      <p:sp>
        <p:nvSpPr>
          <p:cNvPr id="56" name="TextBox 91"/>
          <p:cNvSpPr txBox="1"/>
          <p:nvPr/>
        </p:nvSpPr>
        <p:spPr>
          <a:xfrm>
            <a:off x="5951984" y="2050743"/>
            <a:ext cx="1728192" cy="579120"/>
          </a:xfrm>
          <a:prstGeom prst="rect">
            <a:avLst/>
          </a:prstGeom>
          <a:noFill/>
        </p:spPr>
        <p:txBody>
          <a:bodyPr rtlCol="0" wrap="square">
            <a:spAutoFit/>
          </a:bodyPr>
          <a:lstStyle/>
          <a:p>
            <a:r>
              <a:rPr altLang="en-US" lang="zh-CN" sz="1600">
                <a:latin charset="-122" pitchFamily="2" typeface="华文细黑"/>
                <a:ea charset="-122" pitchFamily="2" typeface="华文细黑"/>
                <a:cs charset="-122" pitchFamily="2" typeface="华文黑体"/>
              </a:rPr>
              <a:t>单击添加文本单击添加文本</a:t>
            </a:r>
          </a:p>
        </p:txBody>
      </p:sp>
      <p:sp>
        <p:nvSpPr>
          <p:cNvPr id="57" name="TextBox 92"/>
          <p:cNvSpPr txBox="1"/>
          <p:nvPr/>
        </p:nvSpPr>
        <p:spPr>
          <a:xfrm>
            <a:off x="6690646" y="4107561"/>
            <a:ext cx="1728192" cy="579120"/>
          </a:xfrm>
          <a:prstGeom prst="rect">
            <a:avLst/>
          </a:prstGeom>
          <a:noFill/>
        </p:spPr>
        <p:txBody>
          <a:bodyPr rtlCol="0" wrap="square">
            <a:spAutoFit/>
          </a:bodyPr>
          <a:lstStyle/>
          <a:p>
            <a:r>
              <a:rPr altLang="en-US" lang="zh-CN" sz="1600">
                <a:latin charset="-122" pitchFamily="2" typeface="华文细黑"/>
                <a:ea charset="-122" pitchFamily="2" typeface="华文细黑"/>
                <a:cs charset="-122" pitchFamily="2" typeface="华文黑体"/>
              </a:rPr>
              <a:t>单击添加文本单击添加文本</a:t>
            </a:r>
          </a:p>
        </p:txBody>
      </p:sp>
      <p:sp>
        <p:nvSpPr>
          <p:cNvPr id="58" name="TextBox 93"/>
          <p:cNvSpPr txBox="1"/>
          <p:nvPr/>
        </p:nvSpPr>
        <p:spPr>
          <a:xfrm>
            <a:off x="8616279" y="2050743"/>
            <a:ext cx="1728192" cy="579120"/>
          </a:xfrm>
          <a:prstGeom prst="rect">
            <a:avLst/>
          </a:prstGeom>
          <a:noFill/>
        </p:spPr>
        <p:txBody>
          <a:bodyPr rtlCol="0" wrap="square">
            <a:spAutoFit/>
          </a:bodyPr>
          <a:lstStyle/>
          <a:p>
            <a:r>
              <a:rPr altLang="en-US" lang="zh-CN" sz="1600">
                <a:latin charset="-122" pitchFamily="2" typeface="华文细黑"/>
                <a:ea charset="-122" pitchFamily="2" typeface="华文细黑"/>
                <a:cs charset="-122" pitchFamily="2" typeface="华文黑体"/>
              </a:rPr>
              <a:t>单击添加文本单击添加文本</a:t>
            </a:r>
          </a:p>
        </p:txBody>
      </p:sp>
      <p:sp>
        <p:nvSpPr>
          <p:cNvPr id="59" name="TextBox 94"/>
          <p:cNvSpPr txBox="1"/>
          <p:nvPr/>
        </p:nvSpPr>
        <p:spPr>
          <a:xfrm>
            <a:off x="9264352" y="4107561"/>
            <a:ext cx="1728192" cy="579120"/>
          </a:xfrm>
          <a:prstGeom prst="rect">
            <a:avLst/>
          </a:prstGeom>
          <a:noFill/>
        </p:spPr>
        <p:txBody>
          <a:bodyPr rtlCol="0" wrap="square">
            <a:spAutoFit/>
          </a:bodyPr>
          <a:lstStyle/>
          <a:p>
            <a:r>
              <a:rPr altLang="en-US" lang="zh-CN" sz="1600">
                <a:latin charset="-122" pitchFamily="2" typeface="华文细黑"/>
                <a:ea charset="-122" pitchFamily="2" typeface="华文细黑"/>
                <a:cs charset="-122" pitchFamily="2" typeface="华文黑体"/>
              </a:rPr>
              <a:t>单击添加文本单击添加文本</a:t>
            </a:r>
          </a:p>
        </p:txBody>
      </p:sp>
    </p:spTree>
    <p:extLst>
      <p:ext uri="{BB962C8B-B14F-4D97-AF65-F5344CB8AC3E}">
        <p14:creationId val="311806149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1"/>
                                        </p:tgtEl>
                                        <p:attrNameLst>
                                          <p:attrName>style.visibility</p:attrName>
                                        </p:attrNameLst>
                                      </p:cBhvr>
                                      <p:to>
                                        <p:strVal val="visible"/>
                                      </p:to>
                                    </p:set>
                                    <p:animEffect filter="wipe(down)"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54"/>
                                        </p:tgtEl>
                                        <p:attrNameLst>
                                          <p:attrName>style.visibility</p:attrName>
                                        </p:attrNameLst>
                                      </p:cBhvr>
                                      <p:to>
                                        <p:strVal val="visible"/>
                                      </p:to>
                                    </p:set>
                                    <p:animEffect filter="wipe(right)" transition="in">
                                      <p:cBhvr>
                                        <p:cTn dur="500" id="15"/>
                                        <p:tgtEl>
                                          <p:spTgt spid="54"/>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4"/>
                                        </p:tgtEl>
                                        <p:attrNameLst>
                                          <p:attrName>style.visibility</p:attrName>
                                        </p:attrNameLst>
                                      </p:cBhvr>
                                      <p:to>
                                        <p:strVal val="visible"/>
                                      </p:to>
                                    </p:set>
                                    <p:animEffect filter="wipe(up)" transition="in">
                                      <p:cBhvr>
                                        <p:cTn dur="500" id="19"/>
                                        <p:tgtEl>
                                          <p:spTgt spid="14"/>
                                        </p:tgtEl>
                                      </p:cBhvr>
                                    </p:animEffect>
                                  </p:childTnLst>
                                </p:cTn>
                              </p:par>
                            </p:childTnLst>
                          </p:cTn>
                        </p:par>
                        <p:par>
                          <p:cTn fill="hold" id="20" nodeType="afterGroup">
                            <p:stCondLst>
                              <p:cond delay="2000"/>
                            </p:stCondLst>
                            <p:childTnLst>
                              <p:par>
                                <p:cTn fill="hold" grpId="0" id="21" nodeType="afterEffect" presetClass="entr" presetID="22" presetSubtype="2">
                                  <p:stCondLst>
                                    <p:cond delay="0"/>
                                  </p:stCondLst>
                                  <p:childTnLst>
                                    <p:set>
                                      <p:cBhvr>
                                        <p:cTn dur="1" fill="hold" id="22">
                                          <p:stCondLst>
                                            <p:cond delay="0"/>
                                          </p:stCondLst>
                                        </p:cTn>
                                        <p:tgtEl>
                                          <p:spTgt spid="55"/>
                                        </p:tgtEl>
                                        <p:attrNameLst>
                                          <p:attrName>style.visibility</p:attrName>
                                        </p:attrNameLst>
                                      </p:cBhvr>
                                      <p:to>
                                        <p:strVal val="visible"/>
                                      </p:to>
                                    </p:set>
                                    <p:animEffect filter="wipe(right)" transition="in">
                                      <p:cBhvr>
                                        <p:cTn dur="500" id="23"/>
                                        <p:tgtEl>
                                          <p:spTgt spid="55"/>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7"/>
                                        </p:tgtEl>
                                        <p:attrNameLst>
                                          <p:attrName>style.visibility</p:attrName>
                                        </p:attrNameLst>
                                      </p:cBhvr>
                                      <p:to>
                                        <p:strVal val="visible"/>
                                      </p:to>
                                    </p:set>
                                    <p:animEffect filter="wipe(down)" transition="in">
                                      <p:cBhvr>
                                        <p:cTn dur="500" id="27"/>
                                        <p:tgtEl>
                                          <p:spTgt spid="17"/>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56"/>
                                        </p:tgtEl>
                                        <p:attrNameLst>
                                          <p:attrName>style.visibility</p:attrName>
                                        </p:attrNameLst>
                                      </p:cBhvr>
                                      <p:to>
                                        <p:strVal val="visible"/>
                                      </p:to>
                                    </p:set>
                                    <p:animEffect filter="wipe(left)" transition="in">
                                      <p:cBhvr>
                                        <p:cTn dur="500" id="31"/>
                                        <p:tgtEl>
                                          <p:spTgt spid="56"/>
                                        </p:tgtEl>
                                      </p:cBhvr>
                                    </p:animEffect>
                                  </p:childTnLst>
                                </p:cTn>
                              </p:par>
                            </p:childTnLst>
                          </p:cTn>
                        </p:par>
                        <p:par>
                          <p:cTn fill="hold" id="32" nodeType="afterGroup">
                            <p:stCondLst>
                              <p:cond delay="3500"/>
                            </p:stCondLst>
                            <p:childTnLst>
                              <p:par>
                                <p:cTn fill="hold" id="33" nodeType="afterEffect" presetClass="entr" presetID="22" presetSubtype="1">
                                  <p:stCondLst>
                                    <p:cond delay="0"/>
                                  </p:stCondLst>
                                  <p:childTnLst>
                                    <p:set>
                                      <p:cBhvr>
                                        <p:cTn dur="1" fill="hold" id="34">
                                          <p:stCondLst>
                                            <p:cond delay="0"/>
                                          </p:stCondLst>
                                        </p:cTn>
                                        <p:tgtEl>
                                          <p:spTgt spid="20"/>
                                        </p:tgtEl>
                                        <p:attrNameLst>
                                          <p:attrName>style.visibility</p:attrName>
                                        </p:attrNameLst>
                                      </p:cBhvr>
                                      <p:to>
                                        <p:strVal val="visible"/>
                                      </p:to>
                                    </p:set>
                                    <p:animEffect filter="wipe(up)" transition="in">
                                      <p:cBhvr>
                                        <p:cTn dur="500" id="35"/>
                                        <p:tgtEl>
                                          <p:spTgt spid="20"/>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57"/>
                                        </p:tgtEl>
                                        <p:attrNameLst>
                                          <p:attrName>style.visibility</p:attrName>
                                        </p:attrNameLst>
                                      </p:cBhvr>
                                      <p:to>
                                        <p:strVal val="visible"/>
                                      </p:to>
                                    </p:set>
                                    <p:animEffect filter="wipe(left)" transition="in">
                                      <p:cBhvr>
                                        <p:cTn dur="500" id="39"/>
                                        <p:tgtEl>
                                          <p:spTgt spid="57"/>
                                        </p:tgtEl>
                                      </p:cBhvr>
                                    </p:animEffect>
                                  </p:childTnLst>
                                </p:cTn>
                              </p:par>
                            </p:childTnLst>
                          </p:cTn>
                        </p:par>
                        <p:par>
                          <p:cTn fill="hold" id="40" nodeType="afterGroup">
                            <p:stCondLst>
                              <p:cond delay="4500"/>
                            </p:stCondLst>
                            <p:childTnLst>
                              <p:par>
                                <p:cTn fill="hold" id="41" nodeType="afterEffect" presetClass="entr" presetID="22" presetSubtype="4">
                                  <p:stCondLst>
                                    <p:cond delay="0"/>
                                  </p:stCondLst>
                                  <p:childTnLst>
                                    <p:set>
                                      <p:cBhvr>
                                        <p:cTn dur="1" fill="hold" id="42">
                                          <p:stCondLst>
                                            <p:cond delay="0"/>
                                          </p:stCondLst>
                                        </p:cTn>
                                        <p:tgtEl>
                                          <p:spTgt spid="26"/>
                                        </p:tgtEl>
                                        <p:attrNameLst>
                                          <p:attrName>style.visibility</p:attrName>
                                        </p:attrNameLst>
                                      </p:cBhvr>
                                      <p:to>
                                        <p:strVal val="visible"/>
                                      </p:to>
                                    </p:set>
                                    <p:animEffect filter="wipe(down)" transition="in">
                                      <p:cBhvr>
                                        <p:cTn dur="500" id="43"/>
                                        <p:tgtEl>
                                          <p:spTgt spid="26"/>
                                        </p:tgtEl>
                                      </p:cBhvr>
                                    </p:animEffect>
                                  </p:childTnLst>
                                </p:cTn>
                              </p:par>
                            </p:childTnLst>
                          </p:cTn>
                        </p:par>
                        <p:par>
                          <p:cTn fill="hold" id="44" nodeType="afterGroup">
                            <p:stCondLst>
                              <p:cond delay="5000"/>
                            </p:stCondLst>
                            <p:childTnLst>
                              <p:par>
                                <p:cTn fill="hold" grpId="0" id="45" nodeType="afterEffect" presetClass="entr" presetID="22" presetSubtype="8">
                                  <p:stCondLst>
                                    <p:cond delay="0"/>
                                  </p:stCondLst>
                                  <p:childTnLst>
                                    <p:set>
                                      <p:cBhvr>
                                        <p:cTn dur="1" fill="hold" id="46">
                                          <p:stCondLst>
                                            <p:cond delay="0"/>
                                          </p:stCondLst>
                                        </p:cTn>
                                        <p:tgtEl>
                                          <p:spTgt spid="58"/>
                                        </p:tgtEl>
                                        <p:attrNameLst>
                                          <p:attrName>style.visibility</p:attrName>
                                        </p:attrNameLst>
                                      </p:cBhvr>
                                      <p:to>
                                        <p:strVal val="visible"/>
                                      </p:to>
                                    </p:set>
                                    <p:animEffect filter="wipe(left)" transition="in">
                                      <p:cBhvr>
                                        <p:cTn dur="500" id="47"/>
                                        <p:tgtEl>
                                          <p:spTgt spid="58"/>
                                        </p:tgtEl>
                                      </p:cBhvr>
                                    </p:animEffect>
                                  </p:childTnLst>
                                </p:cTn>
                              </p:par>
                            </p:childTnLst>
                          </p:cTn>
                        </p:par>
                        <p:par>
                          <p:cTn fill="hold" id="48" nodeType="afterGroup">
                            <p:stCondLst>
                              <p:cond delay="5500"/>
                            </p:stCondLst>
                            <p:childTnLst>
                              <p:par>
                                <p:cTn fill="hold" id="49" nodeType="afterEffect" presetClass="entr" presetID="22" presetSubtype="1">
                                  <p:stCondLst>
                                    <p:cond delay="0"/>
                                  </p:stCondLst>
                                  <p:childTnLst>
                                    <p:set>
                                      <p:cBhvr>
                                        <p:cTn dur="1" fill="hold" id="50">
                                          <p:stCondLst>
                                            <p:cond delay="0"/>
                                          </p:stCondLst>
                                        </p:cTn>
                                        <p:tgtEl>
                                          <p:spTgt spid="23"/>
                                        </p:tgtEl>
                                        <p:attrNameLst>
                                          <p:attrName>style.visibility</p:attrName>
                                        </p:attrNameLst>
                                      </p:cBhvr>
                                      <p:to>
                                        <p:strVal val="visible"/>
                                      </p:to>
                                    </p:set>
                                    <p:animEffect filter="wipe(up)" transition="in">
                                      <p:cBhvr>
                                        <p:cTn dur="500" id="51"/>
                                        <p:tgtEl>
                                          <p:spTgt spid="23"/>
                                        </p:tgtEl>
                                      </p:cBhvr>
                                    </p:animEffect>
                                  </p:childTnLst>
                                </p:cTn>
                              </p:par>
                            </p:childTnLst>
                          </p:cTn>
                        </p:par>
                        <p:par>
                          <p:cTn fill="hold" id="52" nodeType="afterGroup">
                            <p:stCondLst>
                              <p:cond delay="6000"/>
                            </p:stCondLst>
                            <p:childTnLst>
                              <p:par>
                                <p:cTn fill="hold" grpId="0" id="53" nodeType="afterEffect" presetClass="entr" presetID="22" presetSubtype="8">
                                  <p:stCondLst>
                                    <p:cond delay="0"/>
                                  </p:stCondLst>
                                  <p:childTnLst>
                                    <p:set>
                                      <p:cBhvr>
                                        <p:cTn dur="1" fill="hold" id="54">
                                          <p:stCondLst>
                                            <p:cond delay="0"/>
                                          </p:stCondLst>
                                        </p:cTn>
                                        <p:tgtEl>
                                          <p:spTgt spid="59"/>
                                        </p:tgtEl>
                                        <p:attrNameLst>
                                          <p:attrName>style.visibility</p:attrName>
                                        </p:attrNameLst>
                                      </p:cBhvr>
                                      <p:to>
                                        <p:strVal val="visible"/>
                                      </p:to>
                                    </p:set>
                                    <p:animEffect filter="wipe(left)" transition="in">
                                      <p:cBhvr>
                                        <p:cTn dur="500" id="55"/>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C3EF2EA4-BEBA-4BF0-A053-D994882F7FD4}"/>
              </a:ext>
            </a:extLst>
          </p:cNvPr>
          <p:cNvGrpSpPr/>
          <p:nvPr/>
        </p:nvGrpSpPr>
        <p:grpSpPr>
          <a:xfrm>
            <a:off x="1613602" y="2019201"/>
            <a:ext cx="8969374" cy="908051"/>
            <a:chOff x="1613602" y="2019201"/>
            <a:chExt cx="8969374" cy="908051"/>
          </a:xfrm>
        </p:grpSpPr>
        <p:grpSp>
          <p:nvGrpSpPr>
            <p:cNvPr id="10" name="组合 9"/>
            <p:cNvGrpSpPr/>
            <p:nvPr/>
          </p:nvGrpSpPr>
          <p:grpSpPr>
            <a:xfrm>
              <a:off x="3750377" y="2019201"/>
              <a:ext cx="2557463" cy="908051"/>
              <a:chExt cx="2636520" cy="1447800"/>
            </a:xfrm>
          </p:grpSpPr>
          <p:sp>
            <p:nvSpPr>
              <p:cNvPr id="11" name="任意多边形 10"/>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cap="flat" cmpd="sng" w="12700">
                <a:solidFill>
                  <a:schemeClr val="tx1"/>
                </a:solidFill>
                <a:bevel/>
              </a:ln>
              <a:extLst/>
            </p:spPr>
            <p:txBody>
              <a:bodyPr anchor="ct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endParaRPr altLang="en-US" lang="zh-CN" sz="1351">
                  <a:solidFill>
                    <a:srgbClr val="58A4FF"/>
                  </a:solidFill>
                  <a:latin charset="-122" pitchFamily="34" typeface="微软雅黑"/>
                  <a:ea charset="-122" panose="020b0503020204020204" pitchFamily="34" typeface="微软雅黑"/>
                </a:endParaRPr>
              </a:p>
            </p:txBody>
          </p:sp>
          <p:sp>
            <p:nvSpPr>
              <p:cNvPr id="12" name="文本框 24"/>
              <p:cNvSpPr>
                <a:spLocks noChangeArrowheads="1"/>
              </p:cNvSpPr>
              <p:nvPr/>
            </p:nvSpPr>
            <p:spPr bwMode="auto">
              <a:xfrm>
                <a:off x="304995" y="408021"/>
                <a:ext cx="2230360" cy="6317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r>
                  <a:rPr altLang="en-US" lang="zh-CN" sz="2000">
                    <a:latin charset="-122" pitchFamily="34" typeface="微软雅黑"/>
                    <a:ea charset="-122" panose="020b0503020204020204" pitchFamily="34" typeface="微软雅黑"/>
                    <a:sym charset="0" panose="020b0604020202020204" pitchFamily="34" typeface="Arial"/>
                  </a:rPr>
                  <a:t>输入内容</a:t>
                </a:r>
              </a:p>
            </p:txBody>
          </p:sp>
        </p:grpSp>
        <p:grpSp>
          <p:nvGrpSpPr>
            <p:cNvPr id="13" name="组合 12"/>
            <p:cNvGrpSpPr/>
            <p:nvPr/>
          </p:nvGrpSpPr>
          <p:grpSpPr>
            <a:xfrm>
              <a:off x="1613602" y="2019201"/>
              <a:ext cx="2557463" cy="908051"/>
              <a:chExt cx="2636520" cy="1447800"/>
            </a:xfrm>
          </p:grpSpPr>
          <p:sp>
            <p:nvSpPr>
              <p:cNvPr id="14" name="任意多边形 13"/>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cap="flat" cmpd="sng" w="12700">
                <a:solidFill>
                  <a:schemeClr val="tx1"/>
                </a:solidFill>
                <a:bevel/>
              </a:ln>
              <a:extLst/>
            </p:spPr>
            <p:txBody>
              <a:bodyPr anchor="ct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endParaRPr altLang="en-US" lang="zh-CN" sz="1351">
                  <a:latin charset="-122" pitchFamily="34" typeface="微软雅黑"/>
                  <a:ea charset="-122" panose="020b0503020204020204" pitchFamily="34" typeface="微软雅黑"/>
                </a:endParaRPr>
              </a:p>
            </p:txBody>
          </p:sp>
          <p:sp>
            <p:nvSpPr>
              <p:cNvPr id="15" name="文本框 25"/>
              <p:cNvSpPr>
                <a:spLocks noChangeArrowheads="1"/>
              </p:cNvSpPr>
              <p:nvPr/>
            </p:nvSpPr>
            <p:spPr bwMode="auto">
              <a:xfrm>
                <a:off x="272839" y="359424"/>
                <a:ext cx="2293960" cy="728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lnSpc>
                    <a:spcPct val="120000"/>
                  </a:lnSpc>
                </a:pPr>
                <a:r>
                  <a:rPr altLang="en-US" lang="zh-CN" sz="2000">
                    <a:solidFill>
                      <a:srgbClr val="58A4FF"/>
                    </a:solidFill>
                    <a:latin charset="-122" pitchFamily="34" typeface="微软雅黑"/>
                    <a:ea charset="-122" panose="020b0503020204020204" pitchFamily="34" typeface="微软雅黑"/>
                    <a:sym charset="0" panose="020b0604020202020204" pitchFamily="34" typeface="Arial"/>
                  </a:rPr>
                  <a:t>输入内容</a:t>
                </a:r>
              </a:p>
            </p:txBody>
          </p:sp>
        </p:grpSp>
        <p:grpSp>
          <p:nvGrpSpPr>
            <p:cNvPr id="16" name="组合 15"/>
            <p:cNvGrpSpPr/>
            <p:nvPr/>
          </p:nvGrpSpPr>
          <p:grpSpPr>
            <a:xfrm>
              <a:off x="8027101" y="2019201"/>
              <a:ext cx="2555875" cy="908051"/>
              <a:chExt cx="2636520" cy="1447800"/>
            </a:xfrm>
          </p:grpSpPr>
          <p:sp>
            <p:nvSpPr>
              <p:cNvPr id="17" name="任意多边形 16"/>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cap="flat" cmpd="sng" w="12700">
                <a:solidFill>
                  <a:schemeClr val="tx1"/>
                </a:solidFill>
                <a:bevel/>
              </a:ln>
              <a:extLst/>
            </p:spPr>
            <p:txBody>
              <a:bodyPr anchor="ct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endParaRPr altLang="en-US" lang="zh-CN" sz="1351">
                  <a:latin charset="-122" pitchFamily="34" typeface="微软雅黑"/>
                  <a:ea charset="-122" panose="020b0503020204020204" pitchFamily="34" typeface="微软雅黑"/>
                </a:endParaRPr>
              </a:p>
            </p:txBody>
          </p:sp>
          <p:sp>
            <p:nvSpPr>
              <p:cNvPr id="18" name="文本框 26"/>
              <p:cNvSpPr>
                <a:spLocks noChangeArrowheads="1"/>
              </p:cNvSpPr>
              <p:nvPr/>
            </p:nvSpPr>
            <p:spPr bwMode="auto">
              <a:xfrm>
                <a:off x="311564" y="408021"/>
                <a:ext cx="2230359" cy="6317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r>
                  <a:rPr altLang="en-US" lang="zh-CN" sz="2000">
                    <a:solidFill>
                      <a:srgbClr val="58A4FF"/>
                    </a:solidFill>
                    <a:latin charset="-122" pitchFamily="34" typeface="微软雅黑"/>
                    <a:ea charset="-122" panose="020b0503020204020204" pitchFamily="34" typeface="微软雅黑"/>
                    <a:sym charset="0" panose="020b0604020202020204" pitchFamily="34" typeface="Arial"/>
                  </a:rPr>
                  <a:t>输入内容</a:t>
                </a:r>
              </a:p>
            </p:txBody>
          </p:sp>
        </p:grpSp>
        <p:grpSp>
          <p:nvGrpSpPr>
            <p:cNvPr id="19" name="组合 18"/>
            <p:cNvGrpSpPr/>
            <p:nvPr/>
          </p:nvGrpSpPr>
          <p:grpSpPr>
            <a:xfrm>
              <a:off x="5888739" y="2019201"/>
              <a:ext cx="2557463" cy="908051"/>
              <a:chExt cx="2636520" cy="1447800"/>
            </a:xfrm>
          </p:grpSpPr>
          <p:sp>
            <p:nvSpPr>
              <p:cNvPr id="20" name="任意多边形 19"/>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cap="flat" cmpd="sng" w="12700">
                <a:solidFill>
                  <a:schemeClr val="tx1"/>
                </a:solidFill>
                <a:bevel/>
              </a:ln>
              <a:extLst/>
            </p:spPr>
            <p:txBody>
              <a:bodyPr anchor="ct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endParaRPr altLang="en-US" lang="zh-CN" sz="1351">
                  <a:latin charset="-122" pitchFamily="34" typeface="微软雅黑"/>
                  <a:ea charset="-122" panose="020b0503020204020204" pitchFamily="34" typeface="微软雅黑"/>
                </a:endParaRPr>
              </a:p>
            </p:txBody>
          </p:sp>
          <p:sp>
            <p:nvSpPr>
              <p:cNvPr id="21" name="文本框 27"/>
              <p:cNvSpPr>
                <a:spLocks noChangeArrowheads="1"/>
              </p:cNvSpPr>
              <p:nvPr/>
            </p:nvSpPr>
            <p:spPr bwMode="auto">
              <a:xfrm>
                <a:off x="330619" y="359425"/>
                <a:ext cx="2205655" cy="728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lnSpc>
                    <a:spcPct val="120000"/>
                  </a:lnSpc>
                </a:pPr>
                <a:r>
                  <a:rPr altLang="en-US" lang="zh-CN" sz="2000">
                    <a:solidFill>
                      <a:srgbClr val="58A4FF"/>
                    </a:solidFill>
                    <a:latin charset="-122" pitchFamily="34" typeface="微软雅黑"/>
                    <a:ea charset="-122" panose="020b0503020204020204" pitchFamily="34" typeface="微软雅黑"/>
                    <a:sym charset="0" panose="020b0604020202020204" pitchFamily="34" typeface="Arial"/>
                  </a:rPr>
                  <a:t>输入内容</a:t>
                </a:r>
              </a:p>
            </p:txBody>
          </p:sp>
        </p:grpSp>
      </p:grpSp>
      <p:sp>
        <p:nvSpPr>
          <p:cNvPr id="22" name="矩形 21"/>
          <p:cNvSpPr>
            <a:spLocks noChangeArrowheads="1"/>
          </p:cNvSpPr>
          <p:nvPr/>
        </p:nvSpPr>
        <p:spPr bwMode="auto">
          <a:xfrm>
            <a:off x="1197673" y="5332313"/>
            <a:ext cx="962660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lnSpc>
                <a:spcPct val="130000"/>
              </a:lnSpc>
              <a:spcBef>
                <a:spcPct val="0"/>
              </a:spcBef>
              <a:buFont charset="0" panose="020b0604020202020204" pitchFamily="34" typeface="Arial"/>
              <a:buNone/>
            </a:pPr>
            <a:r>
              <a:rPr altLang="en-US" lang="zh-CN" sz="1400">
                <a:latin charset="-122" pitchFamily="34" typeface="微软雅黑"/>
                <a:ea charset="-122" panose="020b0503020204020204" pitchFamily="34" typeface="微软雅黑"/>
                <a:sym charset="-122" pitchFamily="2" typeface="方正兰亭黑_GBK"/>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23" name="矩形 22"/>
          <p:cNvSpPr>
            <a:spLocks noChangeArrowheads="1"/>
          </p:cNvSpPr>
          <p:nvPr/>
        </p:nvSpPr>
        <p:spPr bwMode="auto">
          <a:xfrm>
            <a:off x="1959526" y="3205064"/>
            <a:ext cx="1300462" cy="42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r>
              <a:rPr altLang="en-US" lang="zh-CN" sz="2200">
                <a:latin charset="-122" pitchFamily="34" typeface="微软雅黑"/>
                <a:ea charset="-122" panose="020b0503020204020204" pitchFamily="34" typeface="微软雅黑"/>
                <a:sym charset="-122" pitchFamily="2" typeface="方正兰亭黑_GBK"/>
              </a:rPr>
              <a:t>添加标题</a:t>
            </a:r>
          </a:p>
        </p:txBody>
      </p:sp>
      <p:sp>
        <p:nvSpPr>
          <p:cNvPr id="24" name="矩形 23"/>
          <p:cNvSpPr>
            <a:spLocks noChangeArrowheads="1"/>
          </p:cNvSpPr>
          <p:nvPr/>
        </p:nvSpPr>
        <p:spPr bwMode="auto">
          <a:xfrm>
            <a:off x="1659641" y="3684487"/>
            <a:ext cx="1908175"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lnSpc>
                <a:spcPct val="120000"/>
              </a:lnSpc>
              <a:spcBef>
                <a:spcPct val="0"/>
              </a:spcBef>
              <a:buFont charset="0" panose="020b0604020202020204" pitchFamily="34" typeface="Arial"/>
              <a:buNone/>
            </a:pPr>
            <a:r>
              <a:rPr altLang="en-US" lang="zh-CN" sz="1400">
                <a:latin charset="-122" pitchFamily="34" typeface="微软雅黑"/>
                <a:ea charset="-122" panose="020b0503020204020204" pitchFamily="34" typeface="微软雅黑"/>
                <a:sym charset="-122" pitchFamily="2" typeface="方正兰亭黑_GBK"/>
              </a:rPr>
              <a:t>在此录入上述图表的描述说明，在此录入上述图表的描述说明，在此录入上述图表的描述说明。</a:t>
            </a:r>
          </a:p>
        </p:txBody>
      </p:sp>
      <p:sp>
        <p:nvSpPr>
          <p:cNvPr id="25" name="矩形 24"/>
          <p:cNvSpPr>
            <a:spLocks noChangeArrowheads="1"/>
          </p:cNvSpPr>
          <p:nvPr/>
        </p:nvSpPr>
        <p:spPr bwMode="auto">
          <a:xfrm>
            <a:off x="4199486" y="3205064"/>
            <a:ext cx="1300462" cy="42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r>
              <a:rPr altLang="en-US" lang="zh-CN" sz="2200">
                <a:latin charset="-122" pitchFamily="34" typeface="微软雅黑"/>
                <a:ea charset="-122" panose="020b0503020204020204" pitchFamily="34" typeface="微软雅黑"/>
                <a:sym charset="-122" pitchFamily="2" typeface="方正兰亭黑_GBK"/>
              </a:rPr>
              <a:t>添加标题</a:t>
            </a:r>
          </a:p>
        </p:txBody>
      </p:sp>
      <p:sp>
        <p:nvSpPr>
          <p:cNvPr id="26" name="矩形 25"/>
          <p:cNvSpPr>
            <a:spLocks noChangeArrowheads="1"/>
          </p:cNvSpPr>
          <p:nvPr/>
        </p:nvSpPr>
        <p:spPr bwMode="auto">
          <a:xfrm>
            <a:off x="3940877" y="3684487"/>
            <a:ext cx="1874839"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lnSpc>
                <a:spcPct val="120000"/>
              </a:lnSpc>
              <a:spcBef>
                <a:spcPct val="0"/>
              </a:spcBef>
              <a:buFont charset="0" panose="020b0604020202020204" pitchFamily="34" typeface="Arial"/>
              <a:buNone/>
            </a:pPr>
            <a:r>
              <a:rPr altLang="en-US" lang="zh-CN" sz="1400">
                <a:latin charset="-122" pitchFamily="34" typeface="微软雅黑"/>
                <a:ea charset="-122" panose="020b0503020204020204" pitchFamily="34" typeface="微软雅黑"/>
                <a:sym charset="-122" pitchFamily="2" typeface="方正兰亭黑_GBK"/>
              </a:rPr>
              <a:t>在此录入上述图表的描述说明，在此录入上述图表的描述说明，在此录入上述图表的描述说明。</a:t>
            </a:r>
          </a:p>
        </p:txBody>
      </p:sp>
      <p:sp>
        <p:nvSpPr>
          <p:cNvPr id="27" name="矩形 26"/>
          <p:cNvSpPr>
            <a:spLocks noChangeArrowheads="1"/>
          </p:cNvSpPr>
          <p:nvPr/>
        </p:nvSpPr>
        <p:spPr bwMode="auto">
          <a:xfrm>
            <a:off x="6436275" y="3205064"/>
            <a:ext cx="1300462" cy="42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r>
              <a:rPr altLang="en-US" lang="zh-CN" sz="2200">
                <a:latin charset="-122" pitchFamily="34" typeface="微软雅黑"/>
                <a:ea charset="-122" panose="020b0503020204020204" pitchFamily="34" typeface="微软雅黑"/>
                <a:sym charset="-122" pitchFamily="2" typeface="方正兰亭黑_GBK"/>
              </a:rPr>
              <a:t>添加标题</a:t>
            </a:r>
          </a:p>
        </p:txBody>
      </p:sp>
      <p:sp>
        <p:nvSpPr>
          <p:cNvPr id="28" name="矩形 27"/>
          <p:cNvSpPr>
            <a:spLocks noChangeArrowheads="1"/>
          </p:cNvSpPr>
          <p:nvPr/>
        </p:nvSpPr>
        <p:spPr bwMode="auto">
          <a:xfrm>
            <a:off x="6188776" y="3684487"/>
            <a:ext cx="1892300"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lnSpc>
                <a:spcPct val="120000"/>
              </a:lnSpc>
              <a:spcBef>
                <a:spcPct val="0"/>
              </a:spcBef>
              <a:buFont charset="0" panose="020b0604020202020204" pitchFamily="34" typeface="Arial"/>
              <a:buNone/>
            </a:pPr>
            <a:r>
              <a:rPr altLang="en-US" lang="zh-CN" sz="1400">
                <a:latin charset="-122" pitchFamily="34" typeface="微软雅黑"/>
                <a:ea charset="-122" panose="020b0503020204020204" pitchFamily="34" typeface="微软雅黑"/>
                <a:sym charset="-122" pitchFamily="2" typeface="方正兰亭黑_GBK"/>
              </a:rPr>
              <a:t>在此录入上述图表的描述说明，在此录入上述图表的描述说明，在此录入上述图表的描述说明。</a:t>
            </a:r>
          </a:p>
        </p:txBody>
      </p:sp>
      <p:sp>
        <p:nvSpPr>
          <p:cNvPr id="29" name="矩形 28"/>
          <p:cNvSpPr>
            <a:spLocks noChangeArrowheads="1"/>
          </p:cNvSpPr>
          <p:nvPr/>
        </p:nvSpPr>
        <p:spPr bwMode="auto">
          <a:xfrm>
            <a:off x="8675442" y="3205064"/>
            <a:ext cx="1300462" cy="42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r>
              <a:rPr altLang="en-US" lang="zh-CN" sz="2200">
                <a:latin charset="-122" pitchFamily="34" typeface="微软雅黑"/>
                <a:ea charset="-122" panose="020b0503020204020204" pitchFamily="34" typeface="微软雅黑"/>
                <a:sym charset="-122" pitchFamily="2" typeface="方正兰亭黑_GBK"/>
              </a:rPr>
              <a:t>添加标题</a:t>
            </a:r>
          </a:p>
        </p:txBody>
      </p:sp>
      <p:sp>
        <p:nvSpPr>
          <p:cNvPr id="30" name="矩形 29"/>
          <p:cNvSpPr>
            <a:spLocks noChangeArrowheads="1"/>
          </p:cNvSpPr>
          <p:nvPr/>
        </p:nvSpPr>
        <p:spPr bwMode="auto">
          <a:xfrm>
            <a:off x="8454137" y="3684487"/>
            <a:ext cx="1874837"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pPr algn="ctr" eaLnBrk="1" hangingPunct="1">
              <a:lnSpc>
                <a:spcPct val="120000"/>
              </a:lnSpc>
              <a:spcBef>
                <a:spcPct val="0"/>
              </a:spcBef>
              <a:buFont charset="0" panose="020b0604020202020204" pitchFamily="34" typeface="Arial"/>
              <a:buNone/>
            </a:pPr>
            <a:r>
              <a:rPr altLang="en-US" lang="zh-CN" sz="1400">
                <a:latin charset="-122" pitchFamily="34" typeface="微软雅黑"/>
                <a:ea charset="-122" panose="020b0503020204020204" pitchFamily="34" typeface="微软雅黑"/>
                <a:sym charset="-122" pitchFamily="2" typeface="方正兰亭黑_GBK"/>
              </a:rPr>
              <a:t>在此录入上述图表的描述说明，在此录入上述图表的描述说明，在此录入上述图表的描述说明。</a:t>
            </a:r>
          </a:p>
        </p:txBody>
      </p:sp>
      <p:sp>
        <p:nvSpPr>
          <p:cNvPr id="31" name="直接连接符 30"/>
          <p:cNvSpPr>
            <a:spLocks noChangeShapeType="1"/>
          </p:cNvSpPr>
          <p:nvPr/>
        </p:nvSpPr>
        <p:spPr bwMode="auto">
          <a:xfrm>
            <a:off x="1346899" y="5195787"/>
            <a:ext cx="9359900" cy="1588"/>
          </a:xfrm>
          <a:prstGeom prst="line">
            <a:avLst/>
          </a:prstGeom>
          <a:noFill/>
          <a:ln w="6350">
            <a:solidFill>
              <a:srgbClr val="A5A5A5"/>
            </a:solidFill>
            <a:bevel/>
          </a:ln>
          <a:extLst>
            <a:ext uri="{909E8E84-426E-40DD-AFC4-6F175D3DCCD1}">
              <a14:hiddenFill>
                <a:noFill/>
              </a14:hiddenFill>
            </a:ext>
          </a:extLst>
        </p:spPr>
        <p:txBody>
          <a:bodyPr/>
          <a:lstStyle>
            <a:defPPr>
              <a:defRPr lang="zh-CN"/>
            </a:defPPr>
            <a:lvl1pPr algn="l" fontAlgn="base"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anose="02010600030101010101" pitchFamily="2" typeface="宋体"/>
                <a:cs typeface="+mn-cs"/>
              </a:defRPr>
            </a:lvl9pPr>
          </a:lstStyle>
          <a:p>
            <a:endParaRPr altLang="en-US" lang="zh-CN" sz="1351"/>
          </a:p>
        </p:txBody>
      </p:sp>
    </p:spTree>
    <p:extLst>
      <p:ext uri="{BB962C8B-B14F-4D97-AF65-F5344CB8AC3E}">
        <p14:creationId val="244344786"/>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750" id="12"/>
                                        <p:tgtEl>
                                          <p:spTgt spid="24"/>
                                        </p:tgtEl>
                                      </p:cBhvr>
                                    </p:animEffect>
                                    <p:anim calcmode="lin" valueType="num">
                                      <p:cBhvr>
                                        <p:cTn dur="750" fill="hold" id="13"/>
                                        <p:tgtEl>
                                          <p:spTgt spid="24"/>
                                        </p:tgtEl>
                                        <p:attrNameLst>
                                          <p:attrName>ppt_x</p:attrName>
                                        </p:attrNameLst>
                                      </p:cBhvr>
                                      <p:tavLst>
                                        <p:tav tm="0">
                                          <p:val>
                                            <p:strVal val="#ppt_x"/>
                                          </p:val>
                                        </p:tav>
                                        <p:tav tm="100000">
                                          <p:val>
                                            <p:strVal val="#ppt_x"/>
                                          </p:val>
                                        </p:tav>
                                      </p:tavLst>
                                    </p:anim>
                                    <p:anim calcmode="lin" valueType="num">
                                      <p:cBhvr>
                                        <p:cTn dur="750" fill="hold" id="14"/>
                                        <p:tgtEl>
                                          <p:spTgt spid="2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10" presetSubtype="0">
                                  <p:stCondLst>
                                    <p:cond delay="0"/>
                                  </p:stCondLst>
                                  <p:childTnLst>
                                    <p:set>
                                      <p:cBhvr>
                                        <p:cTn dur="1" fill="hold" id="17">
                                          <p:stCondLst>
                                            <p:cond delay="0"/>
                                          </p:stCondLst>
                                        </p:cTn>
                                        <p:tgtEl>
                                          <p:spTgt spid="25"/>
                                        </p:tgtEl>
                                        <p:attrNameLst>
                                          <p:attrName>style.visibility</p:attrName>
                                        </p:attrNameLst>
                                      </p:cBhvr>
                                      <p:to>
                                        <p:strVal val="visible"/>
                                      </p:to>
                                    </p:set>
                                    <p:animEffect filter="fade" transition="in">
                                      <p:cBhvr>
                                        <p:cTn dur="750" id="18"/>
                                        <p:tgtEl>
                                          <p:spTgt spid="25"/>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26"/>
                                        </p:tgtEl>
                                        <p:attrNameLst>
                                          <p:attrName>style.visibility</p:attrName>
                                        </p:attrNameLst>
                                      </p:cBhvr>
                                      <p:to>
                                        <p:strVal val="visible"/>
                                      </p:to>
                                    </p:set>
                                    <p:animEffect filter="fade" transition="in">
                                      <p:cBhvr>
                                        <p:cTn dur="750" id="22"/>
                                        <p:tgtEl>
                                          <p:spTgt spid="26"/>
                                        </p:tgtEl>
                                      </p:cBhvr>
                                    </p:animEffect>
                                    <p:anim calcmode="lin" valueType="num">
                                      <p:cBhvr>
                                        <p:cTn dur="750" fill="hold" id="23"/>
                                        <p:tgtEl>
                                          <p:spTgt spid="26"/>
                                        </p:tgtEl>
                                        <p:attrNameLst>
                                          <p:attrName>ppt_x</p:attrName>
                                        </p:attrNameLst>
                                      </p:cBhvr>
                                      <p:tavLst>
                                        <p:tav tm="0">
                                          <p:val>
                                            <p:strVal val="#ppt_x"/>
                                          </p:val>
                                        </p:tav>
                                        <p:tav tm="100000">
                                          <p:val>
                                            <p:strVal val="#ppt_x"/>
                                          </p:val>
                                        </p:tav>
                                      </p:tavLst>
                                    </p:anim>
                                    <p:anim calcmode="lin" valueType="num">
                                      <p:cBhvr>
                                        <p:cTn dur="750" fill="hold" id="24"/>
                                        <p:tgtEl>
                                          <p:spTgt spid="2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250"/>
                            </p:stCondLst>
                            <p:childTnLst>
                              <p:par>
                                <p:cTn fill="hold" grpId="0" id="26" nodeType="afterEffect" presetClass="entr" presetID="10"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750" id="28"/>
                                        <p:tgtEl>
                                          <p:spTgt spid="27"/>
                                        </p:tgtEl>
                                      </p:cBhvr>
                                    </p:animEffect>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28"/>
                                        </p:tgtEl>
                                        <p:attrNameLst>
                                          <p:attrName>style.visibility</p:attrName>
                                        </p:attrNameLst>
                                      </p:cBhvr>
                                      <p:to>
                                        <p:strVal val="visible"/>
                                      </p:to>
                                    </p:set>
                                    <p:animEffect filter="fade" transition="in">
                                      <p:cBhvr>
                                        <p:cTn dur="750" id="32"/>
                                        <p:tgtEl>
                                          <p:spTgt spid="28"/>
                                        </p:tgtEl>
                                      </p:cBhvr>
                                    </p:animEffect>
                                    <p:anim calcmode="lin" valueType="num">
                                      <p:cBhvr>
                                        <p:cTn dur="750" fill="hold" id="33"/>
                                        <p:tgtEl>
                                          <p:spTgt spid="28"/>
                                        </p:tgtEl>
                                        <p:attrNameLst>
                                          <p:attrName>ppt_x</p:attrName>
                                        </p:attrNameLst>
                                      </p:cBhvr>
                                      <p:tavLst>
                                        <p:tav tm="0">
                                          <p:val>
                                            <p:strVal val="#ppt_x"/>
                                          </p:val>
                                        </p:tav>
                                        <p:tav tm="100000">
                                          <p:val>
                                            <p:strVal val="#ppt_x"/>
                                          </p:val>
                                        </p:tav>
                                      </p:tavLst>
                                    </p:anim>
                                    <p:anim calcmode="lin" valueType="num">
                                      <p:cBhvr>
                                        <p:cTn dur="750" fill="hold" id="34"/>
                                        <p:tgtEl>
                                          <p:spTgt spid="28"/>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750"/>
                            </p:stCondLst>
                            <p:childTnLst>
                              <p:par>
                                <p:cTn fill="hold" grpId="0" id="36" nodeType="afterEffect" presetClass="entr" presetID="10" presetSubtype="0">
                                  <p:stCondLst>
                                    <p:cond delay="0"/>
                                  </p:stCondLst>
                                  <p:childTnLst>
                                    <p:set>
                                      <p:cBhvr>
                                        <p:cTn dur="1" fill="hold" id="37">
                                          <p:stCondLst>
                                            <p:cond delay="0"/>
                                          </p:stCondLst>
                                        </p:cTn>
                                        <p:tgtEl>
                                          <p:spTgt spid="29"/>
                                        </p:tgtEl>
                                        <p:attrNameLst>
                                          <p:attrName>style.visibility</p:attrName>
                                        </p:attrNameLst>
                                      </p:cBhvr>
                                      <p:to>
                                        <p:strVal val="visible"/>
                                      </p:to>
                                    </p:set>
                                    <p:animEffect filter="fade" transition="in">
                                      <p:cBhvr>
                                        <p:cTn dur="750" id="38"/>
                                        <p:tgtEl>
                                          <p:spTgt spid="29"/>
                                        </p:tgtEl>
                                      </p:cBhvr>
                                    </p:animEffect>
                                  </p:childTnLst>
                                </p:cTn>
                              </p:par>
                            </p:childTnLst>
                          </p:cTn>
                        </p:par>
                        <p:par>
                          <p:cTn fill="hold" id="39" nodeType="afterGroup">
                            <p:stCondLst>
                              <p:cond delay="4500"/>
                            </p:stCondLst>
                            <p:childTnLst>
                              <p:par>
                                <p:cTn fill="hold" grpId="0" id="40" nodeType="afterEffect" presetClass="entr" presetID="42" presetSubtype="0">
                                  <p:stCondLst>
                                    <p:cond delay="0"/>
                                  </p:stCondLst>
                                  <p:childTnLst>
                                    <p:set>
                                      <p:cBhvr>
                                        <p:cTn dur="1" fill="hold" id="41">
                                          <p:stCondLst>
                                            <p:cond delay="0"/>
                                          </p:stCondLst>
                                        </p:cTn>
                                        <p:tgtEl>
                                          <p:spTgt spid="30"/>
                                        </p:tgtEl>
                                        <p:attrNameLst>
                                          <p:attrName>style.visibility</p:attrName>
                                        </p:attrNameLst>
                                      </p:cBhvr>
                                      <p:to>
                                        <p:strVal val="visible"/>
                                      </p:to>
                                    </p:set>
                                    <p:animEffect filter="fade" transition="in">
                                      <p:cBhvr>
                                        <p:cTn dur="750" id="42"/>
                                        <p:tgtEl>
                                          <p:spTgt spid="30"/>
                                        </p:tgtEl>
                                      </p:cBhvr>
                                    </p:animEffect>
                                    <p:anim calcmode="lin" valueType="num">
                                      <p:cBhvr>
                                        <p:cTn dur="750" fill="hold" id="43"/>
                                        <p:tgtEl>
                                          <p:spTgt spid="30"/>
                                        </p:tgtEl>
                                        <p:attrNameLst>
                                          <p:attrName>ppt_x</p:attrName>
                                        </p:attrNameLst>
                                      </p:cBhvr>
                                      <p:tavLst>
                                        <p:tav tm="0">
                                          <p:val>
                                            <p:strVal val="#ppt_x"/>
                                          </p:val>
                                        </p:tav>
                                        <p:tav tm="100000">
                                          <p:val>
                                            <p:strVal val="#ppt_x"/>
                                          </p:val>
                                        </p:tav>
                                      </p:tavLst>
                                    </p:anim>
                                    <p:anim calcmode="lin" valueType="num">
                                      <p:cBhvr>
                                        <p:cTn dur="750" fill="hold" id="44"/>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22" presetSubtype="4">
                                  <p:stCondLst>
                                    <p:cond delay="0"/>
                                  </p:stCondLst>
                                  <p:childTnLst>
                                    <p:set>
                                      <p:cBhvr>
                                        <p:cTn dur="1" fill="hold" id="48">
                                          <p:stCondLst>
                                            <p:cond delay="0"/>
                                          </p:stCondLst>
                                        </p:cTn>
                                        <p:tgtEl>
                                          <p:spTgt spid="31"/>
                                        </p:tgtEl>
                                        <p:attrNameLst>
                                          <p:attrName>style.visibility</p:attrName>
                                        </p:attrNameLst>
                                      </p:cBhvr>
                                      <p:to>
                                        <p:strVal val="visible"/>
                                      </p:to>
                                    </p:set>
                                    <p:animEffect filter="wipe(down)" transition="in">
                                      <p:cBhvr>
                                        <p:cTn dur="750" id="49"/>
                                        <p:tgtEl>
                                          <p:spTgt spid="31"/>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22" presetSubtype="8">
                                  <p:stCondLst>
                                    <p:cond delay="0"/>
                                  </p:stCondLst>
                                  <p:iterate type="wd">
                                    <p:tmPct val="10000"/>
                                  </p:iterate>
                                  <p:childTnLst>
                                    <p:set>
                                      <p:cBhvr>
                                        <p:cTn dur="1" fill="hold" id="53">
                                          <p:stCondLst>
                                            <p:cond delay="0"/>
                                          </p:stCondLst>
                                        </p:cTn>
                                        <p:tgtEl>
                                          <p:spTgt spid="22">
                                            <p:txEl>
                                              <p:pRg end="0" st="0"/>
                                            </p:txEl>
                                          </p:spTgt>
                                        </p:tgtEl>
                                        <p:attrNameLst>
                                          <p:attrName>style.visibility</p:attrName>
                                        </p:attrNameLst>
                                      </p:cBhvr>
                                      <p:to>
                                        <p:strVal val="visible"/>
                                      </p:to>
                                    </p:set>
                                    <p:animEffect filter="wipe(left)" transition="in">
                                      <p:cBhvr>
                                        <p:cTn dur="500" id="54"/>
                                        <p:tgtEl>
                                          <p:spTgt spid="2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3"/>
      <p:bldP grpId="0" spid="24"/>
      <p:bldP grpId="0" spid="25"/>
      <p:bldP grpId="0" spid="26"/>
      <p:bldP grpId="0" spid="27"/>
      <p:bldP grpId="0" spid="28"/>
      <p:bldP grpId="0" spid="29"/>
      <p:bldP grpId="0" spid="30"/>
      <p:bldP grpId="0" spid="3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nvSpPr>
        <p:spPr>
          <a:xfrm>
            <a:off x="1898520" y="3233209"/>
            <a:ext cx="1666249" cy="396240"/>
          </a:xfrm>
          <a:prstGeom prst="rect">
            <a:avLst/>
          </a:prstGeom>
          <a:noFill/>
        </p:spPr>
        <p:txBody>
          <a:bodyPr bIns="45720" lIns="91440" rIns="91440" rtlCol="0" tIns="45720" wrap="square">
            <a:spAutoFit/>
          </a:bodyPr>
          <a:lstStyle/>
          <a:p>
            <a:r>
              <a:rPr altLang="en-US" b="1" lang="zh-CN" sz="2000">
                <a:latin charset="-122" pitchFamily="34" typeface="微软雅黑"/>
                <a:ea charset="-122" panose="020b0503020204020204" pitchFamily="34" typeface="微软雅黑"/>
              </a:rPr>
              <a:t>请输入标题</a:t>
            </a:r>
          </a:p>
        </p:txBody>
      </p:sp>
      <p:sp>
        <p:nvSpPr>
          <p:cNvPr id="11" name="文本框 10"/>
          <p:cNvSpPr txBox="1"/>
          <p:nvPr/>
        </p:nvSpPr>
        <p:spPr>
          <a:xfrm>
            <a:off x="4145982" y="4088865"/>
            <a:ext cx="1666249" cy="396240"/>
          </a:xfrm>
          <a:prstGeom prst="rect">
            <a:avLst/>
          </a:prstGeom>
          <a:noFill/>
        </p:spPr>
        <p:txBody>
          <a:bodyPr bIns="45720" lIns="91440" rIns="91440" rtlCol="0" tIns="45720" wrap="square">
            <a:spAutoFit/>
          </a:bodyPr>
          <a:lstStyle/>
          <a:p>
            <a:r>
              <a:rPr altLang="en-US" b="1" lang="zh-CN" sz="2000">
                <a:latin charset="-122" pitchFamily="34" typeface="微软雅黑"/>
                <a:ea charset="-122" panose="020b0503020204020204" pitchFamily="34" typeface="微软雅黑"/>
              </a:rPr>
              <a:t>请输入标题</a:t>
            </a:r>
          </a:p>
        </p:txBody>
      </p:sp>
      <p:sp>
        <p:nvSpPr>
          <p:cNvPr id="12" name="文本框 11"/>
          <p:cNvSpPr txBox="1"/>
          <p:nvPr/>
        </p:nvSpPr>
        <p:spPr>
          <a:xfrm>
            <a:off x="6350817" y="3233209"/>
            <a:ext cx="1666249" cy="396240"/>
          </a:xfrm>
          <a:prstGeom prst="rect">
            <a:avLst/>
          </a:prstGeom>
          <a:noFill/>
        </p:spPr>
        <p:txBody>
          <a:bodyPr bIns="45720" lIns="91440" rIns="91440" rtlCol="0" tIns="45720" wrap="square">
            <a:spAutoFit/>
          </a:bodyPr>
          <a:lstStyle/>
          <a:p>
            <a:r>
              <a:rPr altLang="en-US" b="1" lang="zh-CN" sz="2000">
                <a:latin charset="-122" pitchFamily="34" typeface="微软雅黑"/>
                <a:ea charset="-122" panose="020b0503020204020204" pitchFamily="34" typeface="微软雅黑"/>
              </a:rPr>
              <a:t>请输入标题</a:t>
            </a:r>
          </a:p>
        </p:txBody>
      </p:sp>
      <p:sp>
        <p:nvSpPr>
          <p:cNvPr id="13" name="文本框 12"/>
          <p:cNvSpPr txBox="1"/>
          <p:nvPr/>
        </p:nvSpPr>
        <p:spPr>
          <a:xfrm>
            <a:off x="8444561" y="4088865"/>
            <a:ext cx="1666249" cy="396240"/>
          </a:xfrm>
          <a:prstGeom prst="rect">
            <a:avLst/>
          </a:prstGeom>
          <a:noFill/>
        </p:spPr>
        <p:txBody>
          <a:bodyPr bIns="45720" lIns="91440" rIns="91440" rtlCol="0" tIns="45720" wrap="square">
            <a:spAutoFit/>
          </a:bodyPr>
          <a:lstStyle/>
          <a:p>
            <a:r>
              <a:rPr altLang="en-US" b="1" lang="zh-CN" sz="2000">
                <a:latin charset="-122" pitchFamily="34" typeface="微软雅黑"/>
                <a:ea charset="-122" panose="020b0503020204020204" pitchFamily="34" typeface="微软雅黑"/>
              </a:rPr>
              <a:t>请输入标题</a:t>
            </a:r>
          </a:p>
        </p:txBody>
      </p:sp>
      <p:grpSp>
        <p:nvGrpSpPr>
          <p:cNvPr id="2" name="组合 1">
            <a:extLst>
              <a:ext uri="{FF2B5EF4-FFF2-40B4-BE49-F238E27FC236}">
                <a16:creationId xmlns:a16="http://schemas.microsoft.com/office/drawing/2014/main" id="{4A522287-A07C-44BE-834E-E063AD2C064E}"/>
              </a:ext>
            </a:extLst>
          </p:cNvPr>
          <p:cNvGrpSpPr/>
          <p:nvPr/>
        </p:nvGrpSpPr>
        <p:grpSpPr>
          <a:xfrm>
            <a:off x="2133506" y="1868011"/>
            <a:ext cx="7742316" cy="2051929"/>
            <a:chOff x="2133506" y="1868011"/>
            <a:chExt cx="7742316" cy="2051929"/>
          </a:xfrm>
        </p:grpSpPr>
        <p:grpSp>
          <p:nvGrpSpPr>
            <p:cNvPr id="14" name="组合 13"/>
            <p:cNvGrpSpPr/>
            <p:nvPr/>
          </p:nvGrpSpPr>
          <p:grpSpPr>
            <a:xfrm>
              <a:off x="4315519" y="2723665"/>
              <a:ext cx="1196276" cy="1196275"/>
              <a:chOff x="4315518" y="2723665"/>
              <a:chExt cx="1196276" cy="1196274"/>
            </a:xfrm>
          </p:grpSpPr>
          <p:sp>
            <p:nvSpPr>
              <p:cNvPr id="15" name="Teardrop 40"/>
              <p:cNvSpPr/>
              <p:nvPr/>
            </p:nvSpPr>
            <p:spPr>
              <a:xfrm>
                <a:off x="4315518" y="2723665"/>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2400">
                  <a:solidFill>
                    <a:schemeClr val="tx1"/>
                  </a:solidFill>
                </a:endParaRPr>
              </a:p>
            </p:txBody>
          </p:sp>
          <p:grpSp>
            <p:nvGrpSpPr>
              <p:cNvPr id="16" name="Group 80"/>
              <p:cNvGrpSpPr>
                <a:grpSpLocks noChangeAspect="1"/>
              </p:cNvGrpSpPr>
              <p:nvPr/>
            </p:nvGrpSpPr>
            <p:grpSpPr>
              <a:xfrm>
                <a:off x="4674224" y="2892590"/>
                <a:ext cx="610129" cy="647440"/>
                <a:chOff x="4738" y="3130"/>
                <a:chExt cx="551" cy="590"/>
              </a:xfrm>
              <a:solidFill>
                <a:schemeClr val="bg1"/>
              </a:solidFill>
            </p:grpSpPr>
            <p:sp>
              <p:nvSpPr>
                <p:cNvPr id="17" name="Freeform 81"/>
                <p:cNvSpPr/>
                <p:nvPr/>
              </p:nvSpPr>
              <p:spPr bwMode="auto">
                <a:xfrm>
                  <a:off x="4738" y="3376"/>
                  <a:ext cx="307" cy="344"/>
                </a:xfrm>
                <a:custGeom>
                  <a:gdLst>
                    <a:gd fmla="*/ 106 w 128" name="T0"/>
                    <a:gd fmla="*/ 144 h 144" name="T1"/>
                    <a:gd fmla="*/ 12 w 128" name="T2"/>
                    <a:gd fmla="*/ 144 h 144" name="T3"/>
                    <a:gd fmla="*/ 12 w 128" name="T4"/>
                    <a:gd fmla="*/ 14 h 144" name="T5"/>
                    <a:gd fmla="*/ 0 w 128" name="T6"/>
                    <a:gd fmla="*/ 14 h 144" name="T7"/>
                    <a:gd fmla="*/ 0 w 128" name="T8"/>
                    <a:gd fmla="*/ 0 h 144" name="T9"/>
                    <a:gd fmla="*/ 128 w 128" name="T10"/>
                    <a:gd fmla="*/ 0 h 144" name="T11"/>
                    <a:gd fmla="*/ 128 w 128" name="T12"/>
                    <a:gd fmla="*/ 14 h 144" name="T13"/>
                    <a:gd fmla="*/ 106 w 128" name="T14"/>
                    <a:gd fmla="*/ 14 h 144" name="T15"/>
                    <a:gd fmla="*/ 106 w 128" name="T16"/>
                    <a:gd fmla="*/ 144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8">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 name="Freeform 82"/>
                <p:cNvSpPr/>
                <p:nvPr/>
              </p:nvSpPr>
              <p:spPr bwMode="auto">
                <a:xfrm>
                  <a:off x="4940" y="3216"/>
                  <a:ext cx="313" cy="504"/>
                </a:xfrm>
                <a:custGeom>
                  <a:gdLst>
                    <a:gd fmla="*/ 0 w 131" name="T0"/>
                    <a:gd fmla="*/ 19 h 211" name="T1"/>
                    <a:gd fmla="*/ 18 w 131" name="T2"/>
                    <a:gd fmla="*/ 0 h 211" name="T3"/>
                    <a:gd fmla="*/ 51 w 131" name="T4"/>
                    <a:gd fmla="*/ 30 h 211" name="T5"/>
                    <a:gd fmla="*/ 48 w 131" name="T6"/>
                    <a:gd fmla="*/ 33 h 211" name="T7"/>
                    <a:gd fmla="*/ 50 w 131" name="T8"/>
                    <a:gd fmla="*/ 36 h 211" name="T9"/>
                    <a:gd fmla="*/ 46 w 131" name="T10"/>
                    <a:gd fmla="*/ 39 h 211" name="T11"/>
                    <a:gd fmla="*/ 60 w 131" name="T12"/>
                    <a:gd fmla="*/ 41 h 211" name="T13"/>
                    <a:gd fmla="*/ 89 w 131" name="T14"/>
                    <a:gd fmla="*/ 35 h 211" name="T15"/>
                    <a:gd fmla="*/ 96 w 131" name="T16"/>
                    <a:gd fmla="*/ 26 h 211" name="T17"/>
                    <a:gd fmla="*/ 115 w 131" name="T18"/>
                    <a:gd fmla="*/ 15 h 211" name="T19"/>
                    <a:gd fmla="*/ 131 w 131" name="T20"/>
                    <a:gd fmla="*/ 30 h 211" name="T21"/>
                    <a:gd fmla="*/ 131 w 131" name="T22"/>
                    <a:gd fmla="*/ 33 h 211" name="T23"/>
                    <a:gd fmla="*/ 122 w 131" name="T24"/>
                    <a:gd fmla="*/ 109 h 211" name="T25"/>
                    <a:gd fmla="*/ 119 w 131" name="T26"/>
                    <a:gd fmla="*/ 122 h 211" name="T27"/>
                    <a:gd fmla="*/ 110 w 131" name="T28"/>
                    <a:gd fmla="*/ 132 h 211" name="T29"/>
                    <a:gd fmla="*/ 57 w 131" name="T30"/>
                    <a:gd fmla="*/ 140 h 211" name="T31"/>
                    <a:gd fmla="*/ 56 w 131" name="T32"/>
                    <a:gd fmla="*/ 140 h 211" name="T33"/>
                    <a:gd fmla="*/ 55 w 131" name="T34"/>
                    <a:gd fmla="*/ 140 h 211" name="T35"/>
                    <a:gd fmla="*/ 55 w 131" name="T36"/>
                    <a:gd fmla="*/ 145 h 211" name="T37"/>
                    <a:gd fmla="*/ 55 w 131" name="T38"/>
                    <a:gd fmla="*/ 195 h 211" name="T39"/>
                    <a:gd fmla="*/ 46 w 131" name="T40"/>
                    <a:gd fmla="*/ 209 h 211" name="T41"/>
                    <a:gd fmla="*/ 31 w 131" name="T42"/>
                    <a:gd fmla="*/ 200 h 211" name="T43"/>
                    <a:gd fmla="*/ 29 w 131" name="T44"/>
                    <a:gd fmla="*/ 170 h 211" name="T45"/>
                    <a:gd fmla="*/ 31 w 131" name="T46"/>
                    <a:gd fmla="*/ 138 h 211" name="T47"/>
                    <a:gd fmla="*/ 34 w 131" name="T48"/>
                    <a:gd fmla="*/ 130 h 211" name="T49"/>
                    <a:gd fmla="*/ 52 w 131" name="T50"/>
                    <a:gd fmla="*/ 116 h 211" name="T51"/>
                    <a:gd fmla="*/ 80 w 131" name="T52"/>
                    <a:gd fmla="*/ 111 h 211" name="T53"/>
                    <a:gd fmla="*/ 85 w 131" name="T54"/>
                    <a:gd fmla="*/ 107 h 211" name="T55"/>
                    <a:gd fmla="*/ 92 w 131" name="T56"/>
                    <a:gd fmla="*/ 62 h 211" name="T57"/>
                    <a:gd fmla="*/ 92 w 131" name="T58"/>
                    <a:gd fmla="*/ 60 h 211" name="T59"/>
                    <a:gd fmla="*/ 82 w 131" name="T60"/>
                    <a:gd fmla="*/ 63 h 211" name="T61"/>
                    <a:gd fmla="*/ 53 w 131" name="T62"/>
                    <a:gd fmla="*/ 63 h 211" name="T63"/>
                    <a:gd fmla="*/ 36 w 131" name="T64"/>
                    <a:gd fmla="*/ 60 h 211" name="T65"/>
                    <a:gd fmla="*/ 27 w 131" name="T66"/>
                    <a:gd fmla="*/ 46 h 211" name="T67"/>
                    <a:gd fmla="*/ 26 w 131" name="T68"/>
                    <a:gd fmla="*/ 43 h 211" name="T69"/>
                    <a:gd fmla="*/ 2 w 131" name="T70"/>
                    <a:gd fmla="*/ 21 h 211" name="T71"/>
                    <a:gd fmla="*/ 0 w 131" name="T72"/>
                    <a:gd fmla="*/ 19 h 2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11" w="13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 name="Freeform 83"/>
                <p:cNvSpPr/>
                <p:nvPr/>
              </p:nvSpPr>
              <p:spPr bwMode="auto">
                <a:xfrm>
                  <a:off x="5081" y="3412"/>
                  <a:ext cx="208" cy="298"/>
                </a:xfrm>
                <a:custGeom>
                  <a:gdLst>
                    <a:gd fmla="*/ 39 w 87" name="T0"/>
                    <a:gd fmla="*/ 108 h 125" name="T1"/>
                    <a:gd fmla="*/ 48 w 87" name="T2"/>
                    <a:gd fmla="*/ 111 h 125" name="T3"/>
                    <a:gd fmla="*/ 52 w 87" name="T4"/>
                    <a:gd fmla="*/ 118 h 125" name="T5"/>
                    <a:gd fmla="*/ 50 w 87" name="T6"/>
                    <a:gd fmla="*/ 119 h 125" name="T7"/>
                    <a:gd fmla="*/ 46 w 87" name="T8"/>
                    <a:gd fmla="*/ 118 h 125" name="T9"/>
                    <a:gd fmla="*/ 45 w 87" name="T10"/>
                    <a:gd fmla="*/ 118 h 125" name="T11"/>
                    <a:gd fmla="*/ 44 w 87" name="T12"/>
                    <a:gd fmla="*/ 125 h 125" name="T13"/>
                    <a:gd fmla="*/ 34 w 87" name="T14"/>
                    <a:gd fmla="*/ 114 h 125" name="T15"/>
                    <a:gd fmla="*/ 20 w 87" name="T16"/>
                    <a:gd fmla="*/ 125 h 125" name="T17"/>
                    <a:gd fmla="*/ 22 w 87" name="T18"/>
                    <a:gd fmla="*/ 115 h 125" name="T19"/>
                    <a:gd fmla="*/ 31 w 87" name="T20"/>
                    <a:gd fmla="*/ 109 h 125" name="T21"/>
                    <a:gd fmla="*/ 33 w 87" name="T22"/>
                    <a:gd fmla="*/ 107 h 125" name="T23"/>
                    <a:gd fmla="*/ 33 w 87" name="T24"/>
                    <a:gd fmla="*/ 81 h 125" name="T25"/>
                    <a:gd fmla="*/ 33 w 87" name="T26"/>
                    <a:gd fmla="*/ 80 h 125" name="T27"/>
                    <a:gd fmla="*/ 27 w 87" name="T28"/>
                    <a:gd fmla="*/ 81 h 125" name="T29"/>
                    <a:gd fmla="*/ 7 w 87" name="T30"/>
                    <a:gd fmla="*/ 81 h 125" name="T31"/>
                    <a:gd fmla="*/ 1 w 87" name="T32"/>
                    <a:gd fmla="*/ 73 h 125" name="T33"/>
                    <a:gd fmla="*/ 12 w 87" name="T34"/>
                    <a:gd fmla="*/ 65 h 125" name="T35"/>
                    <a:gd fmla="*/ 43 w 87" name="T36"/>
                    <a:gd fmla="*/ 62 h 125" name="T37"/>
                    <a:gd fmla="*/ 70 w 87" name="T38"/>
                    <a:gd fmla="*/ 31 h 125" name="T39"/>
                    <a:gd fmla="*/ 73 w 87" name="T40"/>
                    <a:gd fmla="*/ 11 h 125" name="T41"/>
                    <a:gd fmla="*/ 81 w 87" name="T42"/>
                    <a:gd fmla="*/ 1 h 125" name="T43"/>
                    <a:gd fmla="*/ 87 w 87" name="T44"/>
                    <a:gd fmla="*/ 5 h 125" name="T45"/>
                    <a:gd fmla="*/ 86 w 87" name="T46"/>
                    <a:gd fmla="*/ 23 h 125" name="T47"/>
                    <a:gd fmla="*/ 72 w 87" name="T48"/>
                    <a:gd fmla="*/ 58 h 125" name="T49"/>
                    <a:gd fmla="*/ 52 w 87" name="T50"/>
                    <a:gd fmla="*/ 73 h 125" name="T51"/>
                    <a:gd fmla="*/ 41 w 87" name="T52"/>
                    <a:gd fmla="*/ 77 h 125" name="T53"/>
                    <a:gd fmla="*/ 39 w 87" name="T54"/>
                    <a:gd fmla="*/ 79 h 125" name="T55"/>
                    <a:gd fmla="*/ 39 w 87" name="T56"/>
                    <a:gd fmla="*/ 108 h 12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5" w="87">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84"/>
                <p:cNvSpPr/>
                <p:nvPr/>
              </p:nvSpPr>
              <p:spPr bwMode="auto">
                <a:xfrm>
                  <a:off x="5129" y="3130"/>
                  <a:ext cx="102" cy="102"/>
                </a:xfrm>
                <a:custGeom>
                  <a:gdLst>
                    <a:gd fmla="*/ 22 w 43" name="T0"/>
                    <a:gd fmla="*/ 1 h 43" name="T1"/>
                    <a:gd fmla="*/ 43 w 43" name="T2"/>
                    <a:gd fmla="*/ 22 h 43" name="T3"/>
                    <a:gd fmla="*/ 22 w 43" name="T4"/>
                    <a:gd fmla="*/ 43 h 43" name="T5"/>
                    <a:gd fmla="*/ 1 w 43" name="T6"/>
                    <a:gd fmla="*/ 21 h 43" name="T7"/>
                    <a:gd fmla="*/ 22 w 43" name="T8"/>
                    <a:gd fmla="*/ 1 h 43" name="T9"/>
                  </a:gdLst>
                  <a:cxnLst>
                    <a:cxn ang="0">
                      <a:pos x="T0" y="T1"/>
                    </a:cxn>
                    <a:cxn ang="0">
                      <a:pos x="T2" y="T3"/>
                    </a:cxn>
                    <a:cxn ang="0">
                      <a:pos x="T4" y="T5"/>
                    </a:cxn>
                    <a:cxn ang="0">
                      <a:pos x="T6" y="T7"/>
                    </a:cxn>
                    <a:cxn ang="0">
                      <a:pos x="T8" y="T9"/>
                    </a:cxn>
                  </a:cxnLst>
                  <a:rect b="b" l="0" r="r" t="0"/>
                  <a:pathLst>
                    <a:path h="43" w="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grpSp>
        </p:grpSp>
        <p:grpSp>
          <p:nvGrpSpPr>
            <p:cNvPr id="21" name="组合 20"/>
            <p:cNvGrpSpPr/>
            <p:nvPr/>
          </p:nvGrpSpPr>
          <p:grpSpPr>
            <a:xfrm>
              <a:off x="2133506" y="1868011"/>
              <a:ext cx="1196276" cy="1196275"/>
              <a:chOff x="2133505" y="1868011"/>
              <a:chExt cx="1196276" cy="1196274"/>
            </a:xfrm>
          </p:grpSpPr>
          <p:sp>
            <p:nvSpPr>
              <p:cNvPr id="22" name="Teardrop 40"/>
              <p:cNvSpPr/>
              <p:nvPr/>
            </p:nvSpPr>
            <p:spPr>
              <a:xfrm>
                <a:off x="2133505" y="1868011"/>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2400">
                  <a:solidFill>
                    <a:schemeClr val="tx1"/>
                  </a:solidFill>
                </a:endParaRPr>
              </a:p>
            </p:txBody>
          </p:sp>
          <p:grpSp>
            <p:nvGrpSpPr>
              <p:cNvPr id="23" name="组合 22"/>
              <p:cNvGrpSpPr/>
              <p:nvPr/>
            </p:nvGrpSpPr>
            <p:grpSpPr>
              <a:xfrm>
                <a:off x="2594152" y="2091252"/>
                <a:ext cx="489277" cy="684119"/>
                <a:chOff x="9451975" y="2613025"/>
                <a:chExt cx="538163" cy="752475"/>
              </a:xfrm>
              <a:solidFill>
                <a:schemeClr val="bg1"/>
              </a:solidFill>
            </p:grpSpPr>
            <p:sp>
              <p:nvSpPr>
                <p:cNvPr id="24" name="Freeform 10"/>
                <p:cNvSpPr/>
                <p:nvPr/>
              </p:nvSpPr>
              <p:spPr bwMode="auto">
                <a:xfrm>
                  <a:off x="9526588" y="2651125"/>
                  <a:ext cx="142875" cy="153987"/>
                </a:xfrm>
                <a:custGeom>
                  <a:gdLst>
                    <a:gd fmla="*/ 4 w 38" name="T0"/>
                    <a:gd fmla="*/ 26 h 41" name="T1"/>
                    <a:gd fmla="*/ 19 w 38" name="T2"/>
                    <a:gd fmla="*/ 41 h 41" name="T3"/>
                    <a:gd fmla="*/ 34 w 38" name="T4"/>
                    <a:gd fmla="*/ 26 h 41" name="T5"/>
                    <a:gd fmla="*/ 37 w 38" name="T6"/>
                    <a:gd fmla="*/ 20 h 41" name="T7"/>
                    <a:gd fmla="*/ 35 w 38" name="T8"/>
                    <a:gd fmla="*/ 17 h 41" name="T9"/>
                    <a:gd fmla="*/ 19 w 38" name="T10"/>
                    <a:gd fmla="*/ 0 h 41" name="T11"/>
                    <a:gd fmla="*/ 3 w 38" name="T12"/>
                    <a:gd fmla="*/ 17 h 41" name="T13"/>
                    <a:gd fmla="*/ 0 w 38" name="T14"/>
                    <a:gd fmla="*/ 20 h 41" name="T15"/>
                    <a:gd fmla="*/ 4 w 38" name="T16"/>
                    <a:gd fmla="*/ 26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38">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11"/>
                <p:cNvSpPr/>
                <p:nvPr/>
              </p:nvSpPr>
              <p:spPr bwMode="auto">
                <a:xfrm>
                  <a:off x="9451975" y="2813050"/>
                  <a:ext cx="398463" cy="552450"/>
                </a:xfrm>
                <a:custGeom>
                  <a:gdLst>
                    <a:gd fmla="*/ 97 w 106" name="T0"/>
                    <a:gd fmla="*/ 36 h 147" name="T1"/>
                    <a:gd fmla="*/ 82 w 106" name="T2"/>
                    <a:gd fmla="*/ 38 h 147" name="T3"/>
                    <a:gd fmla="*/ 79 w 106" name="T4"/>
                    <a:gd fmla="*/ 37 h 147" name="T5"/>
                    <a:gd fmla="*/ 67 w 106" name="T6"/>
                    <a:gd fmla="*/ 11 h 147" name="T7"/>
                    <a:gd fmla="*/ 66 w 106" name="T8"/>
                    <a:gd fmla="*/ 8 h 147" name="T9"/>
                    <a:gd fmla="*/ 54 w 106" name="T10"/>
                    <a:gd fmla="*/ 2 h 147" name="T11"/>
                    <a:gd fmla="*/ 49 w 106" name="T12"/>
                    <a:gd fmla="*/ 0 h 147" name="T13"/>
                    <a:gd fmla="*/ 43 w 106" name="T14"/>
                    <a:gd fmla="*/ 22 h 147" name="T15"/>
                    <a:gd fmla="*/ 43 w 106" name="T16"/>
                    <a:gd fmla="*/ 5 h 147" name="T17"/>
                    <a:gd fmla="*/ 38 w 106" name="T18"/>
                    <a:gd fmla="*/ 2 h 147" name="T19"/>
                    <a:gd fmla="*/ 37 w 106" name="T20"/>
                    <a:gd fmla="*/ 9 h 147" name="T21"/>
                    <a:gd fmla="*/ 28 w 106" name="T22"/>
                    <a:gd fmla="*/ 0 h 147" name="T23"/>
                    <a:gd fmla="*/ 28 w 106" name="T24"/>
                    <a:gd fmla="*/ 0 h 147" name="T25"/>
                    <a:gd fmla="*/ 10 w 106" name="T26"/>
                    <a:gd fmla="*/ 7 h 147" name="T27"/>
                    <a:gd fmla="*/ 1 w 106" name="T28"/>
                    <a:gd fmla="*/ 69 h 147" name="T29"/>
                    <a:gd fmla="*/ 14 w 106" name="T30"/>
                    <a:gd fmla="*/ 70 h 147" name="T31"/>
                    <a:gd fmla="*/ 18 w 106" name="T32"/>
                    <a:gd fmla="*/ 23 h 147" name="T33"/>
                    <a:gd fmla="*/ 18 w 106" name="T34"/>
                    <a:gd fmla="*/ 65 h 147" name="T35"/>
                    <a:gd fmla="*/ 18 w 106" name="T36"/>
                    <a:gd fmla="*/ 138 h 147" name="T37"/>
                    <a:gd fmla="*/ 27 w 106" name="T38"/>
                    <a:gd fmla="*/ 147 h 147" name="T39"/>
                    <a:gd fmla="*/ 36 w 106" name="T40"/>
                    <a:gd fmla="*/ 138 h 147" name="T41"/>
                    <a:gd fmla="*/ 41 w 106" name="T42"/>
                    <a:gd fmla="*/ 77 h 147" name="T43"/>
                    <a:gd fmla="*/ 50 w 106" name="T44"/>
                    <a:gd fmla="*/ 147 h 147" name="T45"/>
                    <a:gd fmla="*/ 50 w 106" name="T46"/>
                    <a:gd fmla="*/ 147 h 147" name="T47"/>
                    <a:gd fmla="*/ 59 w 106" name="T48"/>
                    <a:gd fmla="*/ 70 h 147" name="T49"/>
                    <a:gd fmla="*/ 60 w 106" name="T50"/>
                    <a:gd fmla="*/ 29 h 147" name="T51"/>
                    <a:gd fmla="*/ 67 w 106" name="T52"/>
                    <a:gd fmla="*/ 43 h 147" name="T53"/>
                    <a:gd fmla="*/ 71 w 106" name="T54"/>
                    <a:gd fmla="*/ 50 h 147" name="T55"/>
                    <a:gd fmla="*/ 75 w 106" name="T56"/>
                    <a:gd fmla="*/ 52 h 147" name="T57"/>
                    <a:gd fmla="*/ 77 w 106" name="T58"/>
                    <a:gd fmla="*/ 52 h 147" name="T59"/>
                    <a:gd fmla="*/ 81 w 106" name="T60"/>
                    <a:gd fmla="*/ 52 h 147" name="T61"/>
                    <a:gd fmla="*/ 100 w 106" name="T62"/>
                    <a:gd fmla="*/ 49 h 147" name="T63"/>
                    <a:gd fmla="*/ 97 w 106" name="T64"/>
                    <a:gd fmla="*/ 36 h 1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7" w="105">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 name="Freeform 12"/>
                <p:cNvSpPr/>
                <p:nvPr/>
              </p:nvSpPr>
              <p:spPr bwMode="auto">
                <a:xfrm>
                  <a:off x="9771063" y="2613025"/>
                  <a:ext cx="219075" cy="339725"/>
                </a:xfrm>
                <a:custGeom>
                  <a:gdLst>
                    <a:gd fmla="*/ 33 w 58" name="T0"/>
                    <a:gd fmla="*/ 41 h 90" name="T1"/>
                    <a:gd fmla="*/ 32 w 58" name="T2"/>
                    <a:gd fmla="*/ 40 h 90" name="T3"/>
                    <a:gd fmla="*/ 24 w 58" name="T4"/>
                    <a:gd fmla="*/ 37 h 90" name="T5"/>
                    <a:gd fmla="*/ 23 w 58" name="T6"/>
                    <a:gd fmla="*/ 36 h 90" name="T7"/>
                    <a:gd fmla="*/ 17 w 58" name="T8"/>
                    <a:gd fmla="*/ 32 h 90" name="T9"/>
                    <a:gd fmla="*/ 18 w 58" name="T10"/>
                    <a:gd fmla="*/ 24 h 90" name="T11"/>
                    <a:gd fmla="*/ 28 w 58" name="T12"/>
                    <a:gd fmla="*/ 20 h 90" name="T13"/>
                    <a:gd fmla="*/ 48 w 58" name="T14"/>
                    <a:gd fmla="*/ 27 h 90" name="T15"/>
                    <a:gd fmla="*/ 56 w 58" name="T16"/>
                    <a:gd fmla="*/ 24 h 90" name="T17"/>
                    <a:gd fmla="*/ 56 w 58" name="T18"/>
                    <a:gd fmla="*/ 18 h 90" name="T19"/>
                    <a:gd fmla="*/ 38 w 58" name="T20"/>
                    <a:gd fmla="*/ 10 h 90" name="T21"/>
                    <a:gd fmla="*/ 33 w 58" name="T22"/>
                    <a:gd fmla="*/ 9 h 90" name="T23"/>
                    <a:gd fmla="*/ 33 w 58" name="T24"/>
                    <a:gd fmla="*/ 2 h 90" name="T25"/>
                    <a:gd fmla="*/ 31 w 58" name="T26"/>
                    <a:gd fmla="*/ 0 h 90" name="T27"/>
                    <a:gd fmla="*/ 25 w 58" name="T28"/>
                    <a:gd fmla="*/ 0 h 90" name="T29"/>
                    <a:gd fmla="*/ 23 w 58" name="T30"/>
                    <a:gd fmla="*/ 2 h 90" name="T31"/>
                    <a:gd fmla="*/ 23 w 58" name="T32"/>
                    <a:gd fmla="*/ 9 h 90" name="T33"/>
                    <a:gd fmla="*/ 8 w 58" name="T34"/>
                    <a:gd fmla="*/ 15 h 90" name="T35"/>
                    <a:gd fmla="*/ 4 w 58" name="T36"/>
                    <a:gd fmla="*/ 37 h 90" name="T37"/>
                    <a:gd fmla="*/ 11 w 58" name="T38"/>
                    <a:gd fmla="*/ 45 h 90" name="T39"/>
                    <a:gd fmla="*/ 32 w 58" name="T40"/>
                    <a:gd fmla="*/ 54 h 90" name="T41"/>
                    <a:gd fmla="*/ 35 w 58" name="T42"/>
                    <a:gd fmla="*/ 56 h 90" name="T43"/>
                    <a:gd fmla="*/ 40 w 58" name="T44"/>
                    <a:gd fmla="*/ 60 h 90" name="T45"/>
                    <a:gd fmla="*/ 39 w 58" name="T46"/>
                    <a:gd fmla="*/ 68 h 90" name="T47"/>
                    <a:gd fmla="*/ 30 w 58" name="T48"/>
                    <a:gd fmla="*/ 71 h 90" name="T49"/>
                    <a:gd fmla="*/ 20 w 58" name="T50"/>
                    <a:gd fmla="*/ 69 h 90" name="T51"/>
                    <a:gd fmla="*/ 14 w 58" name="T52"/>
                    <a:gd fmla="*/ 65 h 90" name="T53"/>
                    <a:gd fmla="*/ 13 w 58" name="T54"/>
                    <a:gd fmla="*/ 64 h 90" name="T55"/>
                    <a:gd fmla="*/ 13 w 58" name="T56"/>
                    <a:gd fmla="*/ 64 h 90" name="T57"/>
                    <a:gd fmla="*/ 13 w 58" name="T58"/>
                    <a:gd fmla="*/ 64 h 90" name="T59"/>
                    <a:gd fmla="*/ 13 w 58" name="T60"/>
                    <a:gd fmla="*/ 64 h 90" name="T61"/>
                    <a:gd fmla="*/ 9 w 58" name="T62"/>
                    <a:gd fmla="*/ 62 h 90" name="T63"/>
                    <a:gd fmla="*/ 2 w 58" name="T64"/>
                    <a:gd fmla="*/ 66 h 90" name="T65"/>
                    <a:gd fmla="*/ 2 w 58" name="T66"/>
                    <a:gd fmla="*/ 71 h 90" name="T67"/>
                    <a:gd fmla="*/ 23 w 58" name="T68"/>
                    <a:gd fmla="*/ 82 h 90" name="T69"/>
                    <a:gd fmla="*/ 23 w 58" name="T70"/>
                    <a:gd fmla="*/ 89 h 90" name="T71"/>
                    <a:gd fmla="*/ 25 w 58" name="T72"/>
                    <a:gd fmla="*/ 90 h 90" name="T73"/>
                    <a:gd fmla="*/ 31 w 58" name="T74"/>
                    <a:gd fmla="*/ 90 h 90" name="T75"/>
                    <a:gd fmla="*/ 33 w 58" name="T76"/>
                    <a:gd fmla="*/ 89 h 90" name="T77"/>
                    <a:gd fmla="*/ 33 w 58" name="T78"/>
                    <a:gd fmla="*/ 82 h 90" name="T79"/>
                    <a:gd fmla="*/ 49 w 58" name="T80"/>
                    <a:gd fmla="*/ 77 h 90" name="T81"/>
                    <a:gd fmla="*/ 55 w 58" name="T82"/>
                    <a:gd fmla="*/ 56 h 90" name="T83"/>
                    <a:gd fmla="*/ 33 w 58" name="T84"/>
                    <a:gd fmla="*/ 41 h 9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0" w="57">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grpSp>
        </p:grpSp>
        <p:grpSp>
          <p:nvGrpSpPr>
            <p:cNvPr id="27" name="组合 26"/>
            <p:cNvGrpSpPr/>
            <p:nvPr/>
          </p:nvGrpSpPr>
          <p:grpSpPr>
            <a:xfrm>
              <a:off x="6497531" y="1868011"/>
              <a:ext cx="1196276" cy="1196275"/>
              <a:chOff x="6497531" y="1868011"/>
              <a:chExt cx="1196276" cy="1196274"/>
            </a:xfrm>
          </p:grpSpPr>
          <p:sp>
            <p:nvSpPr>
              <p:cNvPr id="28" name="Teardrop 40"/>
              <p:cNvSpPr/>
              <p:nvPr/>
            </p:nvSpPr>
            <p:spPr>
              <a:xfrm>
                <a:off x="6497531" y="1868011"/>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2400">
                  <a:solidFill>
                    <a:schemeClr val="tx1"/>
                  </a:solidFill>
                </a:endParaRPr>
              </a:p>
            </p:txBody>
          </p:sp>
          <p:grpSp>
            <p:nvGrpSpPr>
              <p:cNvPr id="29" name="Group 30"/>
              <p:cNvGrpSpPr>
                <a:grpSpLocks noChangeAspect="1"/>
              </p:cNvGrpSpPr>
              <p:nvPr/>
            </p:nvGrpSpPr>
            <p:grpSpPr>
              <a:xfrm>
                <a:off x="6803608" y="2159197"/>
                <a:ext cx="671337" cy="481838"/>
                <a:chOff x="3670" y="2036"/>
                <a:chExt cx="581" cy="417"/>
              </a:xfrm>
            </p:grpSpPr>
            <p:sp>
              <p:nvSpPr>
                <p:cNvPr id="30" name="Oval 31"/>
                <p:cNvSpPr>
                  <a:spLocks noChangeArrowheads="1"/>
                </p:cNvSpPr>
                <p:nvPr/>
              </p:nvSpPr>
              <p:spPr bwMode="auto">
                <a:xfrm>
                  <a:off x="3919" y="2251"/>
                  <a:ext cx="82" cy="82"/>
                </a:xfrm>
                <a:prstGeom prst="ellipse">
                  <a:avLst/>
                </a:pr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 name="Freeform 32"/>
                <p:cNvSpPr/>
                <p:nvPr/>
              </p:nvSpPr>
              <p:spPr bwMode="auto">
                <a:xfrm>
                  <a:off x="3887" y="2337"/>
                  <a:ext cx="147" cy="116"/>
                </a:xfrm>
                <a:custGeom>
                  <a:gdLst>
                    <a:gd fmla="*/ 27 w 36" name="T0"/>
                    <a:gd fmla="*/ 0 h 28" name="T1"/>
                    <a:gd fmla="*/ 18 w 36" name="T2"/>
                    <a:gd fmla="*/ 11 h 28" name="T3"/>
                    <a:gd fmla="*/ 9 w 36" name="T4"/>
                    <a:gd fmla="*/ 0 h 28" name="T5"/>
                    <a:gd fmla="*/ 0 w 36" name="T6"/>
                    <a:gd fmla="*/ 18 h 28" name="T7"/>
                    <a:gd fmla="*/ 1 w 36" name="T8"/>
                    <a:gd fmla="*/ 26 h 28" name="T9"/>
                    <a:gd fmla="*/ 18 w 36" name="T10"/>
                    <a:gd fmla="*/ 28 h 28" name="T11"/>
                    <a:gd fmla="*/ 35 w 36" name="T12"/>
                    <a:gd fmla="*/ 26 h 28" name="T13"/>
                    <a:gd fmla="*/ 36 w 36" name="T14"/>
                    <a:gd fmla="*/ 18 h 28" name="T15"/>
                    <a:gd fmla="*/ 27 w 36"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6">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 name="Oval 33"/>
                <p:cNvSpPr>
                  <a:spLocks noChangeArrowheads="1"/>
                </p:cNvSpPr>
                <p:nvPr/>
              </p:nvSpPr>
              <p:spPr bwMode="auto">
                <a:xfrm>
                  <a:off x="3707" y="2251"/>
                  <a:ext cx="77" cy="82"/>
                </a:xfrm>
                <a:prstGeom prst="ellipse">
                  <a:avLst/>
                </a:pr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34"/>
                <p:cNvSpPr/>
                <p:nvPr/>
              </p:nvSpPr>
              <p:spPr bwMode="auto">
                <a:xfrm>
                  <a:off x="3670" y="2337"/>
                  <a:ext cx="151" cy="116"/>
                </a:xfrm>
                <a:custGeom>
                  <a:gdLst>
                    <a:gd fmla="*/ 28 w 37" name="T0"/>
                    <a:gd fmla="*/ 0 h 28" name="T1"/>
                    <a:gd fmla="*/ 19 w 37" name="T2"/>
                    <a:gd fmla="*/ 11 h 28" name="T3"/>
                    <a:gd fmla="*/ 9 w 37" name="T4"/>
                    <a:gd fmla="*/ 0 h 28" name="T5"/>
                    <a:gd fmla="*/ 0 w 37" name="T6"/>
                    <a:gd fmla="*/ 18 h 28" name="T7"/>
                    <a:gd fmla="*/ 1 w 37" name="T8"/>
                    <a:gd fmla="*/ 26 h 28" name="T9"/>
                    <a:gd fmla="*/ 19 w 37" name="T10"/>
                    <a:gd fmla="*/ 28 h 28" name="T11"/>
                    <a:gd fmla="*/ 36 w 37" name="T12"/>
                    <a:gd fmla="*/ 26 h 28" name="T13"/>
                    <a:gd fmla="*/ 37 w 37" name="T14"/>
                    <a:gd fmla="*/ 18 h 28" name="T15"/>
                    <a:gd fmla="*/ 28 w 37"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 name="Oval 35"/>
                <p:cNvSpPr>
                  <a:spLocks noChangeArrowheads="1"/>
                </p:cNvSpPr>
                <p:nvPr/>
              </p:nvSpPr>
              <p:spPr bwMode="auto">
                <a:xfrm>
                  <a:off x="4136" y="2251"/>
                  <a:ext cx="78" cy="82"/>
                </a:xfrm>
                <a:prstGeom prst="ellipse">
                  <a:avLst/>
                </a:pr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36"/>
                <p:cNvSpPr/>
                <p:nvPr/>
              </p:nvSpPr>
              <p:spPr bwMode="auto">
                <a:xfrm>
                  <a:off x="4099" y="2337"/>
                  <a:ext cx="152" cy="116"/>
                </a:xfrm>
                <a:custGeom>
                  <a:gdLst>
                    <a:gd fmla="*/ 28 w 37" name="T0"/>
                    <a:gd fmla="*/ 0 h 28" name="T1"/>
                    <a:gd fmla="*/ 18 w 37" name="T2"/>
                    <a:gd fmla="*/ 11 h 28" name="T3"/>
                    <a:gd fmla="*/ 9 w 37" name="T4"/>
                    <a:gd fmla="*/ 0 h 28" name="T5"/>
                    <a:gd fmla="*/ 0 w 37" name="T6"/>
                    <a:gd fmla="*/ 18 h 28" name="T7"/>
                    <a:gd fmla="*/ 1 w 37" name="T8"/>
                    <a:gd fmla="*/ 26 h 28" name="T9"/>
                    <a:gd fmla="*/ 18 w 37" name="T10"/>
                    <a:gd fmla="*/ 28 h 28" name="T11"/>
                    <a:gd fmla="*/ 36 w 37" name="T12"/>
                    <a:gd fmla="*/ 26 h 28" name="T13"/>
                    <a:gd fmla="*/ 37 w 37" name="T14"/>
                    <a:gd fmla="*/ 18 h 28" name="T15"/>
                    <a:gd fmla="*/ 28 w 37"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 name="Oval 37"/>
                <p:cNvSpPr>
                  <a:spLocks noChangeArrowheads="1"/>
                </p:cNvSpPr>
                <p:nvPr/>
              </p:nvSpPr>
              <p:spPr bwMode="auto">
                <a:xfrm>
                  <a:off x="3813" y="2036"/>
                  <a:ext cx="82" cy="82"/>
                </a:xfrm>
                <a:prstGeom prst="ellipse">
                  <a:avLst/>
                </a:pr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38"/>
                <p:cNvSpPr/>
                <p:nvPr/>
              </p:nvSpPr>
              <p:spPr bwMode="auto">
                <a:xfrm>
                  <a:off x="3776" y="2123"/>
                  <a:ext cx="152" cy="115"/>
                </a:xfrm>
                <a:custGeom>
                  <a:gdLst>
                    <a:gd fmla="*/ 28 w 37" name="T0"/>
                    <a:gd fmla="*/ 0 h 28" name="T1"/>
                    <a:gd fmla="*/ 19 w 37" name="T2"/>
                    <a:gd fmla="*/ 11 h 28" name="T3"/>
                    <a:gd fmla="*/ 9 w 37" name="T4"/>
                    <a:gd fmla="*/ 0 h 28" name="T5"/>
                    <a:gd fmla="*/ 0 w 37" name="T6"/>
                    <a:gd fmla="*/ 18 h 28" name="T7"/>
                    <a:gd fmla="*/ 2 w 37" name="T8"/>
                    <a:gd fmla="*/ 26 h 28" name="T9"/>
                    <a:gd fmla="*/ 19 w 37" name="T10"/>
                    <a:gd fmla="*/ 28 h 28" name="T11"/>
                    <a:gd fmla="*/ 36 w 37" name="T12"/>
                    <a:gd fmla="*/ 26 h 28" name="T13"/>
                    <a:gd fmla="*/ 37 w 37" name="T14"/>
                    <a:gd fmla="*/ 18 h 28" name="T15"/>
                    <a:gd fmla="*/ 28 w 37"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 name="Oval 39"/>
                <p:cNvSpPr>
                  <a:spLocks noChangeArrowheads="1"/>
                </p:cNvSpPr>
                <p:nvPr/>
              </p:nvSpPr>
              <p:spPr bwMode="auto">
                <a:xfrm>
                  <a:off x="4026" y="2036"/>
                  <a:ext cx="82" cy="82"/>
                </a:xfrm>
                <a:prstGeom prst="ellipse">
                  <a:avLst/>
                </a:pr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40"/>
                <p:cNvSpPr/>
                <p:nvPr/>
              </p:nvSpPr>
              <p:spPr bwMode="auto">
                <a:xfrm>
                  <a:off x="3993" y="2123"/>
                  <a:ext cx="151" cy="115"/>
                </a:xfrm>
                <a:custGeom>
                  <a:gdLst>
                    <a:gd fmla="*/ 28 w 37" name="T0"/>
                    <a:gd fmla="*/ 0 h 28" name="T1"/>
                    <a:gd fmla="*/ 18 w 37" name="T2"/>
                    <a:gd fmla="*/ 11 h 28" name="T3"/>
                    <a:gd fmla="*/ 9 w 37" name="T4"/>
                    <a:gd fmla="*/ 0 h 28" name="T5"/>
                    <a:gd fmla="*/ 0 w 37" name="T6"/>
                    <a:gd fmla="*/ 18 h 28" name="T7"/>
                    <a:gd fmla="*/ 1 w 37" name="T8"/>
                    <a:gd fmla="*/ 26 h 28" name="T9"/>
                    <a:gd fmla="*/ 18 w 37" name="T10"/>
                    <a:gd fmla="*/ 28 h 28" name="T11"/>
                    <a:gd fmla="*/ 35 w 37" name="T12"/>
                    <a:gd fmla="*/ 26 h 28" name="T13"/>
                    <a:gd fmla="*/ 37 w 37" name="T14"/>
                    <a:gd fmla="*/ 18 h 28" name="T15"/>
                    <a:gd fmla="*/ 28 w 37"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grpSp>
        </p:grpSp>
        <p:grpSp>
          <p:nvGrpSpPr>
            <p:cNvPr id="40" name="组合 39"/>
            <p:cNvGrpSpPr/>
            <p:nvPr/>
          </p:nvGrpSpPr>
          <p:grpSpPr>
            <a:xfrm>
              <a:off x="8679546" y="2723665"/>
              <a:ext cx="1196276" cy="1196275"/>
              <a:chOff x="8679545" y="2723665"/>
              <a:chExt cx="1196276" cy="1196274"/>
            </a:xfrm>
          </p:grpSpPr>
          <p:sp>
            <p:nvSpPr>
              <p:cNvPr id="41" name="Teardrop 40"/>
              <p:cNvSpPr/>
              <p:nvPr/>
            </p:nvSpPr>
            <p:spPr>
              <a:xfrm>
                <a:off x="8679545" y="2723665"/>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2400">
                  <a:solidFill>
                    <a:schemeClr val="tx1"/>
                  </a:solidFill>
                </a:endParaRPr>
              </a:p>
            </p:txBody>
          </p:sp>
          <p:grpSp>
            <p:nvGrpSpPr>
              <p:cNvPr id="42" name="组合 41"/>
              <p:cNvGrpSpPr/>
              <p:nvPr/>
            </p:nvGrpSpPr>
            <p:grpSpPr>
              <a:xfrm>
                <a:off x="9098807" y="3037776"/>
                <a:ext cx="433949" cy="491850"/>
                <a:chOff x="2471074" y="6170447"/>
                <a:chExt cx="1106488" cy="1254125"/>
              </a:xfrm>
              <a:solidFill>
                <a:schemeClr val="bg1"/>
              </a:solidFill>
            </p:grpSpPr>
            <p:sp>
              <p:nvSpPr>
                <p:cNvPr id="43" name="Freeform 11"/>
                <p:cNvSpPr/>
                <p:nvPr/>
              </p:nvSpPr>
              <p:spPr bwMode="auto">
                <a:xfrm>
                  <a:off x="2471074" y="6843547"/>
                  <a:ext cx="1106488" cy="581025"/>
                </a:xfrm>
                <a:custGeom>
                  <a:gdLst>
                    <a:gd fmla="*/ 0 w 38" name="T0"/>
                    <a:gd fmla="*/ 9 h 19" name="T1"/>
                    <a:gd fmla="*/ 4 w 38" name="T2"/>
                    <a:gd fmla="*/ 2 h 19" name="T3"/>
                    <a:gd fmla="*/ 12 w 38" name="T4"/>
                    <a:gd fmla="*/ 0 h 19" name="T5"/>
                    <a:gd fmla="*/ 19 w 38" name="T6"/>
                    <a:gd fmla="*/ 17 h 19" name="T7"/>
                    <a:gd fmla="*/ 26 w 38" name="T8"/>
                    <a:gd fmla="*/ 0 h 19" name="T9"/>
                    <a:gd fmla="*/ 34 w 38" name="T10"/>
                    <a:gd fmla="*/ 2 h 19" name="T11"/>
                    <a:gd fmla="*/ 38 w 38" name="T12"/>
                    <a:gd fmla="*/ 9 h 19" name="T13"/>
                    <a:gd fmla="*/ 38 w 38" name="T14"/>
                    <a:gd fmla="*/ 19 h 19" name="T15"/>
                    <a:gd fmla="*/ 19 w 38" name="T16"/>
                    <a:gd fmla="*/ 19 h 19" name="T17"/>
                    <a:gd fmla="*/ 0 w 38" name="T18"/>
                    <a:gd fmla="*/ 19 h 19" name="T19"/>
                    <a:gd fmla="*/ 0 w 38" name="T20"/>
                    <a:gd fmla="*/ 9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38">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12"/>
                <p:cNvSpPr/>
                <p:nvPr/>
              </p:nvSpPr>
              <p:spPr bwMode="auto">
                <a:xfrm>
                  <a:off x="2761587" y="6170447"/>
                  <a:ext cx="495300" cy="611188"/>
                </a:xfrm>
                <a:custGeom>
                  <a:gdLst>
                    <a:gd fmla="*/ 9 w 17" name="T0"/>
                    <a:gd fmla="*/ 20 h 20" name="T1"/>
                    <a:gd fmla="*/ 3 w 17" name="T2"/>
                    <a:gd fmla="*/ 16 h 20" name="T3"/>
                    <a:gd fmla="*/ 1 w 17" name="T4"/>
                    <a:gd fmla="*/ 6 h 20" name="T5"/>
                    <a:gd fmla="*/ 9 w 17" name="T6"/>
                    <a:gd fmla="*/ 0 h 20" name="T7"/>
                    <a:gd fmla="*/ 16 w 17" name="T8"/>
                    <a:gd fmla="*/ 6 h 20" name="T9"/>
                    <a:gd fmla="*/ 15 w 17" name="T10"/>
                    <a:gd fmla="*/ 16 h 20" name="T11"/>
                    <a:gd fmla="*/ 9 w 17" name="T12"/>
                    <a:gd fmla="*/ 20 h 20" name="T13"/>
                  </a:gdLst>
                  <a:cxnLst>
                    <a:cxn ang="0">
                      <a:pos x="T0" y="T1"/>
                    </a:cxn>
                    <a:cxn ang="0">
                      <a:pos x="T2" y="T3"/>
                    </a:cxn>
                    <a:cxn ang="0">
                      <a:pos x="T4" y="T5"/>
                    </a:cxn>
                    <a:cxn ang="0">
                      <a:pos x="T6" y="T7"/>
                    </a:cxn>
                    <a:cxn ang="0">
                      <a:pos x="T8" y="T9"/>
                    </a:cxn>
                    <a:cxn ang="0">
                      <a:pos x="T10" y="T11"/>
                    </a:cxn>
                    <a:cxn ang="0">
                      <a:pos x="T12" y="T13"/>
                    </a:cxn>
                  </a:cxnLst>
                  <a:rect b="b" l="0" r="r" t="0"/>
                  <a:pathLst>
                    <a:path h="20" w="17">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13"/>
                <p:cNvSpPr/>
                <p:nvPr/>
              </p:nvSpPr>
              <p:spPr bwMode="auto">
                <a:xfrm>
                  <a:off x="2936212" y="6965785"/>
                  <a:ext cx="174625" cy="396875"/>
                </a:xfrm>
                <a:custGeom>
                  <a:gdLst>
                    <a:gd fmla="*/ 37 w 110" name="T0"/>
                    <a:gd fmla="*/ 0 h 250" name="T1"/>
                    <a:gd fmla="*/ 74 w 110" name="T2"/>
                    <a:gd fmla="*/ 0 h 250" name="T3"/>
                    <a:gd fmla="*/ 110 w 110" name="T4"/>
                    <a:gd fmla="*/ 250 h 250" name="T5"/>
                    <a:gd fmla="*/ 0 w 110" name="T6"/>
                    <a:gd fmla="*/ 250 h 250" name="T7"/>
                    <a:gd fmla="*/ 37 w 110" name="T8"/>
                    <a:gd fmla="*/ 0 h 250" name="T9"/>
                    <a:gd fmla="*/ 37 w 110" name="T10"/>
                    <a:gd fmla="*/ 0 h 250" name="T11"/>
                  </a:gdLst>
                  <a:cxnLst>
                    <a:cxn ang="0">
                      <a:pos x="T0" y="T1"/>
                    </a:cxn>
                    <a:cxn ang="0">
                      <a:pos x="T2" y="T3"/>
                    </a:cxn>
                    <a:cxn ang="0">
                      <a:pos x="T4" y="T5"/>
                    </a:cxn>
                    <a:cxn ang="0">
                      <a:pos x="T6" y="T7"/>
                    </a:cxn>
                    <a:cxn ang="0">
                      <a:pos x="T8" y="T9"/>
                    </a:cxn>
                    <a:cxn ang="0">
                      <a:pos x="T10" y="T11"/>
                    </a:cxn>
                  </a:cxnLst>
                  <a:rect b="b" l="0" r="r" t="0"/>
                  <a:pathLst>
                    <a:path h="250" w="110">
                      <a:moveTo>
                        <a:pt x="37" y="0"/>
                      </a:moveTo>
                      <a:lnTo>
                        <a:pt x="74" y="0"/>
                      </a:lnTo>
                      <a:lnTo>
                        <a:pt x="110" y="250"/>
                      </a:lnTo>
                      <a:lnTo>
                        <a:pt x="0" y="250"/>
                      </a:lnTo>
                      <a:lnTo>
                        <a:pt x="37" y="0"/>
                      </a:lnTo>
                      <a:lnTo>
                        <a:pt x="37" y="0"/>
                      </a:lnTo>
                      <a:close/>
                    </a:path>
                  </a:pathLst>
                </a:cu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 name="Oval 14"/>
                <p:cNvSpPr>
                  <a:spLocks noChangeArrowheads="1"/>
                </p:cNvSpPr>
                <p:nvPr/>
              </p:nvSpPr>
              <p:spPr bwMode="auto">
                <a:xfrm>
                  <a:off x="2936212" y="6843547"/>
                  <a:ext cx="146050" cy="152400"/>
                </a:xfrm>
                <a:prstGeom prst="ellipse">
                  <a:avLst/>
                </a:prstGeom>
                <a:solidFill>
                  <a:srgbClr val="58A4FF"/>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grpSp>
        </p:grpSp>
      </p:grpSp>
      <p:sp>
        <p:nvSpPr>
          <p:cNvPr id="47" name="文本框 46"/>
          <p:cNvSpPr txBox="1"/>
          <p:nvPr/>
        </p:nvSpPr>
        <p:spPr>
          <a:xfrm>
            <a:off x="1809501" y="3633320"/>
            <a:ext cx="1704975" cy="676656"/>
          </a:xfrm>
          <a:prstGeom prst="rect">
            <a:avLst/>
          </a:prstGeom>
          <a:noFill/>
        </p:spPr>
        <p:txBody>
          <a:bodyPr bIns="45720" lIns="91440" rIns="91440" rtlCol="0" tIns="45720" wrap="square">
            <a:spAutoFit/>
          </a:bodyPr>
          <a:lstStyle/>
          <a:p>
            <a:pPr algn="just">
              <a:lnSpc>
                <a:spcPct val="120000"/>
              </a:lnSpc>
            </a:pPr>
            <a:r>
              <a:rPr altLang="en-US" lang="zh-CN" sz="1600">
                <a:latin charset="-122" pitchFamily="34" typeface="微软雅黑"/>
                <a:ea charset="-122" panose="020b0503020204020204" pitchFamily="34" typeface="微软雅黑"/>
              </a:rPr>
              <a:t>请在此添加相关文字内容</a:t>
            </a:r>
          </a:p>
        </p:txBody>
      </p:sp>
      <p:sp>
        <p:nvSpPr>
          <p:cNvPr id="48" name="文本框 47"/>
          <p:cNvSpPr txBox="1"/>
          <p:nvPr/>
        </p:nvSpPr>
        <p:spPr>
          <a:xfrm>
            <a:off x="6271621" y="3633320"/>
            <a:ext cx="1704975" cy="676656"/>
          </a:xfrm>
          <a:prstGeom prst="rect">
            <a:avLst/>
          </a:prstGeom>
          <a:noFill/>
        </p:spPr>
        <p:txBody>
          <a:bodyPr bIns="45720" lIns="91440" rIns="91440" rtlCol="0" tIns="45720" wrap="square">
            <a:spAutoFit/>
          </a:bodyPr>
          <a:lstStyle/>
          <a:p>
            <a:pPr algn="just">
              <a:lnSpc>
                <a:spcPct val="120000"/>
              </a:lnSpc>
            </a:pPr>
            <a:r>
              <a:rPr altLang="en-US" lang="zh-CN" sz="1600">
                <a:latin charset="-122" pitchFamily="34" typeface="微软雅黑"/>
                <a:ea charset="-122" panose="020b0503020204020204" pitchFamily="34" typeface="微软雅黑"/>
              </a:rPr>
              <a:t>请在此添加相关文字内容</a:t>
            </a:r>
          </a:p>
        </p:txBody>
      </p:sp>
      <p:sp>
        <p:nvSpPr>
          <p:cNvPr id="49" name="文本框 48"/>
          <p:cNvSpPr txBox="1"/>
          <p:nvPr/>
        </p:nvSpPr>
        <p:spPr>
          <a:xfrm>
            <a:off x="4047889" y="4488974"/>
            <a:ext cx="1704975" cy="676656"/>
          </a:xfrm>
          <a:prstGeom prst="rect">
            <a:avLst/>
          </a:prstGeom>
          <a:noFill/>
        </p:spPr>
        <p:txBody>
          <a:bodyPr bIns="45720" lIns="91440" rIns="91440" rtlCol="0" tIns="45720" wrap="square">
            <a:spAutoFit/>
          </a:bodyPr>
          <a:lstStyle/>
          <a:p>
            <a:pPr algn="just">
              <a:lnSpc>
                <a:spcPct val="120000"/>
              </a:lnSpc>
            </a:pPr>
            <a:r>
              <a:rPr altLang="en-US" lang="zh-CN" sz="1600">
                <a:latin charset="-122" pitchFamily="34" typeface="微软雅黑"/>
                <a:ea charset="-122" panose="020b0503020204020204" pitchFamily="34" typeface="微软雅黑"/>
              </a:rPr>
              <a:t>请在此添加相关文字内容</a:t>
            </a:r>
          </a:p>
        </p:txBody>
      </p:sp>
      <p:sp>
        <p:nvSpPr>
          <p:cNvPr id="50" name="文本框 49"/>
          <p:cNvSpPr txBox="1"/>
          <p:nvPr/>
        </p:nvSpPr>
        <p:spPr>
          <a:xfrm>
            <a:off x="8402935" y="4488974"/>
            <a:ext cx="1704975" cy="676656"/>
          </a:xfrm>
          <a:prstGeom prst="rect">
            <a:avLst/>
          </a:prstGeom>
          <a:noFill/>
        </p:spPr>
        <p:txBody>
          <a:bodyPr bIns="45720" lIns="91440" rIns="91440" rtlCol="0" tIns="45720" wrap="square">
            <a:spAutoFit/>
          </a:bodyPr>
          <a:lstStyle/>
          <a:p>
            <a:pPr algn="just">
              <a:lnSpc>
                <a:spcPct val="120000"/>
              </a:lnSpc>
            </a:pPr>
            <a:r>
              <a:rPr altLang="en-US" lang="zh-CN" sz="1600">
                <a:latin charset="-122" pitchFamily="34" typeface="微软雅黑"/>
                <a:ea charset="-122" panose="020b0503020204020204" pitchFamily="34" typeface="微软雅黑"/>
              </a:rPr>
              <a:t>请在此添加相关文字内容</a:t>
            </a:r>
          </a:p>
        </p:txBody>
      </p:sp>
    </p:spTree>
    <p:extLst>
      <p:ext uri="{BB962C8B-B14F-4D97-AF65-F5344CB8AC3E}">
        <p14:creationId val="272385381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25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500" fill="hold" id="11"/>
                                        <p:tgtEl>
                                          <p:spTgt spid="47"/>
                                        </p:tgtEl>
                                        <p:attrNameLst>
                                          <p:attrName>ppt_x</p:attrName>
                                        </p:attrNameLst>
                                      </p:cBhvr>
                                      <p:tavLst>
                                        <p:tav tm="0">
                                          <p:val>
                                            <p:strVal val="#ppt_x"/>
                                          </p:val>
                                        </p:tav>
                                        <p:tav tm="100000">
                                          <p:val>
                                            <p:strVal val="#ppt_x"/>
                                          </p:val>
                                        </p:tav>
                                      </p:tavLst>
                                    </p:anim>
                                    <p:anim calcmode="lin" valueType="num">
                                      <p:cBhvr additive="base">
                                        <p:cTn dur="500" fill="hold" id="12"/>
                                        <p:tgtEl>
                                          <p:spTgt spid="4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75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ppt_x"/>
                                          </p:val>
                                        </p:tav>
                                        <p:tav tm="100000">
                                          <p:val>
                                            <p:strVal val="#ppt_x"/>
                                          </p:val>
                                        </p:tav>
                                      </p:tavLst>
                                    </p:anim>
                                    <p:anim calcmode="lin" valueType="num">
                                      <p:cBhvr additive="base">
                                        <p:cTn dur="500" fill="hold" id="16"/>
                                        <p:tgtEl>
                                          <p:spTgt spid="11"/>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75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500" fill="hold" id="19"/>
                                        <p:tgtEl>
                                          <p:spTgt spid="49"/>
                                        </p:tgtEl>
                                        <p:attrNameLst>
                                          <p:attrName>ppt_x</p:attrName>
                                        </p:attrNameLst>
                                      </p:cBhvr>
                                      <p:tavLst>
                                        <p:tav tm="0">
                                          <p:val>
                                            <p:strVal val="#ppt_x"/>
                                          </p:val>
                                        </p:tav>
                                        <p:tav tm="100000">
                                          <p:val>
                                            <p:strVal val="#ppt_x"/>
                                          </p:val>
                                        </p:tav>
                                      </p:tavLst>
                                    </p:anim>
                                    <p:anim calcmode="lin" valueType="num">
                                      <p:cBhvr additive="base">
                                        <p:cTn dur="500" fill="hold" id="20"/>
                                        <p:tgtEl>
                                          <p:spTgt spid="49"/>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125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ppt_x"/>
                                          </p:val>
                                        </p:tav>
                                        <p:tav tm="100000">
                                          <p:val>
                                            <p:strVal val="#ppt_x"/>
                                          </p:val>
                                        </p:tav>
                                      </p:tavLst>
                                    </p:anim>
                                    <p:anim calcmode="lin" valueType="num">
                                      <p:cBhvr additive="base">
                                        <p:cTn dur="500" fill="hold" id="24"/>
                                        <p:tgtEl>
                                          <p:spTgt spid="1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1250"/>
                                  </p:stCondLst>
                                  <p:childTnLst>
                                    <p:set>
                                      <p:cBhvr>
                                        <p:cTn dur="1" fill="hold" id="26">
                                          <p:stCondLst>
                                            <p:cond delay="0"/>
                                          </p:stCondLst>
                                        </p:cTn>
                                        <p:tgtEl>
                                          <p:spTgt spid="48"/>
                                        </p:tgtEl>
                                        <p:attrNameLst>
                                          <p:attrName>style.visibility</p:attrName>
                                        </p:attrNameLst>
                                      </p:cBhvr>
                                      <p:to>
                                        <p:strVal val="visible"/>
                                      </p:to>
                                    </p:set>
                                    <p:anim calcmode="lin" valueType="num">
                                      <p:cBhvr additive="base">
                                        <p:cTn dur="500" fill="hold" id="27"/>
                                        <p:tgtEl>
                                          <p:spTgt spid="48"/>
                                        </p:tgtEl>
                                        <p:attrNameLst>
                                          <p:attrName>ppt_x</p:attrName>
                                        </p:attrNameLst>
                                      </p:cBhvr>
                                      <p:tavLst>
                                        <p:tav tm="0">
                                          <p:val>
                                            <p:strVal val="#ppt_x"/>
                                          </p:val>
                                        </p:tav>
                                        <p:tav tm="100000">
                                          <p:val>
                                            <p:strVal val="#ppt_x"/>
                                          </p:val>
                                        </p:tav>
                                      </p:tavLst>
                                    </p:anim>
                                    <p:anim calcmode="lin" valueType="num">
                                      <p:cBhvr additive="base">
                                        <p:cTn dur="500" fill="hold" id="28"/>
                                        <p:tgtEl>
                                          <p:spTgt spid="48"/>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175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fill="hold" id="31"/>
                                        <p:tgtEl>
                                          <p:spTgt spid="13"/>
                                        </p:tgtEl>
                                        <p:attrNameLst>
                                          <p:attrName>ppt_x</p:attrName>
                                        </p:attrNameLst>
                                      </p:cBhvr>
                                      <p:tavLst>
                                        <p:tav tm="0">
                                          <p:val>
                                            <p:strVal val="#ppt_x"/>
                                          </p:val>
                                        </p:tav>
                                        <p:tav tm="100000">
                                          <p:val>
                                            <p:strVal val="#ppt_x"/>
                                          </p:val>
                                        </p:tav>
                                      </p:tavLst>
                                    </p:anim>
                                    <p:anim calcmode="lin" valueType="num">
                                      <p:cBhvr additive="base">
                                        <p:cTn dur="500" fill="hold" id="32"/>
                                        <p:tgtEl>
                                          <p:spTgt spid="13"/>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1750"/>
                                  </p:stCondLst>
                                  <p:childTnLst>
                                    <p:set>
                                      <p:cBhvr>
                                        <p:cTn dur="1" fill="hold" id="34">
                                          <p:stCondLst>
                                            <p:cond delay="0"/>
                                          </p:stCondLst>
                                        </p:cTn>
                                        <p:tgtEl>
                                          <p:spTgt spid="50"/>
                                        </p:tgtEl>
                                        <p:attrNameLst>
                                          <p:attrName>style.visibility</p:attrName>
                                        </p:attrNameLst>
                                      </p:cBhvr>
                                      <p:to>
                                        <p:strVal val="visible"/>
                                      </p:to>
                                    </p:set>
                                    <p:anim calcmode="lin" valueType="num">
                                      <p:cBhvr additive="base">
                                        <p:cTn dur="500" fill="hold" id="35"/>
                                        <p:tgtEl>
                                          <p:spTgt spid="50"/>
                                        </p:tgtEl>
                                        <p:attrNameLst>
                                          <p:attrName>ppt_x</p:attrName>
                                        </p:attrNameLst>
                                      </p:cBhvr>
                                      <p:tavLst>
                                        <p:tav tm="0">
                                          <p:val>
                                            <p:strVal val="#ppt_x"/>
                                          </p:val>
                                        </p:tav>
                                        <p:tav tm="100000">
                                          <p:val>
                                            <p:strVal val="#ppt_x"/>
                                          </p:val>
                                        </p:tav>
                                      </p:tavLst>
                                    </p:anim>
                                    <p:anim calcmode="lin" valueType="num">
                                      <p:cBhvr additive="base">
                                        <p:cTn dur="500" fill="hold" id="36"/>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47"/>
      <p:bldP grpId="0" spid="48"/>
      <p:bldP grpId="0" spid="49"/>
      <p:bldP grpId="0" spid="5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3699735" y="3072714"/>
            <a:ext cx="967105" cy="1005840"/>
          </a:xfrm>
          <a:prstGeom prst="rect">
            <a:avLst/>
          </a:prstGeom>
          <a:noFill/>
        </p:spPr>
        <p:txBody>
          <a:bodyPr rtlCol="0" wrap="none">
            <a:spAutoFit/>
          </a:bodyPr>
          <a:lstStyle/>
          <a:p>
            <a:r>
              <a:rPr altLang="zh-CN" b="1" lang="en-US" sz="6000">
                <a:solidFill>
                  <a:srgbClr val="58A4FF"/>
                </a:solidFill>
                <a:latin charset="-128" panose="020b0300000000000000" pitchFamily="34" typeface="Yu Gothic UI Light"/>
                <a:ea charset="-128" panose="020b0300000000000000" pitchFamily="34" typeface="Yu Gothic UI Light"/>
              </a:rPr>
              <a:t>03</a:t>
            </a:r>
          </a:p>
        </p:txBody>
      </p:sp>
      <p:sp>
        <p:nvSpPr>
          <p:cNvPr id="13" name="矩形 12"/>
          <p:cNvSpPr/>
          <p:nvPr/>
        </p:nvSpPr>
        <p:spPr>
          <a:xfrm>
            <a:off x="4904631" y="2735131"/>
            <a:ext cx="2432367" cy="457200"/>
          </a:xfrm>
          <a:prstGeom prst="rect">
            <a:avLst/>
          </a:prstGeom>
        </p:spPr>
        <p:txBody>
          <a:bodyPr wrap="none">
            <a:spAutoFit/>
          </a:bodyPr>
          <a:lstStyle/>
          <a:p>
            <a:pPr algn="ctr" lvl="0"/>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成 功 项 目 展 示</a:t>
            </a:r>
          </a:p>
        </p:txBody>
      </p:sp>
      <p:sp>
        <p:nvSpPr>
          <p:cNvPr id="14" name="文本框 13"/>
          <p:cNvSpPr txBox="1"/>
          <p:nvPr/>
        </p:nvSpPr>
        <p:spPr>
          <a:xfrm>
            <a:off x="4892754" y="3215848"/>
            <a:ext cx="4102659" cy="640080"/>
          </a:xfrm>
          <a:prstGeom prst="rect">
            <a:avLst/>
          </a:prstGeom>
          <a:noFill/>
        </p:spPr>
        <p:txBody>
          <a:bodyPr rtlCol="0" wrap="square">
            <a:spAutoFit/>
          </a:bodyPr>
          <a:lstStyle/>
          <a:p>
            <a:pPr algn="just"/>
            <a:r>
              <a:rPr altLang="en-US" lang="zh-CN" sz="1200">
                <a:latin charset="0" panose="020f0302020204030204" pitchFamily="34" typeface="Calibri Light"/>
              </a:rPr>
              <a:t>这里输入您的内容，字体建议为常规字体，微软雅黑或者宋体等。颜色灰黑色这里输入您的内容，字体建议为常规字体，微软雅黑或者宋体等。颜色灰黑色</a:t>
            </a:r>
          </a:p>
        </p:txBody>
      </p:sp>
      <p:cxnSp>
        <p:nvCxnSpPr>
          <p:cNvPr id="16" name="直接连接符 15"/>
          <p:cNvCxnSpPr/>
          <p:nvPr/>
        </p:nvCxnSpPr>
        <p:spPr>
          <a:xfrm flipH="1">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2493723015"/>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2221205" y="4911121"/>
            <a:ext cx="287867" cy="287867"/>
          </a:xfrm>
          <a:prstGeom prst="ellipse">
            <a:avLst/>
          </a:prstGeom>
          <a:solidFill>
            <a:srgbClr val="000000"/>
          </a:solidFill>
          <a:ln>
            <a:noFill/>
          </a:ln>
          <a:effectLst>
            <a:outerShdw algn="t" blurRad="50800" dir="54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11" name="TextBox 34"/>
          <p:cNvSpPr txBox="1"/>
          <p:nvPr/>
        </p:nvSpPr>
        <p:spPr>
          <a:xfrm>
            <a:off x="1418987" y="5231554"/>
            <a:ext cx="1892300" cy="700888"/>
          </a:xfrm>
          <a:prstGeom prst="rect">
            <a:avLst/>
          </a:prstGeom>
          <a:noFill/>
        </p:spPr>
        <p:txBody>
          <a:bodyPr>
            <a:spAutoFit/>
          </a:bodyPr>
          <a:lstStyle/>
          <a:p>
            <a:pPr>
              <a:defRPr/>
            </a:pPr>
            <a:r>
              <a:rPr altLang="en-US" lang="zh-CN" sz="1333">
                <a:latin charset="-122" pitchFamily="34" typeface="微软雅黑"/>
                <a:ea charset="-122" panose="020b0503020204020204" pitchFamily="34" typeface="微软雅黑"/>
              </a:rPr>
              <a:t>点击输入本栏的具体文字，请根据您的具体内容酌情修改。</a:t>
            </a:r>
          </a:p>
        </p:txBody>
      </p:sp>
      <p:sp>
        <p:nvSpPr>
          <p:cNvPr id="15" name="椭圆 14"/>
          <p:cNvSpPr/>
          <p:nvPr/>
        </p:nvSpPr>
        <p:spPr>
          <a:xfrm>
            <a:off x="4146393" y="4336733"/>
            <a:ext cx="287867" cy="287867"/>
          </a:xfrm>
          <a:prstGeom prst="ellipse">
            <a:avLst/>
          </a:prstGeom>
          <a:solidFill>
            <a:srgbClr val="000000"/>
          </a:solidFill>
          <a:ln>
            <a:noFill/>
          </a:ln>
          <a:effectLst>
            <a:outerShdw algn="t" blurRad="50800" dir="54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16" name="TextBox 34"/>
          <p:cNvSpPr txBox="1"/>
          <p:nvPr/>
        </p:nvSpPr>
        <p:spPr>
          <a:xfrm>
            <a:off x="3344175" y="4657166"/>
            <a:ext cx="1892300" cy="700888"/>
          </a:xfrm>
          <a:prstGeom prst="rect">
            <a:avLst/>
          </a:prstGeom>
          <a:noFill/>
        </p:spPr>
        <p:txBody>
          <a:bodyPr>
            <a:spAutoFit/>
          </a:bodyPr>
          <a:lstStyle/>
          <a:p>
            <a:pPr>
              <a:defRPr/>
            </a:pPr>
            <a:r>
              <a:rPr altLang="en-US" lang="zh-CN" sz="1333">
                <a:latin charset="-122" pitchFamily="34" typeface="微软雅黑"/>
                <a:ea charset="-122" panose="020b0503020204020204" pitchFamily="34" typeface="微软雅黑"/>
              </a:rPr>
              <a:t>点击输入本栏的具体文字，请根据您的具体内容酌情修改。</a:t>
            </a:r>
          </a:p>
        </p:txBody>
      </p:sp>
      <p:sp>
        <p:nvSpPr>
          <p:cNvPr id="20" name="椭圆 19"/>
          <p:cNvSpPr/>
          <p:nvPr/>
        </p:nvSpPr>
        <p:spPr>
          <a:xfrm>
            <a:off x="6038693" y="3801133"/>
            <a:ext cx="287867" cy="287867"/>
          </a:xfrm>
          <a:prstGeom prst="ellipse">
            <a:avLst/>
          </a:prstGeom>
          <a:solidFill>
            <a:srgbClr val="000000"/>
          </a:solidFill>
          <a:ln>
            <a:noFill/>
          </a:ln>
          <a:effectLst>
            <a:outerShdw algn="t" blurRad="50800" dir="54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21" name="TextBox 34"/>
          <p:cNvSpPr txBox="1"/>
          <p:nvPr/>
        </p:nvSpPr>
        <p:spPr>
          <a:xfrm>
            <a:off x="5236475" y="4121564"/>
            <a:ext cx="1892300" cy="700888"/>
          </a:xfrm>
          <a:prstGeom prst="rect">
            <a:avLst/>
          </a:prstGeom>
          <a:noFill/>
        </p:spPr>
        <p:txBody>
          <a:bodyPr>
            <a:spAutoFit/>
          </a:bodyPr>
          <a:lstStyle/>
          <a:p>
            <a:pPr>
              <a:defRPr/>
            </a:pPr>
            <a:r>
              <a:rPr altLang="en-US" lang="zh-CN" sz="1333">
                <a:latin charset="-122" pitchFamily="34" typeface="微软雅黑"/>
                <a:ea charset="-122" panose="020b0503020204020204" pitchFamily="34" typeface="微软雅黑"/>
              </a:rPr>
              <a:t>点击输入本栏的具体文字，请根据您的具体内容酌情修改。</a:t>
            </a:r>
          </a:p>
        </p:txBody>
      </p:sp>
      <p:sp>
        <p:nvSpPr>
          <p:cNvPr id="25" name="椭圆 24"/>
          <p:cNvSpPr/>
          <p:nvPr/>
        </p:nvSpPr>
        <p:spPr>
          <a:xfrm>
            <a:off x="7925281" y="3254909"/>
            <a:ext cx="287867" cy="287867"/>
          </a:xfrm>
          <a:prstGeom prst="ellipse">
            <a:avLst/>
          </a:prstGeom>
          <a:solidFill>
            <a:srgbClr val="000000"/>
          </a:solidFill>
          <a:ln>
            <a:noFill/>
          </a:ln>
          <a:effectLst>
            <a:outerShdw algn="t" blurRad="50800" dir="54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26" name="TextBox 34"/>
          <p:cNvSpPr txBox="1"/>
          <p:nvPr/>
        </p:nvSpPr>
        <p:spPr>
          <a:xfrm>
            <a:off x="7123062" y="3575342"/>
            <a:ext cx="1892300" cy="700888"/>
          </a:xfrm>
          <a:prstGeom prst="rect">
            <a:avLst/>
          </a:prstGeom>
          <a:noFill/>
        </p:spPr>
        <p:txBody>
          <a:bodyPr>
            <a:spAutoFit/>
          </a:bodyPr>
          <a:lstStyle/>
          <a:p>
            <a:pPr>
              <a:defRPr/>
            </a:pPr>
            <a:r>
              <a:rPr altLang="en-US" lang="zh-CN" sz="1333">
                <a:latin charset="-122" pitchFamily="34" typeface="微软雅黑"/>
                <a:ea charset="-122" panose="020b0503020204020204" pitchFamily="34" typeface="微软雅黑"/>
              </a:rPr>
              <a:t>点击输入本栏的具体文字，请根据您的具体内容酌情修改。</a:t>
            </a:r>
          </a:p>
        </p:txBody>
      </p:sp>
      <p:sp>
        <p:nvSpPr>
          <p:cNvPr id="30" name="椭圆 29"/>
          <p:cNvSpPr/>
          <p:nvPr/>
        </p:nvSpPr>
        <p:spPr>
          <a:xfrm>
            <a:off x="9724101" y="2656065"/>
            <a:ext cx="287867" cy="287867"/>
          </a:xfrm>
          <a:prstGeom prst="ellipse">
            <a:avLst/>
          </a:prstGeom>
          <a:solidFill>
            <a:srgbClr val="000000"/>
          </a:solidFill>
          <a:ln>
            <a:noFill/>
          </a:ln>
          <a:effectLst>
            <a:outerShdw algn="t" blurRad="50800" dir="54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31" name="TextBox 34"/>
          <p:cNvSpPr txBox="1"/>
          <p:nvPr/>
        </p:nvSpPr>
        <p:spPr>
          <a:xfrm>
            <a:off x="8921883" y="2976496"/>
            <a:ext cx="1892300" cy="700888"/>
          </a:xfrm>
          <a:prstGeom prst="rect">
            <a:avLst/>
          </a:prstGeom>
          <a:noFill/>
        </p:spPr>
        <p:txBody>
          <a:bodyPr>
            <a:spAutoFit/>
          </a:bodyPr>
          <a:lstStyle/>
          <a:p>
            <a:pPr>
              <a:defRPr/>
            </a:pPr>
            <a:r>
              <a:rPr altLang="en-US" lang="zh-CN" sz="1333">
                <a:latin charset="-122" pitchFamily="34" typeface="微软雅黑"/>
                <a:ea charset="-122" panose="020b0503020204020204" pitchFamily="34" typeface="微软雅黑"/>
              </a:rPr>
              <a:t>点击输入本栏的具体文字，请根据您的具体内容酌情修改。</a:t>
            </a:r>
          </a:p>
        </p:txBody>
      </p:sp>
      <p:grpSp>
        <p:nvGrpSpPr>
          <p:cNvPr id="2" name="组合 1">
            <a:extLst>
              <a:ext uri="{FF2B5EF4-FFF2-40B4-BE49-F238E27FC236}">
                <a16:creationId xmlns:a16="http://schemas.microsoft.com/office/drawing/2014/main" id="{FEA29F02-5519-4011-AB69-510C084421A2}"/>
              </a:ext>
            </a:extLst>
          </p:cNvPr>
          <p:cNvGrpSpPr/>
          <p:nvPr/>
        </p:nvGrpSpPr>
        <p:grpSpPr>
          <a:xfrm>
            <a:off x="1709641" y="997460"/>
            <a:ext cx="8825814" cy="3785405"/>
            <a:chOff x="1709641" y="997460"/>
            <a:chExt cx="8825814" cy="3785405"/>
          </a:xfrm>
        </p:grpSpPr>
        <p:grpSp>
          <p:nvGrpSpPr>
            <p:cNvPr id="12" name="组合 11"/>
            <p:cNvGrpSpPr/>
            <p:nvPr/>
          </p:nvGrpSpPr>
          <p:grpSpPr>
            <a:xfrm>
              <a:off x="1709641" y="3252516"/>
              <a:ext cx="1322918" cy="1530349"/>
              <a:chOff x="1798024" y="2281555"/>
              <a:chExt cx="1322917" cy="1530349"/>
            </a:xfrm>
          </p:grpSpPr>
          <p:sp>
            <p:nvSpPr>
              <p:cNvPr id="13" name="等腰三角形 2"/>
              <p:cNvSpPr/>
              <p:nvPr/>
            </p:nvSpPr>
            <p:spPr bwMode="auto">
              <a:xfrm rot="10825742">
                <a:off x="1798024" y="2281555"/>
                <a:ext cx="1322917" cy="1530349"/>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a:extLst/>
            </p:spPr>
            <p:txBody>
              <a:bodyPr anchor="ctr" bIns="45720" lIns="91440" rIns="91440" tIns="45720" wrap="none"/>
              <a:lstStyle/>
              <a:p>
                <a:pPr algn="ctr">
                  <a:defRPr/>
                </a:pPr>
                <a:endParaRPr altLang="en-US" kern="0" lang="zh-CN" sz="1467">
                  <a:latin charset="-122" pitchFamily="34" typeface="微软雅黑"/>
                  <a:ea charset="-122" panose="020b0503020204020204" pitchFamily="34" typeface="微软雅黑"/>
                </a:endParaRPr>
              </a:p>
            </p:txBody>
          </p:sp>
          <p:sp>
            <p:nvSpPr>
              <p:cNvPr id="14" name="文本框 13"/>
              <p:cNvSpPr txBox="1"/>
              <p:nvPr/>
            </p:nvSpPr>
            <p:spPr>
              <a:xfrm>
                <a:off x="1971849" y="2651047"/>
                <a:ext cx="1084580" cy="579120"/>
              </a:xfrm>
              <a:prstGeom prst="rect">
                <a:avLst/>
              </a:prstGeom>
              <a:noFill/>
            </p:spPr>
            <p:txBody>
              <a:bodyPr rtlCol="0" wrap="none">
                <a:spAutoFit/>
              </a:bodyPr>
              <a:lstStyle/>
              <a:p>
                <a:r>
                  <a:rPr altLang="zh-CN" b="1" lang="en-US" sz="3200">
                    <a:solidFill>
                      <a:srgbClr val="58A4FF"/>
                    </a:solidFill>
                  </a:rPr>
                  <a:t>2014</a:t>
                </a:r>
              </a:p>
            </p:txBody>
          </p:sp>
        </p:grpSp>
        <p:grpSp>
          <p:nvGrpSpPr>
            <p:cNvPr id="17" name="组合 16"/>
            <p:cNvGrpSpPr/>
            <p:nvPr/>
          </p:nvGrpSpPr>
          <p:grpSpPr>
            <a:xfrm>
              <a:off x="3634829" y="2678128"/>
              <a:ext cx="1322918" cy="1530349"/>
              <a:chOff x="1798024" y="2281555"/>
              <a:chExt cx="1322917" cy="1530349"/>
            </a:xfrm>
          </p:grpSpPr>
          <p:sp>
            <p:nvSpPr>
              <p:cNvPr id="18" name="等腰三角形 2"/>
              <p:cNvSpPr/>
              <p:nvPr/>
            </p:nvSpPr>
            <p:spPr bwMode="auto">
              <a:xfrm rot="10825742">
                <a:off x="1798024" y="2281555"/>
                <a:ext cx="1322917" cy="1530349"/>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a:extLst/>
            </p:spPr>
            <p:txBody>
              <a:bodyPr anchor="ctr" bIns="45720" lIns="91440" rIns="91440" tIns="45720" wrap="none"/>
              <a:lstStyle/>
              <a:p>
                <a:pPr algn="ctr">
                  <a:defRPr/>
                </a:pPr>
                <a:endParaRPr altLang="en-US" kern="0" lang="zh-CN" sz="1467">
                  <a:latin charset="-122" pitchFamily="34" typeface="微软雅黑"/>
                  <a:ea charset="-122" panose="020b0503020204020204" pitchFamily="34" typeface="微软雅黑"/>
                </a:endParaRPr>
              </a:p>
            </p:txBody>
          </p:sp>
          <p:sp>
            <p:nvSpPr>
              <p:cNvPr id="19" name="文本框 18"/>
              <p:cNvSpPr txBox="1"/>
              <p:nvPr/>
            </p:nvSpPr>
            <p:spPr>
              <a:xfrm>
                <a:off x="1971849" y="2651046"/>
                <a:ext cx="1084580" cy="579120"/>
              </a:xfrm>
              <a:prstGeom prst="rect">
                <a:avLst/>
              </a:prstGeom>
              <a:noFill/>
            </p:spPr>
            <p:txBody>
              <a:bodyPr rtlCol="0" wrap="none">
                <a:spAutoFit/>
              </a:bodyPr>
              <a:lstStyle/>
              <a:p>
                <a:r>
                  <a:rPr altLang="zh-CN" b="1" lang="en-US" sz="3200">
                    <a:solidFill>
                      <a:srgbClr val="58A4FF"/>
                    </a:solidFill>
                  </a:rPr>
                  <a:t>2015</a:t>
                </a:r>
              </a:p>
            </p:txBody>
          </p:sp>
        </p:grpSp>
        <p:grpSp>
          <p:nvGrpSpPr>
            <p:cNvPr id="22" name="组合 21"/>
            <p:cNvGrpSpPr/>
            <p:nvPr/>
          </p:nvGrpSpPr>
          <p:grpSpPr>
            <a:xfrm>
              <a:off x="5527129" y="2142528"/>
              <a:ext cx="1322918" cy="1530349"/>
              <a:chOff x="1798024" y="2281555"/>
              <a:chExt cx="1322917" cy="1530349"/>
            </a:xfrm>
          </p:grpSpPr>
          <p:sp>
            <p:nvSpPr>
              <p:cNvPr id="23" name="等腰三角形 2"/>
              <p:cNvSpPr/>
              <p:nvPr/>
            </p:nvSpPr>
            <p:spPr bwMode="auto">
              <a:xfrm rot="10825742">
                <a:off x="1798024" y="2281555"/>
                <a:ext cx="1322917" cy="1530349"/>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a:extLst/>
            </p:spPr>
            <p:txBody>
              <a:bodyPr anchor="ctr" bIns="45720" lIns="91440" rIns="91440" tIns="45720" wrap="none"/>
              <a:lstStyle/>
              <a:p>
                <a:pPr algn="ctr">
                  <a:defRPr/>
                </a:pPr>
                <a:endParaRPr altLang="en-US" kern="0" lang="zh-CN" sz="1467">
                  <a:latin charset="-122" pitchFamily="34" typeface="微软雅黑"/>
                  <a:ea charset="-122" panose="020b0503020204020204" pitchFamily="34" typeface="微软雅黑"/>
                </a:endParaRPr>
              </a:p>
            </p:txBody>
          </p:sp>
          <p:sp>
            <p:nvSpPr>
              <p:cNvPr id="24" name="文本框 23"/>
              <p:cNvSpPr txBox="1"/>
              <p:nvPr/>
            </p:nvSpPr>
            <p:spPr>
              <a:xfrm>
                <a:off x="1971849" y="2651047"/>
                <a:ext cx="1084580" cy="579120"/>
              </a:xfrm>
              <a:prstGeom prst="rect">
                <a:avLst/>
              </a:prstGeom>
              <a:noFill/>
            </p:spPr>
            <p:txBody>
              <a:bodyPr rtlCol="0" wrap="none">
                <a:spAutoFit/>
              </a:bodyPr>
              <a:lstStyle/>
              <a:p>
                <a:r>
                  <a:rPr altLang="zh-CN" b="1" lang="en-US" sz="3200">
                    <a:solidFill>
                      <a:srgbClr val="58A4FF"/>
                    </a:solidFill>
                  </a:rPr>
                  <a:t>2016</a:t>
                </a:r>
              </a:p>
            </p:txBody>
          </p:sp>
        </p:grpSp>
        <p:grpSp>
          <p:nvGrpSpPr>
            <p:cNvPr id="27" name="组合 26"/>
            <p:cNvGrpSpPr/>
            <p:nvPr/>
          </p:nvGrpSpPr>
          <p:grpSpPr>
            <a:xfrm>
              <a:off x="7413717" y="1596304"/>
              <a:ext cx="1322918" cy="1530349"/>
              <a:chOff x="1798024" y="2281555"/>
              <a:chExt cx="1322917" cy="1530349"/>
            </a:xfrm>
          </p:grpSpPr>
          <p:sp>
            <p:nvSpPr>
              <p:cNvPr id="28" name="等腰三角形 2"/>
              <p:cNvSpPr/>
              <p:nvPr/>
            </p:nvSpPr>
            <p:spPr bwMode="auto">
              <a:xfrm rot="10825742">
                <a:off x="1798024" y="2281555"/>
                <a:ext cx="1322917" cy="1530349"/>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a:extLst/>
            </p:spPr>
            <p:txBody>
              <a:bodyPr anchor="ctr" bIns="45720" lIns="91440" rIns="91440" tIns="45720" wrap="none"/>
              <a:lstStyle/>
              <a:p>
                <a:pPr algn="ctr">
                  <a:defRPr/>
                </a:pPr>
                <a:endParaRPr altLang="en-US" kern="0" lang="zh-CN" sz="1467">
                  <a:latin charset="-122" pitchFamily="34" typeface="微软雅黑"/>
                  <a:ea charset="-122" panose="020b0503020204020204" pitchFamily="34" typeface="微软雅黑"/>
                </a:endParaRPr>
              </a:p>
            </p:txBody>
          </p:sp>
          <p:sp>
            <p:nvSpPr>
              <p:cNvPr id="29" name="文本框 28"/>
              <p:cNvSpPr txBox="1"/>
              <p:nvPr/>
            </p:nvSpPr>
            <p:spPr>
              <a:xfrm>
                <a:off x="1971849" y="2651047"/>
                <a:ext cx="1084580" cy="579120"/>
              </a:xfrm>
              <a:prstGeom prst="rect">
                <a:avLst/>
              </a:prstGeom>
              <a:noFill/>
            </p:spPr>
            <p:txBody>
              <a:bodyPr rtlCol="0" wrap="none">
                <a:spAutoFit/>
              </a:bodyPr>
              <a:lstStyle/>
              <a:p>
                <a:r>
                  <a:rPr altLang="zh-CN" b="1" lang="en-US" sz="3200">
                    <a:solidFill>
                      <a:srgbClr val="58A4FF"/>
                    </a:solidFill>
                  </a:rPr>
                  <a:t>2017</a:t>
                </a:r>
              </a:p>
            </p:txBody>
          </p:sp>
        </p:grpSp>
        <p:grpSp>
          <p:nvGrpSpPr>
            <p:cNvPr id="32" name="组合 31"/>
            <p:cNvGrpSpPr/>
            <p:nvPr/>
          </p:nvGrpSpPr>
          <p:grpSpPr>
            <a:xfrm>
              <a:off x="9212537" y="997460"/>
              <a:ext cx="1322918" cy="1530349"/>
              <a:chOff x="1798024" y="2281555"/>
              <a:chExt cx="1322917" cy="1530349"/>
            </a:xfrm>
          </p:grpSpPr>
          <p:sp>
            <p:nvSpPr>
              <p:cNvPr id="33" name="等腰三角形 2"/>
              <p:cNvSpPr/>
              <p:nvPr/>
            </p:nvSpPr>
            <p:spPr bwMode="auto">
              <a:xfrm rot="10825742">
                <a:off x="1798024" y="2281555"/>
                <a:ext cx="1322917" cy="1530349"/>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a:extLst/>
            </p:spPr>
            <p:txBody>
              <a:bodyPr anchor="ctr" bIns="45720" lIns="91440" rIns="91440" tIns="45720" wrap="none"/>
              <a:lstStyle/>
              <a:p>
                <a:pPr algn="ctr">
                  <a:defRPr/>
                </a:pPr>
                <a:endParaRPr altLang="en-US" kern="0" lang="zh-CN" sz="1467">
                  <a:latin charset="-122" pitchFamily="34" typeface="微软雅黑"/>
                  <a:ea charset="-122" panose="020b0503020204020204" pitchFamily="34" typeface="微软雅黑"/>
                </a:endParaRPr>
              </a:p>
            </p:txBody>
          </p:sp>
          <p:sp>
            <p:nvSpPr>
              <p:cNvPr id="34" name="文本框 33"/>
              <p:cNvSpPr txBox="1"/>
              <p:nvPr/>
            </p:nvSpPr>
            <p:spPr>
              <a:xfrm>
                <a:off x="1971850" y="2651047"/>
                <a:ext cx="1084580" cy="579120"/>
              </a:xfrm>
              <a:prstGeom prst="rect">
                <a:avLst/>
              </a:prstGeom>
              <a:noFill/>
            </p:spPr>
            <p:txBody>
              <a:bodyPr rtlCol="0" wrap="none">
                <a:spAutoFit/>
              </a:bodyPr>
              <a:lstStyle/>
              <a:p>
                <a:r>
                  <a:rPr altLang="zh-CN" b="1" lang="en-US" sz="3200">
                    <a:solidFill>
                      <a:srgbClr val="58A4FF"/>
                    </a:solidFill>
                  </a:rPr>
                  <a:t>2018</a:t>
                </a:r>
              </a:p>
            </p:txBody>
          </p:sp>
        </p:grpSp>
      </p:grpSp>
    </p:spTree>
    <p:extLst>
      <p:ext uri="{BB962C8B-B14F-4D97-AF65-F5344CB8AC3E}">
        <p14:creationId val="48880398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750" id="11"/>
                                        <p:tgtEl>
                                          <p:spTgt spid="11"/>
                                        </p:tgtEl>
                                      </p:cBhvr>
                                    </p:animEffect>
                                  </p:childTnLst>
                                </p:cTn>
                              </p:par>
                            </p:childTnLst>
                          </p:cTn>
                        </p:par>
                        <p:par>
                          <p:cTn fill="hold" id="12" nodeType="afterGroup">
                            <p:stCondLst>
                              <p:cond delay="1250"/>
                            </p:stCondLst>
                            <p:childTnLst>
                              <p:par>
                                <p:cTn fill="hold" grpId="0" id="13" nodeType="after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childTnLst>
                          </p:cTn>
                        </p:par>
                        <p:par>
                          <p:cTn fill="hold" id="16" nodeType="afterGroup">
                            <p:stCondLst>
                              <p:cond delay="1750"/>
                            </p:stCondLst>
                            <p:childTnLst>
                              <p:par>
                                <p:cTn fill="hold" grpId="0"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750" id="19"/>
                                        <p:tgtEl>
                                          <p:spTgt spid="16"/>
                                        </p:tgtEl>
                                      </p:cBhvr>
                                    </p:animEffect>
                                  </p:childTnLst>
                                </p:cTn>
                              </p:par>
                            </p:childTnLst>
                          </p:cTn>
                        </p:par>
                        <p:par>
                          <p:cTn fill="hold" id="20" nodeType="afterGroup">
                            <p:stCondLst>
                              <p:cond delay="2500"/>
                            </p:stCondLst>
                            <p:childTnLst>
                              <p:par>
                                <p:cTn fill="hold" grpId="0" id="21" nodeType="afterEffect" presetClass="entr" presetID="10"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500" id="23"/>
                                        <p:tgtEl>
                                          <p:spTgt spid="20"/>
                                        </p:tgtEl>
                                      </p:cBhvr>
                                    </p:animEffect>
                                  </p:childTnLst>
                                </p:cTn>
                              </p:par>
                            </p:childTnLst>
                          </p:cTn>
                        </p:par>
                        <p:par>
                          <p:cTn fill="hold" id="24" nodeType="afterGroup">
                            <p:stCondLst>
                              <p:cond delay="3000"/>
                            </p:stCondLst>
                            <p:childTnLst>
                              <p:par>
                                <p:cTn fill="hold" grpId="0" id="25" nodeType="afterEffect" presetClass="entr" presetID="22" presetSubtype="8">
                                  <p:stCondLst>
                                    <p:cond delay="0"/>
                                  </p:stCondLst>
                                  <p:childTnLst>
                                    <p:set>
                                      <p:cBhvr>
                                        <p:cTn dur="1" fill="hold" id="26">
                                          <p:stCondLst>
                                            <p:cond delay="0"/>
                                          </p:stCondLst>
                                        </p:cTn>
                                        <p:tgtEl>
                                          <p:spTgt spid="21"/>
                                        </p:tgtEl>
                                        <p:attrNameLst>
                                          <p:attrName>style.visibility</p:attrName>
                                        </p:attrNameLst>
                                      </p:cBhvr>
                                      <p:to>
                                        <p:strVal val="visible"/>
                                      </p:to>
                                    </p:set>
                                    <p:animEffect filter="wipe(left)" transition="in">
                                      <p:cBhvr>
                                        <p:cTn dur="750" id="27"/>
                                        <p:tgtEl>
                                          <p:spTgt spid="21"/>
                                        </p:tgtEl>
                                      </p:cBhvr>
                                    </p:animEffect>
                                  </p:childTnLst>
                                </p:cTn>
                              </p:par>
                            </p:childTnLst>
                          </p:cTn>
                        </p:par>
                        <p:par>
                          <p:cTn fill="hold" id="28" nodeType="afterGroup">
                            <p:stCondLst>
                              <p:cond delay="3750"/>
                            </p:stCondLst>
                            <p:childTnLst>
                              <p:par>
                                <p:cTn fill="hold" grpId="0"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500" id="31"/>
                                        <p:tgtEl>
                                          <p:spTgt spid="25"/>
                                        </p:tgtEl>
                                      </p:cBhvr>
                                    </p:animEffect>
                                  </p:childTnLst>
                                </p:cTn>
                              </p:par>
                            </p:childTnLst>
                          </p:cTn>
                        </p:par>
                        <p:par>
                          <p:cTn fill="hold" id="32" nodeType="afterGroup">
                            <p:stCondLst>
                              <p:cond delay="4250"/>
                            </p:stCondLst>
                            <p:childTnLst>
                              <p:par>
                                <p:cTn fill="hold" grpId="0" id="33" nodeType="after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750" id="35"/>
                                        <p:tgtEl>
                                          <p:spTgt spid="26"/>
                                        </p:tgtEl>
                                      </p:cBhvr>
                                    </p:animEffect>
                                  </p:childTnLst>
                                </p:cTn>
                              </p:par>
                            </p:childTnLst>
                          </p:cTn>
                        </p:par>
                        <p:par>
                          <p:cTn fill="hold" id="36" nodeType="afterGroup">
                            <p:stCondLst>
                              <p:cond delay="5000"/>
                            </p:stCondLst>
                            <p:childTnLst>
                              <p:par>
                                <p:cTn fill="hold" grpId="0" id="37" nodeType="afterEffect" presetClass="entr" presetID="10" presetSubtype="0">
                                  <p:stCondLst>
                                    <p:cond delay="0"/>
                                  </p:stCondLst>
                                  <p:childTnLst>
                                    <p:set>
                                      <p:cBhvr>
                                        <p:cTn dur="1" fill="hold" id="38">
                                          <p:stCondLst>
                                            <p:cond delay="0"/>
                                          </p:stCondLst>
                                        </p:cTn>
                                        <p:tgtEl>
                                          <p:spTgt spid="30"/>
                                        </p:tgtEl>
                                        <p:attrNameLst>
                                          <p:attrName>style.visibility</p:attrName>
                                        </p:attrNameLst>
                                      </p:cBhvr>
                                      <p:to>
                                        <p:strVal val="visible"/>
                                      </p:to>
                                    </p:set>
                                    <p:animEffect filter="fade" transition="in">
                                      <p:cBhvr>
                                        <p:cTn dur="500" id="39"/>
                                        <p:tgtEl>
                                          <p:spTgt spid="30"/>
                                        </p:tgtEl>
                                      </p:cBhvr>
                                    </p:animEffect>
                                  </p:childTnLst>
                                </p:cTn>
                              </p:par>
                            </p:childTnLst>
                          </p:cTn>
                        </p:par>
                        <p:par>
                          <p:cTn fill="hold" id="40" nodeType="afterGroup">
                            <p:stCondLst>
                              <p:cond delay="5500"/>
                            </p:stCondLst>
                            <p:childTnLst>
                              <p:par>
                                <p:cTn fill="hold" grpId="0" id="41" nodeType="afterEffect" presetClass="entr" presetID="22" presetSubtype="8">
                                  <p:stCondLst>
                                    <p:cond delay="0"/>
                                  </p:stCondLst>
                                  <p:childTnLst>
                                    <p:set>
                                      <p:cBhvr>
                                        <p:cTn dur="1" fill="hold" id="42">
                                          <p:stCondLst>
                                            <p:cond delay="0"/>
                                          </p:stCondLst>
                                        </p:cTn>
                                        <p:tgtEl>
                                          <p:spTgt spid="31"/>
                                        </p:tgtEl>
                                        <p:attrNameLst>
                                          <p:attrName>style.visibility</p:attrName>
                                        </p:attrNameLst>
                                      </p:cBhvr>
                                      <p:to>
                                        <p:strVal val="visible"/>
                                      </p:to>
                                    </p:set>
                                    <p:animEffect filter="wipe(left)" transition="in">
                                      <p:cBhvr>
                                        <p:cTn dur="750" id="4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5"/>
      <p:bldP grpId="0" spid="16"/>
      <p:bldP grpId="0" spid="20"/>
      <p:bldP grpId="0" spid="21"/>
      <p:bldP grpId="0" spid="25"/>
      <p:bldP grpId="0" spid="26"/>
      <p:bldP grpId="0" spid="30"/>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任意多边形 9"/>
          <p:cNvSpPr/>
          <p:nvPr/>
        </p:nvSpPr>
        <p:spPr>
          <a:xfrm>
            <a:off x="431371" y="2246942"/>
            <a:ext cx="3541183" cy="3649133"/>
          </a:xfrm>
          <a:custGeom>
            <a:gdLst>
              <a:gd fmla="*/ 183541 w 2655784" name="connsiteX0"/>
              <a:gd fmla="*/ 0 h 2737024" name="connsiteY0"/>
              <a:gd fmla="*/ 607812 w 2655784" name="connsiteX1"/>
              <a:gd fmla="*/ 0 h 2737024" name="connsiteY1"/>
              <a:gd fmla="*/ 607812 w 2655784" name="connsiteX2"/>
              <a:gd fmla="*/ 151879 h 2737024" name="connsiteY2"/>
              <a:gd fmla="*/ 2047972 w 2655784" name="connsiteX3"/>
              <a:gd fmla="*/ 151879 h 2737024" name="connsiteY3"/>
              <a:gd fmla="*/ 2047972 w 2655784" name="connsiteX4"/>
              <a:gd fmla="*/ 0 h 2737024" name="connsiteY4"/>
              <a:gd fmla="*/ 2472243 w 2655784" name="connsiteX5"/>
              <a:gd fmla="*/ 0 h 2737024" name="connsiteY5"/>
              <a:gd fmla="*/ 2655784 w 2655784" name="connsiteX6"/>
              <a:gd fmla="*/ 183541 h 2737024" name="connsiteY6"/>
              <a:gd fmla="*/ 2655784 w 2655784" name="connsiteX7"/>
              <a:gd fmla="*/ 2553483 h 2737024" name="connsiteY7"/>
              <a:gd fmla="*/ 2472243 w 2655784" name="connsiteX8"/>
              <a:gd fmla="*/ 2737024 h 2737024" name="connsiteY8"/>
              <a:gd fmla="*/ 183541 w 2655784" name="connsiteX9"/>
              <a:gd fmla="*/ 2737024 h 2737024" name="connsiteY9"/>
              <a:gd fmla="*/ 0 w 2655784" name="connsiteX10"/>
              <a:gd fmla="*/ 2553483 h 2737024" name="connsiteY10"/>
              <a:gd fmla="*/ 0 w 2655784" name="connsiteX11"/>
              <a:gd fmla="*/ 183541 h 2737024" name="connsiteY11"/>
              <a:gd fmla="*/ 183541 w 2655784" name="connsiteX12"/>
              <a:gd fmla="*/ 0 h 2737024" name="connsiteY12"/>
              <a:gd fmla="*/ 607812 w 2655784" name="connsiteX0-1"/>
              <a:gd fmla="*/ 151879 h 2737024" name="connsiteY0-2"/>
              <a:gd fmla="*/ 2047972 w 2655784" name="connsiteX1-3"/>
              <a:gd fmla="*/ 151879 h 2737024" name="connsiteY1-4"/>
              <a:gd fmla="*/ 2047972 w 2655784" name="connsiteX2-5"/>
              <a:gd fmla="*/ 0 h 2737024" name="connsiteY2-6"/>
              <a:gd fmla="*/ 2472243 w 2655784" name="connsiteX3-7"/>
              <a:gd fmla="*/ 0 h 2737024" name="connsiteY3-8"/>
              <a:gd fmla="*/ 2655784 w 2655784" name="connsiteX4-9"/>
              <a:gd fmla="*/ 183541 h 2737024" name="connsiteY4-10"/>
              <a:gd fmla="*/ 2655784 w 2655784" name="connsiteX5-11"/>
              <a:gd fmla="*/ 2553483 h 2737024" name="connsiteY5-12"/>
              <a:gd fmla="*/ 2472243 w 2655784" name="connsiteX6-13"/>
              <a:gd fmla="*/ 2737024 h 2737024" name="connsiteY6-14"/>
              <a:gd fmla="*/ 183541 w 2655784" name="connsiteX7-15"/>
              <a:gd fmla="*/ 2737024 h 2737024" name="connsiteY7-16"/>
              <a:gd fmla="*/ 0 w 2655784" name="connsiteX8-17"/>
              <a:gd fmla="*/ 2553483 h 2737024" name="connsiteY8-18"/>
              <a:gd fmla="*/ 0 w 2655784" name="connsiteX9-19"/>
              <a:gd fmla="*/ 183541 h 2737024" name="connsiteY9-20"/>
              <a:gd fmla="*/ 183541 w 2655784" name="connsiteX10-21"/>
              <a:gd fmla="*/ 0 h 2737024" name="connsiteY10-22"/>
              <a:gd fmla="*/ 607812 w 2655784" name="connsiteX11-23"/>
              <a:gd fmla="*/ 0 h 2737024" name="connsiteY11-24"/>
              <a:gd fmla="*/ 699252 w 2655784" name="connsiteX12-25"/>
              <a:gd fmla="*/ 243319 h 2737024" name="connsiteY12-26"/>
              <a:gd fmla="*/ 607812 w 2655784" name="connsiteX0-27"/>
              <a:gd fmla="*/ 151879 h 2737024" name="connsiteY0-28"/>
              <a:gd fmla="*/ 2047972 w 2655784" name="connsiteX1-29"/>
              <a:gd fmla="*/ 151879 h 2737024" name="connsiteY1-30"/>
              <a:gd fmla="*/ 2047972 w 2655784" name="connsiteX2-31"/>
              <a:gd fmla="*/ 0 h 2737024" name="connsiteY2-32"/>
              <a:gd fmla="*/ 2472243 w 2655784" name="connsiteX3-33"/>
              <a:gd fmla="*/ 0 h 2737024" name="connsiteY3-34"/>
              <a:gd fmla="*/ 2655784 w 2655784" name="connsiteX4-35"/>
              <a:gd fmla="*/ 183541 h 2737024" name="connsiteY4-36"/>
              <a:gd fmla="*/ 2655784 w 2655784" name="connsiteX5-37"/>
              <a:gd fmla="*/ 2553483 h 2737024" name="connsiteY5-38"/>
              <a:gd fmla="*/ 2472243 w 2655784" name="connsiteX6-39"/>
              <a:gd fmla="*/ 2737024 h 2737024" name="connsiteY6-40"/>
              <a:gd fmla="*/ 183541 w 2655784" name="connsiteX7-41"/>
              <a:gd fmla="*/ 2737024 h 2737024" name="connsiteY7-42"/>
              <a:gd fmla="*/ 0 w 2655784" name="connsiteX8-43"/>
              <a:gd fmla="*/ 2553483 h 2737024" name="connsiteY8-44"/>
              <a:gd fmla="*/ 0 w 2655784" name="connsiteX9-45"/>
              <a:gd fmla="*/ 183541 h 2737024" name="connsiteY9-46"/>
              <a:gd fmla="*/ 183541 w 2655784" name="connsiteX10-47"/>
              <a:gd fmla="*/ 0 h 2737024" name="connsiteY10-48"/>
              <a:gd fmla="*/ 607812 w 2655784" name="connsiteX11-49"/>
              <a:gd fmla="*/ 0 h 2737024" name="connsiteY11-50"/>
              <a:gd fmla="*/ 2047972 w 2655784" name="connsiteX0-51"/>
              <a:gd fmla="*/ 151879 h 2737024" name="connsiteY0-52"/>
              <a:gd fmla="*/ 2047972 w 2655784" name="connsiteX1-53"/>
              <a:gd fmla="*/ 0 h 2737024" name="connsiteY1-54"/>
              <a:gd fmla="*/ 2472243 w 2655784" name="connsiteX2-55"/>
              <a:gd fmla="*/ 0 h 2737024" name="connsiteY2-56"/>
              <a:gd fmla="*/ 2655784 w 2655784" name="connsiteX3-57"/>
              <a:gd fmla="*/ 183541 h 2737024" name="connsiteY3-58"/>
              <a:gd fmla="*/ 2655784 w 2655784" name="connsiteX4-59"/>
              <a:gd fmla="*/ 2553483 h 2737024" name="connsiteY4-60"/>
              <a:gd fmla="*/ 2472243 w 2655784" name="connsiteX5-61"/>
              <a:gd fmla="*/ 2737024 h 2737024" name="connsiteY5-62"/>
              <a:gd fmla="*/ 183541 w 2655784" name="connsiteX6-63"/>
              <a:gd fmla="*/ 2737024 h 2737024" name="connsiteY6-64"/>
              <a:gd fmla="*/ 0 w 2655784" name="connsiteX7-65"/>
              <a:gd fmla="*/ 2553483 h 2737024" name="connsiteY7-66"/>
              <a:gd fmla="*/ 0 w 2655784" name="connsiteX8-67"/>
              <a:gd fmla="*/ 183541 h 2737024" name="connsiteY8-68"/>
              <a:gd fmla="*/ 183541 w 2655784" name="connsiteX9-69"/>
              <a:gd fmla="*/ 0 h 2737024" name="connsiteY9-70"/>
              <a:gd fmla="*/ 607812 w 2655784" name="connsiteX10-71"/>
              <a:gd fmla="*/ 0 h 2737024" name="connsiteY10-72"/>
              <a:gd fmla="*/ 2047972 w 2655784" name="connsiteX0-73"/>
              <a:gd fmla="*/ 0 h 2737024" name="connsiteY0-74"/>
              <a:gd fmla="*/ 2472243 w 2655784" name="connsiteX1-75"/>
              <a:gd fmla="*/ 0 h 2737024" name="connsiteY1-76"/>
              <a:gd fmla="*/ 2655784 w 2655784" name="connsiteX2-77"/>
              <a:gd fmla="*/ 183541 h 2737024" name="connsiteY2-78"/>
              <a:gd fmla="*/ 2655784 w 2655784" name="connsiteX3-79"/>
              <a:gd fmla="*/ 2553483 h 2737024" name="connsiteY3-80"/>
              <a:gd fmla="*/ 2472243 w 2655784" name="connsiteX4-81"/>
              <a:gd fmla="*/ 2737024 h 2737024" name="connsiteY4-82"/>
              <a:gd fmla="*/ 183541 w 2655784" name="connsiteX5-83"/>
              <a:gd fmla="*/ 2737024 h 2737024" name="connsiteY5-84"/>
              <a:gd fmla="*/ 0 w 2655784" name="connsiteX6-85"/>
              <a:gd fmla="*/ 2553483 h 2737024" name="connsiteY6-86"/>
              <a:gd fmla="*/ 0 w 2655784" name="connsiteX7-87"/>
              <a:gd fmla="*/ 183541 h 2737024" name="connsiteY7-88"/>
              <a:gd fmla="*/ 183541 w 2655784" name="connsiteX8-89"/>
              <a:gd fmla="*/ 0 h 2737024" name="connsiteY8-90"/>
              <a:gd fmla="*/ 607812 w 2655784" name="connsiteX9-91"/>
              <a:gd fmla="*/ 0 h 2737024" name="connsiteY9-92"/>
            </a:gd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b="b" l="l" r="r" t="t"/>
            <a:pathLst>
              <a:path h="2737024" w="265578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000000"/>
            </a:solidFill>
            <a:prstDash val="solid"/>
            <a:round/>
            <a:headEnd len="sm" type="oval" w="sm"/>
            <a:tailEnd len="sm" type="oval" w="sm"/>
          </a:ln>
          <a:effectLst>
            <a:outerShdw algn="tl" blurRad="101600" dir="2700000" dist="38100" rotWithShape="0">
              <a:schemeClr val="bg1">
                <a:lumMod val="50000"/>
                <a:alpha val="40000"/>
              </a:schemeClr>
            </a:outerShdw>
          </a:effectLst>
        </p:spPr>
        <p:txBody>
          <a:bodyPr anchor="ctr"/>
          <a:lstStyle/>
          <a:p>
            <a:pPr>
              <a:defRPr/>
            </a:pPr>
            <a:endParaRPr altLang="en-US" kern="0" lang="zh-CN" sz="2400">
              <a:latin charset="-122" pitchFamily="34" typeface="微软雅黑"/>
              <a:ea charset="-122" panose="020b0503020204020204" pitchFamily="34" typeface="微软雅黑"/>
            </a:endParaRPr>
          </a:p>
        </p:txBody>
      </p:sp>
      <p:sp>
        <p:nvSpPr>
          <p:cNvPr id="11" name="圆角矩形 10"/>
          <p:cNvSpPr/>
          <p:nvPr/>
        </p:nvSpPr>
        <p:spPr>
          <a:xfrm>
            <a:off x="666321" y="2653341"/>
            <a:ext cx="3071284" cy="1919816"/>
          </a:xfrm>
          <a:prstGeom prst="roundRect">
            <a:avLst>
              <a:gd fmla="val 10671" name="adj"/>
            </a:avLst>
          </a:prstGeom>
          <a:blipFill dpi="0" rotWithShape="1">
            <a:blip r:embed="rId3">
              <a:extLst>
                <a:ext uri="{28A0092B-C50C-407E-A947-70E740481C1C}">
                  <a14:useLocalDpi val="0"/>
                </a:ext>
              </a:extLst>
            </a:blip>
            <a:stretch>
              <a:fillRect/>
            </a:stretch>
          </a:blipFill>
          <a:ln w="9525">
            <a:solidFill>
              <a:srgbClr val="FDFDFD"/>
            </a:solidFill>
            <a:round/>
          </a:ln>
          <a:effectLst>
            <a:outerShdw algn="t" blurRad="114300" dir="5400000" dist="38100" rotWithShape="0">
              <a:prstClr val="black">
                <a:alpha val="25000"/>
              </a:prstClr>
            </a:outerShdw>
          </a:effectLst>
        </p:spPr>
        <p:txBody>
          <a:bodyPr anchor="ctr" wrap="none"/>
          <a:lstStyle/>
          <a:p>
            <a:pPr>
              <a:defRPr/>
            </a:pPr>
            <a:endParaRPr altLang="en-US" kern="0" lang="zh-CN" sz="2400">
              <a:latin charset="-122" pitchFamily="34" typeface="微软雅黑"/>
              <a:ea charset="-122" panose="020b0503020204020204" pitchFamily="34" typeface="微软雅黑"/>
            </a:endParaRPr>
          </a:p>
        </p:txBody>
      </p:sp>
      <p:sp>
        <p:nvSpPr>
          <p:cNvPr id="12" name="文本框 18"/>
          <p:cNvSpPr txBox="1"/>
          <p:nvPr/>
        </p:nvSpPr>
        <p:spPr>
          <a:xfrm>
            <a:off x="1242054" y="1988841"/>
            <a:ext cx="1919817" cy="416509"/>
          </a:xfrm>
          <a:prstGeom prst="rect">
            <a:avLst/>
          </a:prstGeom>
          <a:noFill/>
        </p:spPr>
        <p:txBody>
          <a:bodyPr>
            <a:spAutoFit/>
          </a:bodyPr>
          <a:lstStyle/>
          <a:p>
            <a:pPr>
              <a:defRPr/>
            </a:pPr>
            <a:r>
              <a:rPr altLang="en-US" lang="zh-CN" sz="2133">
                <a:solidFill>
                  <a:srgbClr val="58A4FF"/>
                </a:solidFill>
                <a:latin charset="-122" pitchFamily="34" typeface="微软雅黑"/>
                <a:ea charset="-122" panose="020b0503020204020204" pitchFamily="34" typeface="微软雅黑"/>
              </a:rPr>
              <a:t>请输入子标题</a:t>
            </a:r>
          </a:p>
        </p:txBody>
      </p:sp>
      <p:sp>
        <p:nvSpPr>
          <p:cNvPr id="13" name="文本框 22"/>
          <p:cNvSpPr txBox="1"/>
          <p:nvPr/>
        </p:nvSpPr>
        <p:spPr>
          <a:xfrm>
            <a:off x="979588" y="4742491"/>
            <a:ext cx="2442633" cy="969264"/>
          </a:xfrm>
          <a:prstGeom prst="rect">
            <a:avLst/>
          </a:prstGeom>
          <a:noFill/>
        </p:spPr>
        <p:txBody>
          <a:bodyPr>
            <a:spAutoFit/>
          </a:bodyPr>
          <a:lstStyle/>
          <a:p>
            <a:pPr algn="dist">
              <a:lnSpc>
                <a:spcPct val="120000"/>
              </a:lnSpc>
              <a:defRPr/>
            </a:pPr>
            <a:r>
              <a:rPr altLang="en-US" lang="zh-CN" sz="1600">
                <a:latin charset="-122" pitchFamily="34" typeface="微软雅黑"/>
                <a:ea charset="-122" panose="020b0503020204020204" pitchFamily="34" typeface="微软雅黑"/>
              </a:rPr>
              <a:t>请输入文本请输入文本请输入文本请输入文本</a:t>
            </a:r>
          </a:p>
          <a:p>
            <a:pPr algn="dist">
              <a:lnSpc>
                <a:spcPct val="120000"/>
              </a:lnSpc>
              <a:defRPr/>
            </a:pPr>
            <a:r>
              <a:rPr altLang="en-US" lang="zh-CN" sz="1600">
                <a:latin charset="-122" pitchFamily="34" typeface="微软雅黑"/>
                <a:ea charset="-122" panose="020b0503020204020204" pitchFamily="34" typeface="微软雅黑"/>
              </a:rPr>
              <a:t>请输入文本请输入文本</a:t>
            </a:r>
          </a:p>
        </p:txBody>
      </p:sp>
      <p:sp>
        <p:nvSpPr>
          <p:cNvPr id="14" name="任意多边形 13"/>
          <p:cNvSpPr/>
          <p:nvPr/>
        </p:nvSpPr>
        <p:spPr>
          <a:xfrm>
            <a:off x="4311220" y="2246942"/>
            <a:ext cx="3539067" cy="3649133"/>
          </a:xfrm>
          <a:custGeom>
            <a:gdLst>
              <a:gd fmla="*/ 183541 w 2655784" name="connsiteX0"/>
              <a:gd fmla="*/ 0 h 2737024" name="connsiteY0"/>
              <a:gd fmla="*/ 607812 w 2655784" name="connsiteX1"/>
              <a:gd fmla="*/ 0 h 2737024" name="connsiteY1"/>
              <a:gd fmla="*/ 607812 w 2655784" name="connsiteX2"/>
              <a:gd fmla="*/ 151879 h 2737024" name="connsiteY2"/>
              <a:gd fmla="*/ 2047972 w 2655784" name="connsiteX3"/>
              <a:gd fmla="*/ 151879 h 2737024" name="connsiteY3"/>
              <a:gd fmla="*/ 2047972 w 2655784" name="connsiteX4"/>
              <a:gd fmla="*/ 0 h 2737024" name="connsiteY4"/>
              <a:gd fmla="*/ 2472243 w 2655784" name="connsiteX5"/>
              <a:gd fmla="*/ 0 h 2737024" name="connsiteY5"/>
              <a:gd fmla="*/ 2655784 w 2655784" name="connsiteX6"/>
              <a:gd fmla="*/ 183541 h 2737024" name="connsiteY6"/>
              <a:gd fmla="*/ 2655784 w 2655784" name="connsiteX7"/>
              <a:gd fmla="*/ 2553483 h 2737024" name="connsiteY7"/>
              <a:gd fmla="*/ 2472243 w 2655784" name="connsiteX8"/>
              <a:gd fmla="*/ 2737024 h 2737024" name="connsiteY8"/>
              <a:gd fmla="*/ 183541 w 2655784" name="connsiteX9"/>
              <a:gd fmla="*/ 2737024 h 2737024" name="connsiteY9"/>
              <a:gd fmla="*/ 0 w 2655784" name="connsiteX10"/>
              <a:gd fmla="*/ 2553483 h 2737024" name="connsiteY10"/>
              <a:gd fmla="*/ 0 w 2655784" name="connsiteX11"/>
              <a:gd fmla="*/ 183541 h 2737024" name="connsiteY11"/>
              <a:gd fmla="*/ 183541 w 2655784" name="connsiteX12"/>
              <a:gd fmla="*/ 0 h 2737024" name="connsiteY12"/>
              <a:gd fmla="*/ 607812 w 2655784" name="connsiteX0-1"/>
              <a:gd fmla="*/ 151879 h 2737024" name="connsiteY0-2"/>
              <a:gd fmla="*/ 2047972 w 2655784" name="connsiteX1-3"/>
              <a:gd fmla="*/ 151879 h 2737024" name="connsiteY1-4"/>
              <a:gd fmla="*/ 2047972 w 2655784" name="connsiteX2-5"/>
              <a:gd fmla="*/ 0 h 2737024" name="connsiteY2-6"/>
              <a:gd fmla="*/ 2472243 w 2655784" name="connsiteX3-7"/>
              <a:gd fmla="*/ 0 h 2737024" name="connsiteY3-8"/>
              <a:gd fmla="*/ 2655784 w 2655784" name="connsiteX4-9"/>
              <a:gd fmla="*/ 183541 h 2737024" name="connsiteY4-10"/>
              <a:gd fmla="*/ 2655784 w 2655784" name="connsiteX5-11"/>
              <a:gd fmla="*/ 2553483 h 2737024" name="connsiteY5-12"/>
              <a:gd fmla="*/ 2472243 w 2655784" name="connsiteX6-13"/>
              <a:gd fmla="*/ 2737024 h 2737024" name="connsiteY6-14"/>
              <a:gd fmla="*/ 183541 w 2655784" name="connsiteX7-15"/>
              <a:gd fmla="*/ 2737024 h 2737024" name="connsiteY7-16"/>
              <a:gd fmla="*/ 0 w 2655784" name="connsiteX8-17"/>
              <a:gd fmla="*/ 2553483 h 2737024" name="connsiteY8-18"/>
              <a:gd fmla="*/ 0 w 2655784" name="connsiteX9-19"/>
              <a:gd fmla="*/ 183541 h 2737024" name="connsiteY9-20"/>
              <a:gd fmla="*/ 183541 w 2655784" name="connsiteX10-21"/>
              <a:gd fmla="*/ 0 h 2737024" name="connsiteY10-22"/>
              <a:gd fmla="*/ 607812 w 2655784" name="connsiteX11-23"/>
              <a:gd fmla="*/ 0 h 2737024" name="connsiteY11-24"/>
              <a:gd fmla="*/ 699252 w 2655784" name="connsiteX12-25"/>
              <a:gd fmla="*/ 243319 h 2737024" name="connsiteY12-26"/>
              <a:gd fmla="*/ 607812 w 2655784" name="connsiteX0-27"/>
              <a:gd fmla="*/ 151879 h 2737024" name="connsiteY0-28"/>
              <a:gd fmla="*/ 2047972 w 2655784" name="connsiteX1-29"/>
              <a:gd fmla="*/ 151879 h 2737024" name="connsiteY1-30"/>
              <a:gd fmla="*/ 2047972 w 2655784" name="connsiteX2-31"/>
              <a:gd fmla="*/ 0 h 2737024" name="connsiteY2-32"/>
              <a:gd fmla="*/ 2472243 w 2655784" name="connsiteX3-33"/>
              <a:gd fmla="*/ 0 h 2737024" name="connsiteY3-34"/>
              <a:gd fmla="*/ 2655784 w 2655784" name="connsiteX4-35"/>
              <a:gd fmla="*/ 183541 h 2737024" name="connsiteY4-36"/>
              <a:gd fmla="*/ 2655784 w 2655784" name="connsiteX5-37"/>
              <a:gd fmla="*/ 2553483 h 2737024" name="connsiteY5-38"/>
              <a:gd fmla="*/ 2472243 w 2655784" name="connsiteX6-39"/>
              <a:gd fmla="*/ 2737024 h 2737024" name="connsiteY6-40"/>
              <a:gd fmla="*/ 183541 w 2655784" name="connsiteX7-41"/>
              <a:gd fmla="*/ 2737024 h 2737024" name="connsiteY7-42"/>
              <a:gd fmla="*/ 0 w 2655784" name="connsiteX8-43"/>
              <a:gd fmla="*/ 2553483 h 2737024" name="connsiteY8-44"/>
              <a:gd fmla="*/ 0 w 2655784" name="connsiteX9-45"/>
              <a:gd fmla="*/ 183541 h 2737024" name="connsiteY9-46"/>
              <a:gd fmla="*/ 183541 w 2655784" name="connsiteX10-47"/>
              <a:gd fmla="*/ 0 h 2737024" name="connsiteY10-48"/>
              <a:gd fmla="*/ 607812 w 2655784" name="connsiteX11-49"/>
              <a:gd fmla="*/ 0 h 2737024" name="connsiteY11-50"/>
              <a:gd fmla="*/ 2047972 w 2655784" name="connsiteX0-51"/>
              <a:gd fmla="*/ 151879 h 2737024" name="connsiteY0-52"/>
              <a:gd fmla="*/ 2047972 w 2655784" name="connsiteX1-53"/>
              <a:gd fmla="*/ 0 h 2737024" name="connsiteY1-54"/>
              <a:gd fmla="*/ 2472243 w 2655784" name="connsiteX2-55"/>
              <a:gd fmla="*/ 0 h 2737024" name="connsiteY2-56"/>
              <a:gd fmla="*/ 2655784 w 2655784" name="connsiteX3-57"/>
              <a:gd fmla="*/ 183541 h 2737024" name="connsiteY3-58"/>
              <a:gd fmla="*/ 2655784 w 2655784" name="connsiteX4-59"/>
              <a:gd fmla="*/ 2553483 h 2737024" name="connsiteY4-60"/>
              <a:gd fmla="*/ 2472243 w 2655784" name="connsiteX5-61"/>
              <a:gd fmla="*/ 2737024 h 2737024" name="connsiteY5-62"/>
              <a:gd fmla="*/ 183541 w 2655784" name="connsiteX6-63"/>
              <a:gd fmla="*/ 2737024 h 2737024" name="connsiteY6-64"/>
              <a:gd fmla="*/ 0 w 2655784" name="connsiteX7-65"/>
              <a:gd fmla="*/ 2553483 h 2737024" name="connsiteY7-66"/>
              <a:gd fmla="*/ 0 w 2655784" name="connsiteX8-67"/>
              <a:gd fmla="*/ 183541 h 2737024" name="connsiteY8-68"/>
              <a:gd fmla="*/ 183541 w 2655784" name="connsiteX9-69"/>
              <a:gd fmla="*/ 0 h 2737024" name="connsiteY9-70"/>
              <a:gd fmla="*/ 607812 w 2655784" name="connsiteX10-71"/>
              <a:gd fmla="*/ 0 h 2737024" name="connsiteY10-72"/>
              <a:gd fmla="*/ 2047972 w 2655784" name="connsiteX0-73"/>
              <a:gd fmla="*/ 0 h 2737024" name="connsiteY0-74"/>
              <a:gd fmla="*/ 2472243 w 2655784" name="connsiteX1-75"/>
              <a:gd fmla="*/ 0 h 2737024" name="connsiteY1-76"/>
              <a:gd fmla="*/ 2655784 w 2655784" name="connsiteX2-77"/>
              <a:gd fmla="*/ 183541 h 2737024" name="connsiteY2-78"/>
              <a:gd fmla="*/ 2655784 w 2655784" name="connsiteX3-79"/>
              <a:gd fmla="*/ 2553483 h 2737024" name="connsiteY3-80"/>
              <a:gd fmla="*/ 2472243 w 2655784" name="connsiteX4-81"/>
              <a:gd fmla="*/ 2737024 h 2737024" name="connsiteY4-82"/>
              <a:gd fmla="*/ 183541 w 2655784" name="connsiteX5-83"/>
              <a:gd fmla="*/ 2737024 h 2737024" name="connsiteY5-84"/>
              <a:gd fmla="*/ 0 w 2655784" name="connsiteX6-85"/>
              <a:gd fmla="*/ 2553483 h 2737024" name="connsiteY6-86"/>
              <a:gd fmla="*/ 0 w 2655784" name="connsiteX7-87"/>
              <a:gd fmla="*/ 183541 h 2737024" name="connsiteY7-88"/>
              <a:gd fmla="*/ 183541 w 2655784" name="connsiteX8-89"/>
              <a:gd fmla="*/ 0 h 2737024" name="connsiteY8-90"/>
              <a:gd fmla="*/ 607812 w 2655784" name="connsiteX9-91"/>
              <a:gd fmla="*/ 0 h 2737024" name="connsiteY9-92"/>
            </a:gd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b="b" l="l" r="r" t="t"/>
            <a:pathLst>
              <a:path h="2737024" w="265578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000000"/>
            </a:solidFill>
            <a:prstDash val="solid"/>
            <a:round/>
            <a:headEnd len="sm" type="oval" w="sm"/>
            <a:tailEnd len="sm" type="oval" w="sm"/>
          </a:ln>
          <a:effectLst>
            <a:outerShdw algn="tl" blurRad="101600" dir="2700000" dist="38100" rotWithShape="0">
              <a:schemeClr val="bg1">
                <a:lumMod val="50000"/>
                <a:alpha val="40000"/>
              </a:schemeClr>
            </a:outerShdw>
          </a:effectLst>
        </p:spPr>
        <p:txBody>
          <a:bodyPr anchor="ctr"/>
          <a:lstStyle/>
          <a:p>
            <a:pPr>
              <a:defRPr/>
            </a:pPr>
            <a:endParaRPr altLang="en-US" kern="0" lang="zh-CN" sz="2400">
              <a:latin charset="-122" pitchFamily="34" typeface="微软雅黑"/>
              <a:ea charset="-122" panose="020b0503020204020204" pitchFamily="34" typeface="微软雅黑"/>
            </a:endParaRPr>
          </a:p>
        </p:txBody>
      </p:sp>
      <p:sp>
        <p:nvSpPr>
          <p:cNvPr id="15" name="圆角矩形 14"/>
          <p:cNvSpPr/>
          <p:nvPr/>
        </p:nvSpPr>
        <p:spPr>
          <a:xfrm>
            <a:off x="4544053" y="2653341"/>
            <a:ext cx="3073400" cy="1919816"/>
          </a:xfrm>
          <a:prstGeom prst="roundRect">
            <a:avLst>
              <a:gd fmla="val 10671" name="adj"/>
            </a:avLst>
          </a:prstGeom>
          <a:blipFill dpi="0" rotWithShape="1">
            <a:blip r:embed="rId3">
              <a:extLst>
                <a:ext uri="{28A0092B-C50C-407E-A947-70E740481C1C}">
                  <a14:useLocalDpi val="0"/>
                </a:ext>
              </a:extLst>
            </a:blip>
            <a:stretch>
              <a:fillRect/>
            </a:stretch>
          </a:blipFill>
          <a:ln w="9525">
            <a:solidFill>
              <a:srgbClr val="FDFDFD"/>
            </a:solidFill>
            <a:round/>
          </a:ln>
          <a:effectLst>
            <a:outerShdw algn="t" blurRad="114300" dir="5400000" dist="38100" rotWithShape="0">
              <a:prstClr val="black">
                <a:alpha val="25000"/>
              </a:prstClr>
            </a:outerShdw>
          </a:effectLst>
        </p:spPr>
        <p:txBody>
          <a:bodyPr anchor="ctr" wrap="none"/>
          <a:lstStyle/>
          <a:p>
            <a:pPr>
              <a:defRPr/>
            </a:pPr>
            <a:endParaRPr altLang="en-US" kern="0" lang="zh-CN" sz="2400">
              <a:latin charset="-122" pitchFamily="34" typeface="微软雅黑"/>
              <a:ea charset="-122" panose="020b0503020204020204" pitchFamily="34" typeface="微软雅黑"/>
            </a:endParaRPr>
          </a:p>
        </p:txBody>
      </p:sp>
      <p:sp>
        <p:nvSpPr>
          <p:cNvPr id="16" name="文本框 37"/>
          <p:cNvSpPr txBox="1"/>
          <p:nvPr/>
        </p:nvSpPr>
        <p:spPr>
          <a:xfrm>
            <a:off x="5119787" y="1988841"/>
            <a:ext cx="1921933" cy="416509"/>
          </a:xfrm>
          <a:prstGeom prst="rect">
            <a:avLst/>
          </a:prstGeom>
          <a:noFill/>
        </p:spPr>
        <p:txBody>
          <a:bodyPr>
            <a:spAutoFit/>
          </a:bodyPr>
          <a:lstStyle/>
          <a:p>
            <a:pPr>
              <a:defRPr/>
            </a:pPr>
            <a:r>
              <a:rPr altLang="en-US" lang="zh-CN" sz="2133">
                <a:solidFill>
                  <a:srgbClr val="58A4FF"/>
                </a:solidFill>
                <a:latin charset="-122" pitchFamily="34" typeface="微软雅黑"/>
                <a:ea charset="-122" panose="020b0503020204020204" pitchFamily="34" typeface="微软雅黑"/>
              </a:rPr>
              <a:t>请输入子标题</a:t>
            </a:r>
          </a:p>
        </p:txBody>
      </p:sp>
      <p:sp>
        <p:nvSpPr>
          <p:cNvPr id="17" name="文本框 38"/>
          <p:cNvSpPr txBox="1"/>
          <p:nvPr/>
        </p:nvSpPr>
        <p:spPr>
          <a:xfrm>
            <a:off x="4859438" y="4742491"/>
            <a:ext cx="2442633" cy="969264"/>
          </a:xfrm>
          <a:prstGeom prst="rect">
            <a:avLst/>
          </a:prstGeom>
          <a:noFill/>
        </p:spPr>
        <p:txBody>
          <a:bodyPr>
            <a:spAutoFit/>
          </a:bodyPr>
          <a:lstStyle/>
          <a:p>
            <a:pPr algn="dist">
              <a:lnSpc>
                <a:spcPct val="120000"/>
              </a:lnSpc>
              <a:defRPr/>
            </a:pPr>
            <a:r>
              <a:rPr altLang="en-US" lang="zh-CN" sz="1600">
                <a:latin charset="-122" pitchFamily="34" typeface="微软雅黑"/>
                <a:ea charset="-122" panose="020b0503020204020204" pitchFamily="34" typeface="微软雅黑"/>
              </a:rPr>
              <a:t>请输入文本请输入文本请输入文本请输入文本</a:t>
            </a:r>
          </a:p>
          <a:p>
            <a:pPr algn="dist">
              <a:lnSpc>
                <a:spcPct val="120000"/>
              </a:lnSpc>
              <a:defRPr/>
            </a:pPr>
            <a:r>
              <a:rPr altLang="en-US" lang="zh-CN" sz="1600">
                <a:latin charset="-122" pitchFamily="34" typeface="微软雅黑"/>
                <a:ea charset="-122" panose="020b0503020204020204" pitchFamily="34" typeface="微软雅黑"/>
              </a:rPr>
              <a:t>请输入文本请输入文本</a:t>
            </a:r>
          </a:p>
        </p:txBody>
      </p:sp>
      <p:sp>
        <p:nvSpPr>
          <p:cNvPr id="18" name="任意多边形 17"/>
          <p:cNvSpPr/>
          <p:nvPr/>
        </p:nvSpPr>
        <p:spPr>
          <a:xfrm>
            <a:off x="8188953" y="2246942"/>
            <a:ext cx="3541184" cy="3649133"/>
          </a:xfrm>
          <a:custGeom>
            <a:gdLst>
              <a:gd fmla="*/ 183541 w 2655784" name="connsiteX0"/>
              <a:gd fmla="*/ 0 h 2737024" name="connsiteY0"/>
              <a:gd fmla="*/ 607812 w 2655784" name="connsiteX1"/>
              <a:gd fmla="*/ 0 h 2737024" name="connsiteY1"/>
              <a:gd fmla="*/ 607812 w 2655784" name="connsiteX2"/>
              <a:gd fmla="*/ 151879 h 2737024" name="connsiteY2"/>
              <a:gd fmla="*/ 2047972 w 2655784" name="connsiteX3"/>
              <a:gd fmla="*/ 151879 h 2737024" name="connsiteY3"/>
              <a:gd fmla="*/ 2047972 w 2655784" name="connsiteX4"/>
              <a:gd fmla="*/ 0 h 2737024" name="connsiteY4"/>
              <a:gd fmla="*/ 2472243 w 2655784" name="connsiteX5"/>
              <a:gd fmla="*/ 0 h 2737024" name="connsiteY5"/>
              <a:gd fmla="*/ 2655784 w 2655784" name="connsiteX6"/>
              <a:gd fmla="*/ 183541 h 2737024" name="connsiteY6"/>
              <a:gd fmla="*/ 2655784 w 2655784" name="connsiteX7"/>
              <a:gd fmla="*/ 2553483 h 2737024" name="connsiteY7"/>
              <a:gd fmla="*/ 2472243 w 2655784" name="connsiteX8"/>
              <a:gd fmla="*/ 2737024 h 2737024" name="connsiteY8"/>
              <a:gd fmla="*/ 183541 w 2655784" name="connsiteX9"/>
              <a:gd fmla="*/ 2737024 h 2737024" name="connsiteY9"/>
              <a:gd fmla="*/ 0 w 2655784" name="connsiteX10"/>
              <a:gd fmla="*/ 2553483 h 2737024" name="connsiteY10"/>
              <a:gd fmla="*/ 0 w 2655784" name="connsiteX11"/>
              <a:gd fmla="*/ 183541 h 2737024" name="connsiteY11"/>
              <a:gd fmla="*/ 183541 w 2655784" name="connsiteX12"/>
              <a:gd fmla="*/ 0 h 2737024" name="connsiteY12"/>
              <a:gd fmla="*/ 607812 w 2655784" name="connsiteX0-1"/>
              <a:gd fmla="*/ 151879 h 2737024" name="connsiteY0-2"/>
              <a:gd fmla="*/ 2047972 w 2655784" name="connsiteX1-3"/>
              <a:gd fmla="*/ 151879 h 2737024" name="connsiteY1-4"/>
              <a:gd fmla="*/ 2047972 w 2655784" name="connsiteX2-5"/>
              <a:gd fmla="*/ 0 h 2737024" name="connsiteY2-6"/>
              <a:gd fmla="*/ 2472243 w 2655784" name="connsiteX3-7"/>
              <a:gd fmla="*/ 0 h 2737024" name="connsiteY3-8"/>
              <a:gd fmla="*/ 2655784 w 2655784" name="connsiteX4-9"/>
              <a:gd fmla="*/ 183541 h 2737024" name="connsiteY4-10"/>
              <a:gd fmla="*/ 2655784 w 2655784" name="connsiteX5-11"/>
              <a:gd fmla="*/ 2553483 h 2737024" name="connsiteY5-12"/>
              <a:gd fmla="*/ 2472243 w 2655784" name="connsiteX6-13"/>
              <a:gd fmla="*/ 2737024 h 2737024" name="connsiteY6-14"/>
              <a:gd fmla="*/ 183541 w 2655784" name="connsiteX7-15"/>
              <a:gd fmla="*/ 2737024 h 2737024" name="connsiteY7-16"/>
              <a:gd fmla="*/ 0 w 2655784" name="connsiteX8-17"/>
              <a:gd fmla="*/ 2553483 h 2737024" name="connsiteY8-18"/>
              <a:gd fmla="*/ 0 w 2655784" name="connsiteX9-19"/>
              <a:gd fmla="*/ 183541 h 2737024" name="connsiteY9-20"/>
              <a:gd fmla="*/ 183541 w 2655784" name="connsiteX10-21"/>
              <a:gd fmla="*/ 0 h 2737024" name="connsiteY10-22"/>
              <a:gd fmla="*/ 607812 w 2655784" name="connsiteX11-23"/>
              <a:gd fmla="*/ 0 h 2737024" name="connsiteY11-24"/>
              <a:gd fmla="*/ 699252 w 2655784" name="connsiteX12-25"/>
              <a:gd fmla="*/ 243319 h 2737024" name="connsiteY12-26"/>
              <a:gd fmla="*/ 607812 w 2655784" name="connsiteX0-27"/>
              <a:gd fmla="*/ 151879 h 2737024" name="connsiteY0-28"/>
              <a:gd fmla="*/ 2047972 w 2655784" name="connsiteX1-29"/>
              <a:gd fmla="*/ 151879 h 2737024" name="connsiteY1-30"/>
              <a:gd fmla="*/ 2047972 w 2655784" name="connsiteX2-31"/>
              <a:gd fmla="*/ 0 h 2737024" name="connsiteY2-32"/>
              <a:gd fmla="*/ 2472243 w 2655784" name="connsiteX3-33"/>
              <a:gd fmla="*/ 0 h 2737024" name="connsiteY3-34"/>
              <a:gd fmla="*/ 2655784 w 2655784" name="connsiteX4-35"/>
              <a:gd fmla="*/ 183541 h 2737024" name="connsiteY4-36"/>
              <a:gd fmla="*/ 2655784 w 2655784" name="connsiteX5-37"/>
              <a:gd fmla="*/ 2553483 h 2737024" name="connsiteY5-38"/>
              <a:gd fmla="*/ 2472243 w 2655784" name="connsiteX6-39"/>
              <a:gd fmla="*/ 2737024 h 2737024" name="connsiteY6-40"/>
              <a:gd fmla="*/ 183541 w 2655784" name="connsiteX7-41"/>
              <a:gd fmla="*/ 2737024 h 2737024" name="connsiteY7-42"/>
              <a:gd fmla="*/ 0 w 2655784" name="connsiteX8-43"/>
              <a:gd fmla="*/ 2553483 h 2737024" name="connsiteY8-44"/>
              <a:gd fmla="*/ 0 w 2655784" name="connsiteX9-45"/>
              <a:gd fmla="*/ 183541 h 2737024" name="connsiteY9-46"/>
              <a:gd fmla="*/ 183541 w 2655784" name="connsiteX10-47"/>
              <a:gd fmla="*/ 0 h 2737024" name="connsiteY10-48"/>
              <a:gd fmla="*/ 607812 w 2655784" name="connsiteX11-49"/>
              <a:gd fmla="*/ 0 h 2737024" name="connsiteY11-50"/>
              <a:gd fmla="*/ 2047972 w 2655784" name="connsiteX0-51"/>
              <a:gd fmla="*/ 151879 h 2737024" name="connsiteY0-52"/>
              <a:gd fmla="*/ 2047972 w 2655784" name="connsiteX1-53"/>
              <a:gd fmla="*/ 0 h 2737024" name="connsiteY1-54"/>
              <a:gd fmla="*/ 2472243 w 2655784" name="connsiteX2-55"/>
              <a:gd fmla="*/ 0 h 2737024" name="connsiteY2-56"/>
              <a:gd fmla="*/ 2655784 w 2655784" name="connsiteX3-57"/>
              <a:gd fmla="*/ 183541 h 2737024" name="connsiteY3-58"/>
              <a:gd fmla="*/ 2655784 w 2655784" name="connsiteX4-59"/>
              <a:gd fmla="*/ 2553483 h 2737024" name="connsiteY4-60"/>
              <a:gd fmla="*/ 2472243 w 2655784" name="connsiteX5-61"/>
              <a:gd fmla="*/ 2737024 h 2737024" name="connsiteY5-62"/>
              <a:gd fmla="*/ 183541 w 2655784" name="connsiteX6-63"/>
              <a:gd fmla="*/ 2737024 h 2737024" name="connsiteY6-64"/>
              <a:gd fmla="*/ 0 w 2655784" name="connsiteX7-65"/>
              <a:gd fmla="*/ 2553483 h 2737024" name="connsiteY7-66"/>
              <a:gd fmla="*/ 0 w 2655784" name="connsiteX8-67"/>
              <a:gd fmla="*/ 183541 h 2737024" name="connsiteY8-68"/>
              <a:gd fmla="*/ 183541 w 2655784" name="connsiteX9-69"/>
              <a:gd fmla="*/ 0 h 2737024" name="connsiteY9-70"/>
              <a:gd fmla="*/ 607812 w 2655784" name="connsiteX10-71"/>
              <a:gd fmla="*/ 0 h 2737024" name="connsiteY10-72"/>
              <a:gd fmla="*/ 2047972 w 2655784" name="connsiteX0-73"/>
              <a:gd fmla="*/ 0 h 2737024" name="connsiteY0-74"/>
              <a:gd fmla="*/ 2472243 w 2655784" name="connsiteX1-75"/>
              <a:gd fmla="*/ 0 h 2737024" name="connsiteY1-76"/>
              <a:gd fmla="*/ 2655784 w 2655784" name="connsiteX2-77"/>
              <a:gd fmla="*/ 183541 h 2737024" name="connsiteY2-78"/>
              <a:gd fmla="*/ 2655784 w 2655784" name="connsiteX3-79"/>
              <a:gd fmla="*/ 2553483 h 2737024" name="connsiteY3-80"/>
              <a:gd fmla="*/ 2472243 w 2655784" name="connsiteX4-81"/>
              <a:gd fmla="*/ 2737024 h 2737024" name="connsiteY4-82"/>
              <a:gd fmla="*/ 183541 w 2655784" name="connsiteX5-83"/>
              <a:gd fmla="*/ 2737024 h 2737024" name="connsiteY5-84"/>
              <a:gd fmla="*/ 0 w 2655784" name="connsiteX6-85"/>
              <a:gd fmla="*/ 2553483 h 2737024" name="connsiteY6-86"/>
              <a:gd fmla="*/ 0 w 2655784" name="connsiteX7-87"/>
              <a:gd fmla="*/ 183541 h 2737024" name="connsiteY7-88"/>
              <a:gd fmla="*/ 183541 w 2655784" name="connsiteX8-89"/>
              <a:gd fmla="*/ 0 h 2737024" name="connsiteY8-90"/>
              <a:gd fmla="*/ 607812 w 2655784" name="connsiteX9-91"/>
              <a:gd fmla="*/ 0 h 2737024" name="connsiteY9-92"/>
            </a:gd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b="b" l="l" r="r" t="t"/>
            <a:pathLst>
              <a:path h="2737024" w="265578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000000"/>
            </a:solidFill>
            <a:prstDash val="solid"/>
            <a:round/>
            <a:headEnd len="sm" type="oval" w="sm"/>
            <a:tailEnd len="sm" type="oval" w="sm"/>
          </a:ln>
          <a:effectLst>
            <a:outerShdw algn="tl" blurRad="101600" dir="2700000" dist="38100" rotWithShape="0">
              <a:schemeClr val="bg1">
                <a:lumMod val="50000"/>
                <a:alpha val="40000"/>
              </a:schemeClr>
            </a:outerShdw>
          </a:effectLst>
        </p:spPr>
        <p:txBody>
          <a:bodyPr anchor="ctr"/>
          <a:lstStyle/>
          <a:p>
            <a:pPr>
              <a:defRPr/>
            </a:pPr>
            <a:endParaRPr altLang="en-US" kern="0" lang="zh-CN" sz="2400">
              <a:latin charset="-122" pitchFamily="34" typeface="微软雅黑"/>
              <a:ea charset="-122" panose="020b0503020204020204" pitchFamily="34" typeface="微软雅黑"/>
            </a:endParaRPr>
          </a:p>
        </p:txBody>
      </p:sp>
      <p:sp>
        <p:nvSpPr>
          <p:cNvPr id="19" name="圆角矩形 18"/>
          <p:cNvSpPr/>
          <p:nvPr/>
        </p:nvSpPr>
        <p:spPr>
          <a:xfrm>
            <a:off x="8423904" y="2653341"/>
            <a:ext cx="3071283" cy="1919816"/>
          </a:xfrm>
          <a:prstGeom prst="roundRect">
            <a:avLst>
              <a:gd fmla="val 10671" name="adj"/>
            </a:avLst>
          </a:prstGeom>
          <a:blipFill dpi="0" rotWithShape="1">
            <a:blip r:embed="rId3">
              <a:extLst>
                <a:ext uri="{28A0092B-C50C-407E-A947-70E740481C1C}">
                  <a14:useLocalDpi val="0"/>
                </a:ext>
              </a:extLst>
            </a:blip>
            <a:stretch>
              <a:fillRect/>
            </a:stretch>
          </a:blipFill>
          <a:ln w="9525">
            <a:solidFill>
              <a:srgbClr val="FDFDFD"/>
            </a:solidFill>
            <a:round/>
          </a:ln>
          <a:effectLst>
            <a:outerShdw algn="t" blurRad="114300" dir="5400000" dist="38100" rotWithShape="0">
              <a:prstClr val="black">
                <a:alpha val="25000"/>
              </a:prstClr>
            </a:outerShdw>
          </a:effectLst>
        </p:spPr>
        <p:txBody>
          <a:bodyPr anchor="ctr" wrap="none"/>
          <a:lstStyle/>
          <a:p>
            <a:pPr>
              <a:defRPr/>
            </a:pPr>
            <a:endParaRPr altLang="en-US" kern="0" lang="zh-CN" sz="2400">
              <a:latin charset="-122" pitchFamily="34" typeface="微软雅黑"/>
              <a:ea charset="-122" panose="020b0503020204020204" pitchFamily="34" typeface="微软雅黑"/>
            </a:endParaRPr>
          </a:p>
        </p:txBody>
      </p:sp>
      <p:sp>
        <p:nvSpPr>
          <p:cNvPr id="20" name="文本框 42"/>
          <p:cNvSpPr txBox="1"/>
          <p:nvPr/>
        </p:nvSpPr>
        <p:spPr>
          <a:xfrm>
            <a:off x="8999636" y="1988841"/>
            <a:ext cx="1919816" cy="416509"/>
          </a:xfrm>
          <a:prstGeom prst="rect">
            <a:avLst/>
          </a:prstGeom>
          <a:noFill/>
        </p:spPr>
        <p:txBody>
          <a:bodyPr>
            <a:spAutoFit/>
          </a:bodyPr>
          <a:lstStyle/>
          <a:p>
            <a:pPr>
              <a:defRPr/>
            </a:pPr>
            <a:r>
              <a:rPr altLang="en-US" lang="zh-CN" sz="2133">
                <a:solidFill>
                  <a:srgbClr val="58A4FF"/>
                </a:solidFill>
                <a:latin charset="-122" pitchFamily="34" typeface="微软雅黑"/>
                <a:ea charset="-122" panose="020b0503020204020204" pitchFamily="34" typeface="微软雅黑"/>
              </a:rPr>
              <a:t>请输入子标题</a:t>
            </a:r>
          </a:p>
        </p:txBody>
      </p:sp>
      <p:sp>
        <p:nvSpPr>
          <p:cNvPr id="21" name="文本框 43"/>
          <p:cNvSpPr txBox="1"/>
          <p:nvPr/>
        </p:nvSpPr>
        <p:spPr>
          <a:xfrm>
            <a:off x="8739288" y="4742491"/>
            <a:ext cx="2442633" cy="969264"/>
          </a:xfrm>
          <a:prstGeom prst="rect">
            <a:avLst/>
          </a:prstGeom>
          <a:noFill/>
        </p:spPr>
        <p:txBody>
          <a:bodyPr>
            <a:spAutoFit/>
          </a:bodyPr>
          <a:lstStyle/>
          <a:p>
            <a:pPr algn="dist">
              <a:lnSpc>
                <a:spcPct val="120000"/>
              </a:lnSpc>
              <a:defRPr/>
            </a:pPr>
            <a:r>
              <a:rPr altLang="en-US" lang="zh-CN" sz="1600">
                <a:latin charset="-122" pitchFamily="34" typeface="微软雅黑"/>
                <a:ea charset="-122" panose="020b0503020204020204" pitchFamily="34" typeface="微软雅黑"/>
              </a:rPr>
              <a:t>请输入文本请输入文本请输入文本请输入文本</a:t>
            </a:r>
          </a:p>
          <a:p>
            <a:pPr algn="dist">
              <a:lnSpc>
                <a:spcPct val="120000"/>
              </a:lnSpc>
              <a:defRPr/>
            </a:pPr>
            <a:r>
              <a:rPr altLang="en-US" lang="zh-CN" sz="1600">
                <a:latin charset="-122" pitchFamily="34" typeface="微软雅黑"/>
                <a:ea charset="-122" panose="020b0503020204020204" pitchFamily="34" typeface="微软雅黑"/>
              </a:rPr>
              <a:t>请输入文本请输入文本</a:t>
            </a:r>
          </a:p>
        </p:txBody>
      </p:sp>
    </p:spTree>
    <p:extLst>
      <p:ext uri="{BB962C8B-B14F-4D97-AF65-F5344CB8AC3E}">
        <p14:creationId val="57650554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heel(1)" transition="in">
                                      <p:cBhvr>
                                        <p:cTn dur="2000" id="7"/>
                                        <p:tgtEl>
                                          <p:spTgt spid="10"/>
                                        </p:tgtEl>
                                      </p:cBhvr>
                                    </p:animEffect>
                                  </p:childTnLst>
                                </p:cTn>
                              </p:par>
                            </p:childTnLst>
                          </p:cTn>
                        </p:par>
                        <p:par>
                          <p:cTn fill="hold" id="8" nodeType="afterGroup">
                            <p:stCondLst>
                              <p:cond delay="2000"/>
                            </p:stCondLst>
                            <p:childTnLst>
                              <p:par>
                                <p:cTn fill="hold" grpId="0" id="9" nodeType="afterEffect" presetClass="entr" presetID="22" presetSubtype="8">
                                  <p:stCondLst>
                                    <p:cond delay="0"/>
                                  </p:stCondLst>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2500"/>
                            </p:stCondLst>
                            <p:childTnLst>
                              <p:par>
                                <p:cTn fill="hold" grpId="0" id="13" nodeType="after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1000" id="15"/>
                                        <p:tgtEl>
                                          <p:spTgt spid="11"/>
                                        </p:tgtEl>
                                      </p:cBhvr>
                                    </p:animEffect>
                                    <p:anim calcmode="lin" valueType="num">
                                      <p:cBhvr>
                                        <p:cTn dur="1000" fill="hold" id="16"/>
                                        <p:tgtEl>
                                          <p:spTgt spid="11"/>
                                        </p:tgtEl>
                                        <p:attrNameLst>
                                          <p:attrName>ppt_x</p:attrName>
                                        </p:attrNameLst>
                                      </p:cBhvr>
                                      <p:tavLst>
                                        <p:tav tm="0">
                                          <p:val>
                                            <p:strVal val="#ppt_x"/>
                                          </p:val>
                                        </p:tav>
                                        <p:tav tm="100000">
                                          <p:val>
                                            <p:strVal val="#ppt_x"/>
                                          </p:val>
                                        </p:tav>
                                      </p:tavLst>
                                    </p:anim>
                                    <p:anim calcmode="lin" valueType="num">
                                      <p:cBhvr>
                                        <p:cTn dur="1000" fill="hold" id="17"/>
                                        <p:tgtEl>
                                          <p:spTgt spid="11"/>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grpId="0" id="24" nodeType="afterEffect" presetClass="entr" presetID="21" presetSubtype="1">
                                  <p:stCondLst>
                                    <p:cond delay="0"/>
                                  </p:stCondLst>
                                  <p:childTnLst>
                                    <p:set>
                                      <p:cBhvr>
                                        <p:cTn dur="1" fill="hold" id="25">
                                          <p:stCondLst>
                                            <p:cond delay="0"/>
                                          </p:stCondLst>
                                        </p:cTn>
                                        <p:tgtEl>
                                          <p:spTgt spid="14"/>
                                        </p:tgtEl>
                                        <p:attrNameLst>
                                          <p:attrName>style.visibility</p:attrName>
                                        </p:attrNameLst>
                                      </p:cBhvr>
                                      <p:to>
                                        <p:strVal val="visible"/>
                                      </p:to>
                                    </p:set>
                                    <p:animEffect filter="wheel(1)" transition="in">
                                      <p:cBhvr>
                                        <p:cTn dur="2000" id="26"/>
                                        <p:tgtEl>
                                          <p:spTgt spid="14"/>
                                        </p:tgtEl>
                                      </p:cBhvr>
                                    </p:animEffect>
                                  </p:childTnLst>
                                </p:cTn>
                              </p:par>
                            </p:childTnLst>
                          </p:cTn>
                        </p:par>
                        <p:par>
                          <p:cTn fill="hold" id="27" nodeType="afterGroup">
                            <p:stCondLst>
                              <p:cond delay="5500"/>
                            </p:stCondLst>
                            <p:childTnLst>
                              <p:par>
                                <p:cTn fill="hold" grpId="0" id="28" nodeType="afterEffect" presetClass="entr" presetID="22" presetSubtype="8">
                                  <p:stCondLst>
                                    <p:cond delay="0"/>
                                  </p:stCondLst>
                                  <p:childTnLst>
                                    <p:set>
                                      <p:cBhvr>
                                        <p:cTn dur="1" fill="hold" id="29">
                                          <p:stCondLst>
                                            <p:cond delay="0"/>
                                          </p:stCondLst>
                                        </p:cTn>
                                        <p:tgtEl>
                                          <p:spTgt spid="16"/>
                                        </p:tgtEl>
                                        <p:attrNameLst>
                                          <p:attrName>style.visibility</p:attrName>
                                        </p:attrNameLst>
                                      </p:cBhvr>
                                      <p:to>
                                        <p:strVal val="visible"/>
                                      </p:to>
                                    </p:set>
                                    <p:animEffect filter="wipe(left)" transition="in">
                                      <p:cBhvr>
                                        <p:cTn dur="500" id="30"/>
                                        <p:tgtEl>
                                          <p:spTgt spid="16"/>
                                        </p:tgtEl>
                                      </p:cBhvr>
                                    </p:animEffect>
                                  </p:childTnLst>
                                </p:cTn>
                              </p:par>
                            </p:childTnLst>
                          </p:cTn>
                        </p:par>
                        <p:par>
                          <p:cTn fill="hold" id="31" nodeType="afterGroup">
                            <p:stCondLst>
                              <p:cond delay="6000"/>
                            </p:stCondLst>
                            <p:childTnLst>
                              <p:par>
                                <p:cTn fill="hold" grpId="0" id="32" nodeType="afterEffect" presetClass="entr" presetID="42" presetSubtype="0">
                                  <p:stCondLst>
                                    <p:cond delay="0"/>
                                  </p:stCondLst>
                                  <p:childTnLst>
                                    <p:set>
                                      <p:cBhvr>
                                        <p:cTn dur="1" fill="hold" id="33">
                                          <p:stCondLst>
                                            <p:cond delay="0"/>
                                          </p:stCondLst>
                                        </p:cTn>
                                        <p:tgtEl>
                                          <p:spTgt spid="15"/>
                                        </p:tgtEl>
                                        <p:attrNameLst>
                                          <p:attrName>style.visibility</p:attrName>
                                        </p:attrNameLst>
                                      </p:cBhvr>
                                      <p:to>
                                        <p:strVal val="visible"/>
                                      </p:to>
                                    </p:set>
                                    <p:animEffect filter="fade" transition="in">
                                      <p:cBhvr>
                                        <p:cTn dur="1000" id="34"/>
                                        <p:tgtEl>
                                          <p:spTgt spid="15"/>
                                        </p:tgtEl>
                                      </p:cBhvr>
                                    </p:animEffect>
                                    <p:anim calcmode="lin" valueType="num">
                                      <p:cBhvr>
                                        <p:cTn dur="1000" fill="hold" id="35"/>
                                        <p:tgtEl>
                                          <p:spTgt spid="15"/>
                                        </p:tgtEl>
                                        <p:attrNameLst>
                                          <p:attrName>ppt_x</p:attrName>
                                        </p:attrNameLst>
                                      </p:cBhvr>
                                      <p:tavLst>
                                        <p:tav tm="0">
                                          <p:val>
                                            <p:strVal val="#ppt_x"/>
                                          </p:val>
                                        </p:tav>
                                        <p:tav tm="100000">
                                          <p:val>
                                            <p:strVal val="#ppt_x"/>
                                          </p:val>
                                        </p:tav>
                                      </p:tavLst>
                                    </p:anim>
                                    <p:anim calcmode="lin" valueType="num">
                                      <p:cBhvr>
                                        <p:cTn dur="1000" fill="hold" id="36"/>
                                        <p:tgtEl>
                                          <p:spTgt spid="15"/>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1000" id="39"/>
                                        <p:tgtEl>
                                          <p:spTgt spid="17"/>
                                        </p:tgtEl>
                                      </p:cBhvr>
                                    </p:animEffect>
                                    <p:anim calcmode="lin" valueType="num">
                                      <p:cBhvr>
                                        <p:cTn dur="1000" fill="hold" id="40"/>
                                        <p:tgtEl>
                                          <p:spTgt spid="17"/>
                                        </p:tgtEl>
                                        <p:attrNameLst>
                                          <p:attrName>ppt_x</p:attrName>
                                        </p:attrNameLst>
                                      </p:cBhvr>
                                      <p:tavLst>
                                        <p:tav tm="0">
                                          <p:val>
                                            <p:strVal val="#ppt_x"/>
                                          </p:val>
                                        </p:tav>
                                        <p:tav tm="100000">
                                          <p:val>
                                            <p:strVal val="#ppt_x"/>
                                          </p:val>
                                        </p:tav>
                                      </p:tavLst>
                                    </p:anim>
                                    <p:anim calcmode="lin" valueType="num">
                                      <p:cBhvr>
                                        <p:cTn dur="1000" fill="hold" id="41"/>
                                        <p:tgtEl>
                                          <p:spTgt spid="17"/>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7000"/>
                            </p:stCondLst>
                            <p:childTnLst>
                              <p:par>
                                <p:cTn fill="hold" grpId="0" id="43" nodeType="afterEffect" presetClass="entr" presetID="21" presetSubtype="1">
                                  <p:stCondLst>
                                    <p:cond delay="0"/>
                                  </p:stCondLst>
                                  <p:childTnLst>
                                    <p:set>
                                      <p:cBhvr>
                                        <p:cTn dur="1" fill="hold" id="44">
                                          <p:stCondLst>
                                            <p:cond delay="0"/>
                                          </p:stCondLst>
                                        </p:cTn>
                                        <p:tgtEl>
                                          <p:spTgt spid="18"/>
                                        </p:tgtEl>
                                        <p:attrNameLst>
                                          <p:attrName>style.visibility</p:attrName>
                                        </p:attrNameLst>
                                      </p:cBhvr>
                                      <p:to>
                                        <p:strVal val="visible"/>
                                      </p:to>
                                    </p:set>
                                    <p:animEffect filter="wheel(1)" transition="in">
                                      <p:cBhvr>
                                        <p:cTn dur="2000" id="45"/>
                                        <p:tgtEl>
                                          <p:spTgt spid="18"/>
                                        </p:tgtEl>
                                      </p:cBhvr>
                                    </p:animEffect>
                                  </p:childTnLst>
                                </p:cTn>
                              </p:par>
                            </p:childTnLst>
                          </p:cTn>
                        </p:par>
                        <p:par>
                          <p:cTn fill="hold" id="46" nodeType="afterGroup">
                            <p:stCondLst>
                              <p:cond delay="9000"/>
                            </p:stCondLst>
                            <p:childTnLst>
                              <p:par>
                                <p:cTn fill="hold" grpId="0" id="47" nodeType="afterEffect" presetClass="entr" presetID="22" presetSubtype="8">
                                  <p:stCondLst>
                                    <p:cond delay="0"/>
                                  </p:stCondLst>
                                  <p:childTnLst>
                                    <p:set>
                                      <p:cBhvr>
                                        <p:cTn dur="1" fill="hold" id="48">
                                          <p:stCondLst>
                                            <p:cond delay="0"/>
                                          </p:stCondLst>
                                        </p:cTn>
                                        <p:tgtEl>
                                          <p:spTgt spid="20"/>
                                        </p:tgtEl>
                                        <p:attrNameLst>
                                          <p:attrName>style.visibility</p:attrName>
                                        </p:attrNameLst>
                                      </p:cBhvr>
                                      <p:to>
                                        <p:strVal val="visible"/>
                                      </p:to>
                                    </p:set>
                                    <p:animEffect filter="wipe(left)" transition="in">
                                      <p:cBhvr>
                                        <p:cTn dur="500" id="49"/>
                                        <p:tgtEl>
                                          <p:spTgt spid="20"/>
                                        </p:tgtEl>
                                      </p:cBhvr>
                                    </p:animEffect>
                                  </p:childTnLst>
                                </p:cTn>
                              </p:par>
                            </p:childTnLst>
                          </p:cTn>
                        </p:par>
                        <p:par>
                          <p:cTn fill="hold" id="50" nodeType="afterGroup">
                            <p:stCondLst>
                              <p:cond delay="9500"/>
                            </p:stCondLst>
                            <p:childTnLst>
                              <p:par>
                                <p:cTn fill="hold" grpId="0" id="51" nodeType="after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21"/>
                                        </p:tgtEl>
                                        <p:attrNameLst>
                                          <p:attrName>style.visibility</p:attrName>
                                        </p:attrNameLst>
                                      </p:cBhvr>
                                      <p:to>
                                        <p:strVal val="visible"/>
                                      </p:to>
                                    </p:set>
                                    <p:animEffect filter="fade" transition="in">
                                      <p:cBhvr>
                                        <p:cTn dur="1000" id="58"/>
                                        <p:tgtEl>
                                          <p:spTgt spid="21"/>
                                        </p:tgtEl>
                                      </p:cBhvr>
                                    </p:animEffect>
                                    <p:anim calcmode="lin" valueType="num">
                                      <p:cBhvr>
                                        <p:cTn dur="1000" fill="hold" id="59"/>
                                        <p:tgtEl>
                                          <p:spTgt spid="21"/>
                                        </p:tgtEl>
                                        <p:attrNameLst>
                                          <p:attrName>ppt_x</p:attrName>
                                        </p:attrNameLst>
                                      </p:cBhvr>
                                      <p:tavLst>
                                        <p:tav tm="0">
                                          <p:val>
                                            <p:strVal val="#ppt_x"/>
                                          </p:val>
                                        </p:tav>
                                        <p:tav tm="100000">
                                          <p:val>
                                            <p:strVal val="#ppt_x"/>
                                          </p:val>
                                        </p:tav>
                                      </p:tavLst>
                                    </p:anim>
                                    <p:anim calcmode="lin" valueType="num">
                                      <p:cBhvr>
                                        <p:cTn dur="1000" fill="hold" id="6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29"/>
          <p:cNvSpPr txBox="1"/>
          <p:nvPr/>
        </p:nvSpPr>
        <p:spPr>
          <a:xfrm>
            <a:off x="711655" y="1834232"/>
            <a:ext cx="2234747" cy="1016000"/>
          </a:xfrm>
          <a:prstGeom prst="rect">
            <a:avLst/>
          </a:prstGeom>
          <a:noFill/>
        </p:spPr>
        <p:txBody>
          <a:bodyPr bIns="0" lIns="0" rIns="0" rtlCol="0" tIns="0" wrap="square">
            <a:spAutoFit/>
          </a:bodyPr>
          <a:lstStyle/>
          <a:p>
            <a:pPr algn="just">
              <a:lnSpc>
                <a:spcPts val="2000"/>
              </a:lnSpc>
            </a:pPr>
            <a:r>
              <a:rPr altLang="en-US" lang="zh-CN" sz="1400">
                <a:latin charset="-122" pitchFamily="34" typeface="微软雅黑"/>
                <a:ea charset="-122" panose="020b0503020204020204" pitchFamily="34" typeface="微软雅黑"/>
              </a:rPr>
              <a:t>此处添加详细文本描述，建议与标题相关并符合整体语言风格，语言描述尽量。……</a:t>
            </a:r>
          </a:p>
        </p:txBody>
      </p:sp>
      <p:sp>
        <p:nvSpPr>
          <p:cNvPr id="11" name="TextBox 29"/>
          <p:cNvSpPr txBox="1"/>
          <p:nvPr/>
        </p:nvSpPr>
        <p:spPr>
          <a:xfrm>
            <a:off x="9301164" y="2865314"/>
            <a:ext cx="2247125" cy="762000"/>
          </a:xfrm>
          <a:prstGeom prst="rect">
            <a:avLst/>
          </a:prstGeom>
          <a:noFill/>
        </p:spPr>
        <p:txBody>
          <a:bodyPr bIns="0" lIns="0" rIns="0" rtlCol="0" tIns="0" wrap="square">
            <a:spAutoFit/>
          </a:bodyPr>
          <a:lstStyle/>
          <a:p>
            <a:pPr algn="just">
              <a:lnSpc>
                <a:spcPts val="2000"/>
              </a:lnSpc>
            </a:pPr>
            <a:r>
              <a:rPr altLang="en-US" lang="zh-CN" sz="1400">
                <a:latin charset="-122" pitchFamily="34" typeface="微软雅黑"/>
                <a:ea charset="-122" panose="020b0503020204020204" pitchFamily="34" typeface="微软雅黑"/>
              </a:rPr>
              <a:t>此处添加详细文本描述，建议与标题相关并符合整体语言风格，语言描述尽量。……</a:t>
            </a:r>
          </a:p>
        </p:txBody>
      </p:sp>
      <p:sp>
        <p:nvSpPr>
          <p:cNvPr id="12" name="TextBox 29"/>
          <p:cNvSpPr txBox="1"/>
          <p:nvPr/>
        </p:nvSpPr>
        <p:spPr>
          <a:xfrm>
            <a:off x="711655" y="3894808"/>
            <a:ext cx="2234747" cy="1016000"/>
          </a:xfrm>
          <a:prstGeom prst="rect">
            <a:avLst/>
          </a:prstGeom>
          <a:noFill/>
        </p:spPr>
        <p:txBody>
          <a:bodyPr bIns="0" lIns="0" rIns="0" rtlCol="0" tIns="0" wrap="square">
            <a:spAutoFit/>
          </a:bodyPr>
          <a:lstStyle/>
          <a:p>
            <a:pPr algn="just">
              <a:lnSpc>
                <a:spcPts val="2000"/>
              </a:lnSpc>
            </a:pPr>
            <a:r>
              <a:rPr altLang="en-US" lang="zh-CN" sz="1400">
                <a:latin charset="-122" pitchFamily="34" typeface="微软雅黑"/>
                <a:ea charset="-122" panose="020b0503020204020204" pitchFamily="34" typeface="微软雅黑"/>
              </a:rPr>
              <a:t>此处添加详细文本描述，建议与标题相关并符合整体语言风格，语言描述尽量。……</a:t>
            </a:r>
          </a:p>
        </p:txBody>
      </p:sp>
      <p:sp>
        <p:nvSpPr>
          <p:cNvPr id="13" name="TextBox 29"/>
          <p:cNvSpPr txBox="1"/>
          <p:nvPr/>
        </p:nvSpPr>
        <p:spPr>
          <a:xfrm>
            <a:off x="9301164" y="4925888"/>
            <a:ext cx="2247125" cy="762000"/>
          </a:xfrm>
          <a:prstGeom prst="rect">
            <a:avLst/>
          </a:prstGeom>
          <a:noFill/>
        </p:spPr>
        <p:txBody>
          <a:bodyPr bIns="0" lIns="0" rIns="0" rtlCol="0" tIns="0" wrap="square">
            <a:spAutoFit/>
          </a:bodyPr>
          <a:lstStyle/>
          <a:p>
            <a:pPr algn="just">
              <a:lnSpc>
                <a:spcPts val="2000"/>
              </a:lnSpc>
            </a:pPr>
            <a:r>
              <a:rPr altLang="en-US" lang="zh-CN" sz="1400">
                <a:latin charset="-122" pitchFamily="34" typeface="微软雅黑"/>
                <a:ea charset="-122" panose="020b0503020204020204" pitchFamily="34" typeface="微软雅黑"/>
              </a:rPr>
              <a:t>此处添加详细文本描述，建议与标题相关并符合整体语言风格，语言描述尽量。……</a:t>
            </a:r>
          </a:p>
        </p:txBody>
      </p:sp>
      <p:sp>
        <p:nvSpPr>
          <p:cNvPr id="14" name="Freeform 40"/>
          <p:cNvSpPr/>
          <p:nvPr/>
        </p:nvSpPr>
        <p:spPr bwMode="auto">
          <a:xfrm>
            <a:off x="5819776" y="4496670"/>
            <a:ext cx="3205163" cy="1882775"/>
          </a:xfrm>
          <a:custGeom>
            <a:gdLst>
              <a:gd fmla="*/ 819 w 1161" name="T0"/>
              <a:gd fmla="*/ 0 h 682" name="T1"/>
              <a:gd fmla="*/ 556 w 1161" name="T2"/>
              <a:gd fmla="*/ 124 h 682" name="T3"/>
              <a:gd fmla="*/ 556 w 1161" name="T4"/>
              <a:gd fmla="*/ 124 h 682" name="T5"/>
              <a:gd fmla="*/ 313 w 1161" name="T6"/>
              <a:gd fmla="*/ 302 h 682" name="T7"/>
              <a:gd fmla="*/ 154 w 1161" name="T8"/>
              <a:gd fmla="*/ 257 h 682" name="T9"/>
              <a:gd fmla="*/ 154 w 1161" name="T10"/>
              <a:gd fmla="*/ 257 h 682" name="T11"/>
              <a:gd fmla="*/ 100 w 1161" name="T12"/>
              <a:gd fmla="*/ 241 h 682" name="T13"/>
              <a:gd fmla="*/ 0 w 1161" name="T14"/>
              <a:gd fmla="*/ 341 h 682" name="T15"/>
              <a:gd fmla="*/ 100 w 1161" name="T16"/>
              <a:gd fmla="*/ 441 h 682" name="T17"/>
              <a:gd fmla="*/ 154 w 1161" name="T18"/>
              <a:gd fmla="*/ 425 h 682" name="T19"/>
              <a:gd fmla="*/ 154 w 1161" name="T20"/>
              <a:gd fmla="*/ 425 h 682" name="T21"/>
              <a:gd fmla="*/ 313 w 1161" name="T22"/>
              <a:gd fmla="*/ 380 h 682" name="T23"/>
              <a:gd fmla="*/ 556 w 1161" name="T24"/>
              <a:gd fmla="*/ 558 h 682" name="T25"/>
              <a:gd fmla="*/ 556 w 1161" name="T26"/>
              <a:gd fmla="*/ 558 h 682" name="T27"/>
              <a:gd fmla="*/ 819 w 1161" name="T28"/>
              <a:gd fmla="*/ 682 h 682" name="T29"/>
              <a:gd fmla="*/ 1161 w 1161" name="T30"/>
              <a:gd fmla="*/ 341 h 682" name="T31"/>
              <a:gd fmla="*/ 819 w 1161" name="T32"/>
              <a:gd fmla="*/ 0 h 68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2" w="1161">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noFill/>
          <a:ln>
            <a:solidFill>
              <a:srgbClr val="000000"/>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15" name="Freeform 41"/>
          <p:cNvSpPr/>
          <p:nvPr/>
        </p:nvSpPr>
        <p:spPr bwMode="auto">
          <a:xfrm>
            <a:off x="3167063" y="1405807"/>
            <a:ext cx="3205163" cy="1882775"/>
          </a:xfrm>
          <a:custGeom>
            <a:gdLst>
              <a:gd fmla="*/ 1061 w 1161" name="T0"/>
              <a:gd fmla="*/ 241 h 682" name="T1"/>
              <a:gd fmla="*/ 1007 w 1161" name="T2"/>
              <a:gd fmla="*/ 257 h 682" name="T3"/>
              <a:gd fmla="*/ 1007 w 1161" name="T4"/>
              <a:gd fmla="*/ 257 h 682" name="T5"/>
              <a:gd fmla="*/ 848 w 1161" name="T6"/>
              <a:gd fmla="*/ 302 h 682" name="T7"/>
              <a:gd fmla="*/ 605 w 1161" name="T8"/>
              <a:gd fmla="*/ 124 h 682" name="T9"/>
              <a:gd fmla="*/ 605 w 1161" name="T10"/>
              <a:gd fmla="*/ 124 h 682" name="T11"/>
              <a:gd fmla="*/ 342 w 1161" name="T12"/>
              <a:gd fmla="*/ 0 h 682" name="T13"/>
              <a:gd fmla="*/ 0 w 1161" name="T14"/>
              <a:gd fmla="*/ 341 h 682" name="T15"/>
              <a:gd fmla="*/ 342 w 1161" name="T16"/>
              <a:gd fmla="*/ 682 h 682" name="T17"/>
              <a:gd fmla="*/ 605 w 1161" name="T18"/>
              <a:gd fmla="*/ 558 h 682" name="T19"/>
              <a:gd fmla="*/ 605 w 1161" name="T20"/>
              <a:gd fmla="*/ 558 h 682" name="T21"/>
              <a:gd fmla="*/ 605 w 1161" name="T22"/>
              <a:gd fmla="*/ 558 h 682" name="T23"/>
              <a:gd fmla="*/ 605 w 1161" name="T24"/>
              <a:gd fmla="*/ 558 h 682" name="T25"/>
              <a:gd fmla="*/ 848 w 1161" name="T26"/>
              <a:gd fmla="*/ 380 h 682" name="T27"/>
              <a:gd fmla="*/ 1007 w 1161" name="T28"/>
              <a:gd fmla="*/ 425 h 682" name="T29"/>
              <a:gd fmla="*/ 1007 w 1161" name="T30"/>
              <a:gd fmla="*/ 425 h 682" name="T31"/>
              <a:gd fmla="*/ 1061 w 1161" name="T32"/>
              <a:gd fmla="*/ 441 h 682" name="T33"/>
              <a:gd fmla="*/ 1161 w 1161" name="T34"/>
              <a:gd fmla="*/ 341 h 682" name="T35"/>
              <a:gd fmla="*/ 1061 w 1161" name="T36"/>
              <a:gd fmla="*/ 241 h 6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2" w="1161">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noFill/>
          <a:ln>
            <a:solidFill>
              <a:schemeClr val="tx1"/>
            </a:solidFill>
          </a:ln>
        </p:spPr>
        <p:txBody>
          <a:bodyPr anchor="t" anchorCtr="0" bIns="45720" compatLnSpc="1" lIns="91440" numCol="1" rIns="91440" tIns="45720" vert="horz" wrap="square">
            <a:prstTxWarp prst="textNoShape">
              <a:avLst/>
            </a:prstTxWarp>
          </a:bodyPr>
          <a:lstStyle/>
          <a:p>
            <a:endParaRPr altLang="en-US" lang="zh-CN" sz="2400"/>
          </a:p>
        </p:txBody>
      </p:sp>
      <p:grpSp>
        <p:nvGrpSpPr>
          <p:cNvPr id="16" name="组合 15"/>
          <p:cNvGrpSpPr/>
          <p:nvPr/>
        </p:nvGrpSpPr>
        <p:grpSpPr>
          <a:xfrm>
            <a:off x="6010275" y="1734419"/>
            <a:ext cx="171451" cy="4267200"/>
            <a:chOff x="6010275" y="1583258"/>
            <a:chExt cx="171450" cy="4267200"/>
          </a:xfrm>
          <a:noFill/>
        </p:grpSpPr>
        <p:cxnSp>
          <p:nvCxnSpPr>
            <p:cNvPr id="17" name="直接连接符 16"/>
            <p:cNvCxnSpPr>
              <a:stCxn id="18" idx="3"/>
              <a:endCxn id="22" idx="0"/>
            </p:cNvCxnSpPr>
            <p:nvPr/>
          </p:nvCxnSpPr>
          <p:spPr>
            <a:xfrm flipH="1">
              <a:off x="6096000" y="1713433"/>
              <a:ext cx="0" cy="4076700"/>
            </a:xfrm>
            <a:prstGeom prst="line">
              <a:avLst/>
            </a:prstGeom>
            <a:grpFill/>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8" name="Freeform 42"/>
            <p:cNvSpPr/>
            <p:nvPr/>
          </p:nvSpPr>
          <p:spPr bwMode="auto">
            <a:xfrm>
              <a:off x="6010275" y="1583258"/>
              <a:ext cx="171450" cy="130175"/>
            </a:xfrm>
            <a:custGeom>
              <a:gdLst>
                <a:gd fmla="*/ 54 w 108" name="T0"/>
                <a:gd fmla="*/ 45 h 82" name="T1"/>
                <a:gd fmla="*/ 0 w 108" name="T2"/>
                <a:gd fmla="*/ 0 h 82" name="T3"/>
                <a:gd fmla="*/ 0 w 108" name="T4"/>
                <a:gd fmla="*/ 38 h 82" name="T5"/>
                <a:gd fmla="*/ 54 w 108" name="T6"/>
                <a:gd fmla="*/ 82 h 82" name="T7"/>
                <a:gd fmla="*/ 108 w 108" name="T8"/>
                <a:gd fmla="*/ 38 h 82" name="T9"/>
                <a:gd fmla="*/ 108 w 108" name="T10"/>
                <a:gd fmla="*/ 0 h 82" name="T11"/>
                <a:gd fmla="*/ 54 w 108" name="T12"/>
                <a:gd fmla="*/ 45 h 82" name="T13"/>
              </a:gdLst>
              <a:cxnLst>
                <a:cxn ang="0">
                  <a:pos x="T0" y="T1"/>
                </a:cxn>
                <a:cxn ang="0">
                  <a:pos x="T2" y="T3"/>
                </a:cxn>
                <a:cxn ang="0">
                  <a:pos x="T4" y="T5"/>
                </a:cxn>
                <a:cxn ang="0">
                  <a:pos x="T6" y="T7"/>
                </a:cxn>
                <a:cxn ang="0">
                  <a:pos x="T8" y="T9"/>
                </a:cxn>
                <a:cxn ang="0">
                  <a:pos x="T10" y="T11"/>
                </a:cxn>
                <a:cxn ang="0">
                  <a:pos x="T12" y="T13"/>
                </a:cxn>
              </a:cxnLst>
              <a:rect b="b" l="0" r="r" t="0"/>
              <a:pathLst>
                <a:path h="82" w="108">
                  <a:moveTo>
                    <a:pt x="54" y="45"/>
                  </a:moveTo>
                  <a:lnTo>
                    <a:pt x="0" y="0"/>
                  </a:lnTo>
                  <a:lnTo>
                    <a:pt x="0" y="38"/>
                  </a:lnTo>
                  <a:lnTo>
                    <a:pt x="54" y="82"/>
                  </a:lnTo>
                  <a:lnTo>
                    <a:pt x="108" y="38"/>
                  </a:lnTo>
                  <a:lnTo>
                    <a:pt x="108" y="0"/>
                  </a:lnTo>
                  <a:lnTo>
                    <a:pt x="54" y="45"/>
                  </a:lnTo>
                  <a:close/>
                </a:path>
              </a:pathLst>
            </a:custGeom>
            <a:grpFill/>
            <a:ln>
              <a:solidFill>
                <a:srgbClr val="000000"/>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19" name="Freeform 43"/>
            <p:cNvSpPr/>
            <p:nvPr/>
          </p:nvSpPr>
          <p:spPr bwMode="auto">
            <a:xfrm>
              <a:off x="6010275" y="2615133"/>
              <a:ext cx="171450" cy="133350"/>
            </a:xfrm>
            <a:custGeom>
              <a:gdLst>
                <a:gd fmla="*/ 54 w 108" name="T0"/>
                <a:gd fmla="*/ 45 h 84" name="T1"/>
                <a:gd fmla="*/ 0 w 108" name="T2"/>
                <a:gd fmla="*/ 0 h 84" name="T3"/>
                <a:gd fmla="*/ 0 w 108" name="T4"/>
                <a:gd fmla="*/ 39 h 84" name="T5"/>
                <a:gd fmla="*/ 54 w 108" name="T6"/>
                <a:gd fmla="*/ 84 h 84" name="T7"/>
                <a:gd fmla="*/ 108 w 108" name="T8"/>
                <a:gd fmla="*/ 39 h 84" name="T9"/>
                <a:gd fmla="*/ 108 w 108" name="T10"/>
                <a:gd fmla="*/ 0 h 84" name="T11"/>
                <a:gd fmla="*/ 54 w 108" name="T12"/>
                <a:gd fmla="*/ 45 h 84" name="T13"/>
              </a:gdLst>
              <a:cxnLst>
                <a:cxn ang="0">
                  <a:pos x="T0" y="T1"/>
                </a:cxn>
                <a:cxn ang="0">
                  <a:pos x="T2" y="T3"/>
                </a:cxn>
                <a:cxn ang="0">
                  <a:pos x="T4" y="T5"/>
                </a:cxn>
                <a:cxn ang="0">
                  <a:pos x="T6" y="T7"/>
                </a:cxn>
                <a:cxn ang="0">
                  <a:pos x="T8" y="T9"/>
                </a:cxn>
                <a:cxn ang="0">
                  <a:pos x="T10" y="T11"/>
                </a:cxn>
                <a:cxn ang="0">
                  <a:pos x="T12" y="T13"/>
                </a:cxn>
              </a:cxnLst>
              <a:rect b="b" l="0" r="r" t="0"/>
              <a:pathLst>
                <a:path h="84" w="108">
                  <a:moveTo>
                    <a:pt x="54" y="45"/>
                  </a:moveTo>
                  <a:lnTo>
                    <a:pt x="0" y="0"/>
                  </a:lnTo>
                  <a:lnTo>
                    <a:pt x="0" y="39"/>
                  </a:lnTo>
                  <a:lnTo>
                    <a:pt x="54" y="84"/>
                  </a:lnTo>
                  <a:lnTo>
                    <a:pt x="108" y="39"/>
                  </a:lnTo>
                  <a:lnTo>
                    <a:pt x="108" y="0"/>
                  </a:lnTo>
                  <a:lnTo>
                    <a:pt x="54" y="45"/>
                  </a:lnTo>
                  <a:close/>
                </a:path>
              </a:pathLst>
            </a:custGeom>
            <a:grpFill/>
            <a:ln>
              <a:solidFill>
                <a:srgbClr val="000000"/>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20" name="Freeform 44"/>
            <p:cNvSpPr/>
            <p:nvPr/>
          </p:nvSpPr>
          <p:spPr bwMode="auto">
            <a:xfrm>
              <a:off x="6010275" y="3650183"/>
              <a:ext cx="171450" cy="133350"/>
            </a:xfrm>
            <a:custGeom>
              <a:gdLst>
                <a:gd fmla="*/ 54 w 108" name="T0"/>
                <a:gd fmla="*/ 46 h 84" name="T1"/>
                <a:gd fmla="*/ 0 w 108" name="T2"/>
                <a:gd fmla="*/ 0 h 84" name="T3"/>
                <a:gd fmla="*/ 0 w 108" name="T4"/>
                <a:gd fmla="*/ 39 h 84" name="T5"/>
                <a:gd fmla="*/ 54 w 108" name="T6"/>
                <a:gd fmla="*/ 84 h 84" name="T7"/>
                <a:gd fmla="*/ 108 w 108" name="T8"/>
                <a:gd fmla="*/ 39 h 84" name="T9"/>
                <a:gd fmla="*/ 108 w 108" name="T10"/>
                <a:gd fmla="*/ 0 h 84" name="T11"/>
                <a:gd fmla="*/ 54 w 108" name="T12"/>
                <a:gd fmla="*/ 46 h 84" name="T13"/>
              </a:gdLst>
              <a:cxnLst>
                <a:cxn ang="0">
                  <a:pos x="T0" y="T1"/>
                </a:cxn>
                <a:cxn ang="0">
                  <a:pos x="T2" y="T3"/>
                </a:cxn>
                <a:cxn ang="0">
                  <a:pos x="T4" y="T5"/>
                </a:cxn>
                <a:cxn ang="0">
                  <a:pos x="T6" y="T7"/>
                </a:cxn>
                <a:cxn ang="0">
                  <a:pos x="T8" y="T9"/>
                </a:cxn>
                <a:cxn ang="0">
                  <a:pos x="T10" y="T11"/>
                </a:cxn>
                <a:cxn ang="0">
                  <a:pos x="T12" y="T13"/>
                </a:cxn>
              </a:cxnLst>
              <a:rect b="b" l="0" r="r" t="0"/>
              <a:pathLst>
                <a:path h="84" w="108">
                  <a:moveTo>
                    <a:pt x="54" y="46"/>
                  </a:moveTo>
                  <a:lnTo>
                    <a:pt x="0" y="0"/>
                  </a:lnTo>
                  <a:lnTo>
                    <a:pt x="0" y="39"/>
                  </a:lnTo>
                  <a:lnTo>
                    <a:pt x="54" y="84"/>
                  </a:lnTo>
                  <a:lnTo>
                    <a:pt x="108" y="39"/>
                  </a:lnTo>
                  <a:lnTo>
                    <a:pt x="108" y="0"/>
                  </a:lnTo>
                  <a:lnTo>
                    <a:pt x="54" y="46"/>
                  </a:lnTo>
                  <a:close/>
                </a:path>
              </a:pathLst>
            </a:custGeom>
            <a:grpFill/>
            <a:ln>
              <a:solidFill>
                <a:srgbClr val="000000"/>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21" name="Freeform 45"/>
            <p:cNvSpPr/>
            <p:nvPr/>
          </p:nvSpPr>
          <p:spPr bwMode="auto">
            <a:xfrm>
              <a:off x="6010275" y="4685233"/>
              <a:ext cx="171450" cy="130175"/>
            </a:xfrm>
            <a:custGeom>
              <a:gdLst>
                <a:gd fmla="*/ 54 w 108" name="T0"/>
                <a:gd fmla="*/ 46 h 82" name="T1"/>
                <a:gd fmla="*/ 0 w 108" name="T2"/>
                <a:gd fmla="*/ 0 h 82" name="T3"/>
                <a:gd fmla="*/ 0 w 108" name="T4"/>
                <a:gd fmla="*/ 39 h 82" name="T5"/>
                <a:gd fmla="*/ 54 w 108" name="T6"/>
                <a:gd fmla="*/ 82 h 82" name="T7"/>
                <a:gd fmla="*/ 108 w 108" name="T8"/>
                <a:gd fmla="*/ 39 h 82" name="T9"/>
                <a:gd fmla="*/ 108 w 108" name="T10"/>
                <a:gd fmla="*/ 0 h 82" name="T11"/>
                <a:gd fmla="*/ 54 w 108" name="T12"/>
                <a:gd fmla="*/ 46 h 82" name="T13"/>
              </a:gdLst>
              <a:cxnLst>
                <a:cxn ang="0">
                  <a:pos x="T0" y="T1"/>
                </a:cxn>
                <a:cxn ang="0">
                  <a:pos x="T2" y="T3"/>
                </a:cxn>
                <a:cxn ang="0">
                  <a:pos x="T4" y="T5"/>
                </a:cxn>
                <a:cxn ang="0">
                  <a:pos x="T6" y="T7"/>
                </a:cxn>
                <a:cxn ang="0">
                  <a:pos x="T8" y="T9"/>
                </a:cxn>
                <a:cxn ang="0">
                  <a:pos x="T10" y="T11"/>
                </a:cxn>
                <a:cxn ang="0">
                  <a:pos x="T12" y="T13"/>
                </a:cxn>
              </a:cxnLst>
              <a:rect b="b" l="0" r="r" t="0"/>
              <a:pathLst>
                <a:path h="82" w="108">
                  <a:moveTo>
                    <a:pt x="54" y="46"/>
                  </a:moveTo>
                  <a:lnTo>
                    <a:pt x="0" y="0"/>
                  </a:lnTo>
                  <a:lnTo>
                    <a:pt x="0" y="39"/>
                  </a:lnTo>
                  <a:lnTo>
                    <a:pt x="54" y="82"/>
                  </a:lnTo>
                  <a:lnTo>
                    <a:pt x="108" y="39"/>
                  </a:lnTo>
                  <a:lnTo>
                    <a:pt x="108" y="0"/>
                  </a:lnTo>
                  <a:lnTo>
                    <a:pt x="54" y="46"/>
                  </a:lnTo>
                  <a:close/>
                </a:path>
              </a:pathLst>
            </a:custGeom>
            <a:grpFill/>
            <a:ln>
              <a:solidFill>
                <a:srgbClr val="000000"/>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22" name="Freeform 46"/>
            <p:cNvSpPr/>
            <p:nvPr/>
          </p:nvSpPr>
          <p:spPr bwMode="auto">
            <a:xfrm>
              <a:off x="6010275" y="5718696"/>
              <a:ext cx="171450" cy="131762"/>
            </a:xfrm>
            <a:custGeom>
              <a:gdLst>
                <a:gd fmla="*/ 54 w 108" name="T0"/>
                <a:gd fmla="*/ 45 h 83" name="T1"/>
                <a:gd fmla="*/ 0 w 108" name="T2"/>
                <a:gd fmla="*/ 0 h 83" name="T3"/>
                <a:gd fmla="*/ 0 w 108" name="T4"/>
                <a:gd fmla="*/ 38 h 83" name="T5"/>
                <a:gd fmla="*/ 54 w 108" name="T6"/>
                <a:gd fmla="*/ 83 h 83" name="T7"/>
                <a:gd fmla="*/ 108 w 108" name="T8"/>
                <a:gd fmla="*/ 38 h 83" name="T9"/>
                <a:gd fmla="*/ 108 w 108" name="T10"/>
                <a:gd fmla="*/ 0 h 83" name="T11"/>
                <a:gd fmla="*/ 54 w 108" name="T12"/>
                <a:gd fmla="*/ 45 h 83" name="T13"/>
              </a:gdLst>
              <a:cxnLst>
                <a:cxn ang="0">
                  <a:pos x="T0" y="T1"/>
                </a:cxn>
                <a:cxn ang="0">
                  <a:pos x="T2" y="T3"/>
                </a:cxn>
                <a:cxn ang="0">
                  <a:pos x="T4" y="T5"/>
                </a:cxn>
                <a:cxn ang="0">
                  <a:pos x="T6" y="T7"/>
                </a:cxn>
                <a:cxn ang="0">
                  <a:pos x="T8" y="T9"/>
                </a:cxn>
                <a:cxn ang="0">
                  <a:pos x="T10" y="T11"/>
                </a:cxn>
                <a:cxn ang="0">
                  <a:pos x="T12" y="T13"/>
                </a:cxn>
              </a:cxnLst>
              <a:rect b="b" l="0" r="r" t="0"/>
              <a:pathLst>
                <a:path h="83" w="108">
                  <a:moveTo>
                    <a:pt x="54" y="45"/>
                  </a:moveTo>
                  <a:lnTo>
                    <a:pt x="0" y="0"/>
                  </a:lnTo>
                  <a:lnTo>
                    <a:pt x="0" y="38"/>
                  </a:lnTo>
                  <a:lnTo>
                    <a:pt x="54" y="83"/>
                  </a:lnTo>
                  <a:lnTo>
                    <a:pt x="108" y="38"/>
                  </a:lnTo>
                  <a:lnTo>
                    <a:pt x="108" y="0"/>
                  </a:lnTo>
                  <a:lnTo>
                    <a:pt x="54" y="45"/>
                  </a:lnTo>
                  <a:close/>
                </a:path>
              </a:pathLst>
            </a:custGeom>
            <a:grpFill/>
            <a:ln>
              <a:solidFill>
                <a:srgbClr val="000000"/>
              </a:solidFill>
            </a:ln>
          </p:spPr>
          <p:txBody>
            <a:bodyPr anchor="t" anchorCtr="0" bIns="45720" compatLnSpc="1" lIns="91440" numCol="1" rIns="91440" tIns="45720" vert="horz" wrap="square">
              <a:prstTxWarp prst="textNoShape">
                <a:avLst/>
              </a:prstTxWarp>
            </a:bodyPr>
            <a:lstStyle/>
            <a:p>
              <a:endParaRPr altLang="en-US" lang="zh-CN" sz="2400"/>
            </a:p>
          </p:txBody>
        </p:sp>
      </p:grpSp>
      <p:sp>
        <p:nvSpPr>
          <p:cNvPr id="23" name="Oval 47"/>
          <p:cNvSpPr>
            <a:spLocks noChangeArrowheads="1"/>
          </p:cNvSpPr>
          <p:nvPr/>
        </p:nvSpPr>
        <p:spPr bwMode="auto">
          <a:xfrm>
            <a:off x="3282951" y="1521693"/>
            <a:ext cx="1654175" cy="1651000"/>
          </a:xfrm>
          <a:prstGeom prst="ellipse">
            <a:avLst/>
          </a:prstGeom>
          <a:noFill/>
          <a:ln>
            <a:solidFill>
              <a:schemeClr val="tx1"/>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24" name="Oval 48"/>
          <p:cNvSpPr>
            <a:spLocks noChangeArrowheads="1"/>
          </p:cNvSpPr>
          <p:nvPr/>
        </p:nvSpPr>
        <p:spPr bwMode="auto">
          <a:xfrm>
            <a:off x="5875338" y="2126532"/>
            <a:ext cx="441325" cy="441325"/>
          </a:xfrm>
          <a:prstGeom prst="ellipse">
            <a:avLst/>
          </a:prstGeom>
          <a:noFill/>
          <a:ln>
            <a:solidFill>
              <a:schemeClr val="tx1"/>
            </a:solidFill>
          </a:ln>
        </p:spPr>
        <p:txBody>
          <a:bodyPr anchor="ctr" anchorCtr="0" bIns="0" compatLnSpc="1" lIns="0" numCol="1" rIns="0" tIns="0" vert="horz" wrap="square">
            <a:prstTxWarp prst="textNoShape">
              <a:avLst/>
            </a:prstTxWarp>
          </a:bodyPr>
          <a:lstStyle/>
          <a:p>
            <a:pPr algn="ctr"/>
            <a:r>
              <a:rPr altLang="zh-CN" lang="en-US" sz="2800">
                <a:latin charset="0" panose="020b0503020202020204" pitchFamily="34" typeface="Agency FB"/>
              </a:rPr>
              <a:t>A</a:t>
            </a:r>
          </a:p>
        </p:txBody>
      </p:sp>
      <p:sp>
        <p:nvSpPr>
          <p:cNvPr id="25" name="Freeform 49"/>
          <p:cNvSpPr/>
          <p:nvPr/>
        </p:nvSpPr>
        <p:spPr bwMode="auto">
          <a:xfrm>
            <a:off x="3167063" y="3464794"/>
            <a:ext cx="3205163" cy="1885951"/>
          </a:xfrm>
          <a:custGeom>
            <a:gdLst>
              <a:gd fmla="*/ 1061 w 1161" name="T0"/>
              <a:gd fmla="*/ 242 h 683" name="T1"/>
              <a:gd fmla="*/ 1007 w 1161" name="T2"/>
              <a:gd fmla="*/ 257 h 683" name="T3"/>
              <a:gd fmla="*/ 1007 w 1161" name="T4"/>
              <a:gd fmla="*/ 257 h 683" name="T5"/>
              <a:gd fmla="*/ 848 w 1161" name="T6"/>
              <a:gd fmla="*/ 303 h 683" name="T7"/>
              <a:gd fmla="*/ 605 w 1161" name="T8"/>
              <a:gd fmla="*/ 125 h 683" name="T9"/>
              <a:gd fmla="*/ 605 w 1161" name="T10"/>
              <a:gd fmla="*/ 125 h 683" name="T11"/>
              <a:gd fmla="*/ 605 w 1161" name="T12"/>
              <a:gd fmla="*/ 124 h 683" name="T13"/>
              <a:gd fmla="*/ 605 w 1161" name="T14"/>
              <a:gd fmla="*/ 124 h 683" name="T15"/>
              <a:gd fmla="*/ 342 w 1161" name="T16"/>
              <a:gd fmla="*/ 0 h 683" name="T17"/>
              <a:gd fmla="*/ 0 w 1161" name="T18"/>
              <a:gd fmla="*/ 342 h 683" name="T19"/>
              <a:gd fmla="*/ 342 w 1161" name="T20"/>
              <a:gd fmla="*/ 683 h 683" name="T21"/>
              <a:gd fmla="*/ 605 w 1161" name="T22"/>
              <a:gd fmla="*/ 559 h 683" name="T23"/>
              <a:gd fmla="*/ 605 w 1161" name="T24"/>
              <a:gd fmla="*/ 559 h 683" name="T25"/>
              <a:gd fmla="*/ 848 w 1161" name="T26"/>
              <a:gd fmla="*/ 380 h 683" name="T27"/>
              <a:gd fmla="*/ 1007 w 1161" name="T28"/>
              <a:gd fmla="*/ 426 h 683" name="T29"/>
              <a:gd fmla="*/ 1007 w 1161" name="T30"/>
              <a:gd fmla="*/ 426 h 683" name="T31"/>
              <a:gd fmla="*/ 1061 w 1161" name="T32"/>
              <a:gd fmla="*/ 441 h 683" name="T33"/>
              <a:gd fmla="*/ 1161 w 1161" name="T34"/>
              <a:gd fmla="*/ 342 h 683" name="T35"/>
              <a:gd fmla="*/ 1061 w 1161" name="T36"/>
              <a:gd fmla="*/ 242 h 6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3" w="1161">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noFill/>
          <a:ln>
            <a:solidFill>
              <a:schemeClr val="tx1"/>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26" name="Oval 50"/>
          <p:cNvSpPr>
            <a:spLocks noChangeArrowheads="1"/>
          </p:cNvSpPr>
          <p:nvPr/>
        </p:nvSpPr>
        <p:spPr bwMode="auto">
          <a:xfrm>
            <a:off x="3282951" y="3580682"/>
            <a:ext cx="1654175" cy="1654175"/>
          </a:xfrm>
          <a:prstGeom prst="ellipse">
            <a:avLst/>
          </a:prstGeom>
          <a:noFill/>
          <a:ln>
            <a:solidFill>
              <a:schemeClr val="tx1"/>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27" name="Oval 51"/>
          <p:cNvSpPr>
            <a:spLocks noChangeArrowheads="1"/>
          </p:cNvSpPr>
          <p:nvPr/>
        </p:nvSpPr>
        <p:spPr bwMode="auto">
          <a:xfrm>
            <a:off x="5875338" y="4185519"/>
            <a:ext cx="441325" cy="444500"/>
          </a:xfrm>
          <a:prstGeom prst="ellipse">
            <a:avLst/>
          </a:prstGeom>
          <a:noFill/>
          <a:ln>
            <a:solidFill>
              <a:schemeClr val="tx1"/>
            </a:solidFill>
          </a:ln>
        </p:spPr>
        <p:txBody>
          <a:bodyPr anchor="ctr" anchorCtr="0" bIns="0" compatLnSpc="1" lIns="0" numCol="1" rIns="0" tIns="0" vert="horz" wrap="square">
            <a:prstTxWarp prst="textNoShape">
              <a:avLst/>
            </a:prstTxWarp>
          </a:bodyPr>
          <a:lstStyle/>
          <a:p>
            <a:pPr algn="ctr"/>
            <a:r>
              <a:rPr altLang="zh-CN" lang="en-US" sz="2800">
                <a:latin charset="0" panose="020b0503020202020204" pitchFamily="34" typeface="Agency FB"/>
              </a:rPr>
              <a:t>C</a:t>
            </a:r>
          </a:p>
        </p:txBody>
      </p:sp>
      <p:sp>
        <p:nvSpPr>
          <p:cNvPr id="28" name="Freeform 54"/>
          <p:cNvSpPr/>
          <p:nvPr/>
        </p:nvSpPr>
        <p:spPr bwMode="auto">
          <a:xfrm>
            <a:off x="5819776" y="2436093"/>
            <a:ext cx="3205163" cy="1881187"/>
          </a:xfrm>
          <a:custGeom>
            <a:gdLst>
              <a:gd fmla="*/ 819 w 1161" name="T0"/>
              <a:gd fmla="*/ 0 h 682" name="T1"/>
              <a:gd fmla="*/ 556 w 1161" name="T2"/>
              <a:gd fmla="*/ 124 h 682" name="T3"/>
              <a:gd fmla="*/ 556 w 1161" name="T4"/>
              <a:gd fmla="*/ 124 h 682" name="T5"/>
              <a:gd fmla="*/ 556 w 1161" name="T6"/>
              <a:gd fmla="*/ 124 h 682" name="T7"/>
              <a:gd fmla="*/ 556 w 1161" name="T8"/>
              <a:gd fmla="*/ 124 h 682" name="T9"/>
              <a:gd fmla="*/ 313 w 1161" name="T10"/>
              <a:gd fmla="*/ 303 h 682" name="T11"/>
              <a:gd fmla="*/ 154 w 1161" name="T12"/>
              <a:gd fmla="*/ 257 h 682" name="T13"/>
              <a:gd fmla="*/ 154 w 1161" name="T14"/>
              <a:gd fmla="*/ 257 h 682" name="T15"/>
              <a:gd fmla="*/ 100 w 1161" name="T16"/>
              <a:gd fmla="*/ 241 h 682" name="T17"/>
              <a:gd fmla="*/ 0 w 1161" name="T18"/>
              <a:gd fmla="*/ 341 h 682" name="T19"/>
              <a:gd fmla="*/ 100 w 1161" name="T20"/>
              <a:gd fmla="*/ 441 h 682" name="T21"/>
              <a:gd fmla="*/ 154 w 1161" name="T22"/>
              <a:gd fmla="*/ 425 h 682" name="T23"/>
              <a:gd fmla="*/ 154 w 1161" name="T24"/>
              <a:gd fmla="*/ 425 h 682" name="T25"/>
              <a:gd fmla="*/ 313 w 1161" name="T26"/>
              <a:gd fmla="*/ 380 h 682" name="T27"/>
              <a:gd fmla="*/ 556 w 1161" name="T28"/>
              <a:gd fmla="*/ 558 h 682" name="T29"/>
              <a:gd fmla="*/ 556 w 1161" name="T30"/>
              <a:gd fmla="*/ 558 h 682" name="T31"/>
              <a:gd fmla="*/ 819 w 1161" name="T32"/>
              <a:gd fmla="*/ 682 h 682" name="T33"/>
              <a:gd fmla="*/ 1161 w 1161" name="T34"/>
              <a:gd fmla="*/ 341 h 682" name="T35"/>
              <a:gd fmla="*/ 819 w 1161" name="T36"/>
              <a:gd fmla="*/ 0 h 6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2" w="1161">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noFill/>
          <a:ln>
            <a:solidFill>
              <a:schemeClr val="tx1"/>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29" name="Oval 55"/>
          <p:cNvSpPr>
            <a:spLocks noChangeArrowheads="1"/>
          </p:cNvSpPr>
          <p:nvPr/>
        </p:nvSpPr>
        <p:spPr bwMode="auto">
          <a:xfrm>
            <a:off x="7254877" y="2551981"/>
            <a:ext cx="1654175" cy="1652587"/>
          </a:xfrm>
          <a:prstGeom prst="ellipse">
            <a:avLst/>
          </a:prstGeom>
          <a:noFill/>
          <a:ln>
            <a:solidFill>
              <a:schemeClr val="tx1"/>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30" name="Oval 56"/>
          <p:cNvSpPr>
            <a:spLocks noChangeArrowheads="1"/>
          </p:cNvSpPr>
          <p:nvPr/>
        </p:nvSpPr>
        <p:spPr bwMode="auto">
          <a:xfrm>
            <a:off x="5875338" y="3155231"/>
            <a:ext cx="441325" cy="444500"/>
          </a:xfrm>
          <a:prstGeom prst="ellipse">
            <a:avLst/>
          </a:prstGeom>
          <a:noFill/>
          <a:ln>
            <a:solidFill>
              <a:schemeClr val="tx1"/>
            </a:solidFill>
          </a:ln>
        </p:spPr>
        <p:txBody>
          <a:bodyPr anchor="ctr" anchorCtr="0" bIns="0" compatLnSpc="1" lIns="0" numCol="1" rIns="0" tIns="0" vert="horz" wrap="square">
            <a:prstTxWarp prst="textNoShape">
              <a:avLst/>
            </a:prstTxWarp>
          </a:bodyPr>
          <a:lstStyle/>
          <a:p>
            <a:pPr algn="ctr"/>
            <a:r>
              <a:rPr altLang="zh-CN" lang="en-US" sz="2800">
                <a:latin charset="0" panose="020b0503020202020204" pitchFamily="34" typeface="Agency FB"/>
              </a:rPr>
              <a:t>B</a:t>
            </a:r>
          </a:p>
        </p:txBody>
      </p:sp>
      <p:sp>
        <p:nvSpPr>
          <p:cNvPr id="31" name="Oval 57"/>
          <p:cNvSpPr>
            <a:spLocks noChangeArrowheads="1"/>
          </p:cNvSpPr>
          <p:nvPr/>
        </p:nvSpPr>
        <p:spPr bwMode="auto">
          <a:xfrm>
            <a:off x="7254877" y="4614143"/>
            <a:ext cx="1654175" cy="1649412"/>
          </a:xfrm>
          <a:prstGeom prst="ellipse">
            <a:avLst/>
          </a:prstGeom>
          <a:noFill/>
          <a:ln>
            <a:solidFill>
              <a:srgbClr val="000000"/>
            </a:solidFill>
          </a:ln>
        </p:spPr>
        <p:txBody>
          <a:bodyPr anchor="t" anchorCtr="0" bIns="45720" compatLnSpc="1" lIns="91440" numCol="1" rIns="91440" tIns="45720" vert="horz" wrap="square">
            <a:prstTxWarp prst="textNoShape">
              <a:avLst/>
            </a:prstTxWarp>
          </a:bodyPr>
          <a:lstStyle/>
          <a:p>
            <a:endParaRPr altLang="en-US" lang="zh-CN" sz="2400"/>
          </a:p>
        </p:txBody>
      </p:sp>
      <p:sp>
        <p:nvSpPr>
          <p:cNvPr id="32" name="Oval 59"/>
          <p:cNvSpPr>
            <a:spLocks noChangeArrowheads="1"/>
          </p:cNvSpPr>
          <p:nvPr/>
        </p:nvSpPr>
        <p:spPr bwMode="auto">
          <a:xfrm>
            <a:off x="5875338" y="5217393"/>
            <a:ext cx="441325" cy="442912"/>
          </a:xfrm>
          <a:prstGeom prst="ellipse">
            <a:avLst/>
          </a:prstGeom>
          <a:noFill/>
          <a:ln>
            <a:solidFill>
              <a:srgbClr val="000000"/>
            </a:solidFill>
          </a:ln>
        </p:spPr>
        <p:txBody>
          <a:bodyPr anchor="ctr" anchorCtr="0" bIns="0" compatLnSpc="1" lIns="0" numCol="1" rIns="0" tIns="0" vert="horz" wrap="square">
            <a:prstTxWarp prst="textNoShape">
              <a:avLst/>
            </a:prstTxWarp>
          </a:bodyPr>
          <a:lstStyle/>
          <a:p>
            <a:pPr algn="ctr"/>
            <a:r>
              <a:rPr altLang="zh-CN" lang="en-US" sz="2800">
                <a:latin charset="0" panose="020b0503020202020204" pitchFamily="34" typeface="Agency FB"/>
              </a:rPr>
              <a:t>D</a:t>
            </a:r>
          </a:p>
        </p:txBody>
      </p:sp>
      <p:sp>
        <p:nvSpPr>
          <p:cNvPr id="33" name="TextBox 30"/>
          <p:cNvSpPr txBox="1"/>
          <p:nvPr/>
        </p:nvSpPr>
        <p:spPr>
          <a:xfrm>
            <a:off x="3654267" y="1916308"/>
            <a:ext cx="911540" cy="853440"/>
          </a:xfrm>
          <a:prstGeom prst="rect">
            <a:avLst/>
          </a:prstGeom>
          <a:noFill/>
        </p:spPr>
        <p:txBody>
          <a:bodyPr bIns="0" lIns="0" rIns="0" rtlCol="0" tIns="0" wrap="square">
            <a:spAutoFit/>
          </a:bodyPr>
          <a:lstStyle/>
          <a:p>
            <a:pPr algn="ctr"/>
            <a:r>
              <a:rPr altLang="en-US" b="1" lang="zh-CN" sz="2800">
                <a:solidFill>
                  <a:srgbClr val="58A4FF"/>
                </a:solidFill>
                <a:latin charset="-122" pitchFamily="34" typeface="微软雅黑"/>
                <a:ea charset="-122" panose="020b0503020204020204" pitchFamily="34" typeface="微软雅黑"/>
              </a:rPr>
              <a:t>添加标题</a:t>
            </a:r>
          </a:p>
        </p:txBody>
      </p:sp>
      <p:sp>
        <p:nvSpPr>
          <p:cNvPr id="34" name="TextBox 30"/>
          <p:cNvSpPr txBox="1"/>
          <p:nvPr/>
        </p:nvSpPr>
        <p:spPr>
          <a:xfrm>
            <a:off x="7603730" y="2947387"/>
            <a:ext cx="956471" cy="853440"/>
          </a:xfrm>
          <a:prstGeom prst="rect">
            <a:avLst/>
          </a:prstGeom>
          <a:noFill/>
        </p:spPr>
        <p:txBody>
          <a:bodyPr bIns="0" lIns="0" rIns="0" rtlCol="0" tIns="0" wrap="square">
            <a:spAutoFit/>
          </a:bodyPr>
          <a:lstStyle/>
          <a:p>
            <a:pPr algn="ctr"/>
            <a:r>
              <a:rPr altLang="en-US" b="1" lang="zh-CN" sz="2800">
                <a:solidFill>
                  <a:srgbClr val="58A4FF"/>
                </a:solidFill>
                <a:latin charset="-122" pitchFamily="34" typeface="微软雅黑"/>
                <a:ea charset="-122" panose="020b0503020204020204" pitchFamily="34" typeface="微软雅黑"/>
              </a:rPr>
              <a:t>添加标题</a:t>
            </a:r>
          </a:p>
        </p:txBody>
      </p:sp>
      <p:sp>
        <p:nvSpPr>
          <p:cNvPr id="35" name="TextBox 30"/>
          <p:cNvSpPr txBox="1"/>
          <p:nvPr/>
        </p:nvSpPr>
        <p:spPr>
          <a:xfrm>
            <a:off x="3626355" y="3976881"/>
            <a:ext cx="967367" cy="853440"/>
          </a:xfrm>
          <a:prstGeom prst="rect">
            <a:avLst/>
          </a:prstGeom>
          <a:noFill/>
        </p:spPr>
        <p:txBody>
          <a:bodyPr bIns="0" lIns="0" rIns="0" rtlCol="0" tIns="0" wrap="square">
            <a:spAutoFit/>
          </a:bodyPr>
          <a:lstStyle/>
          <a:p>
            <a:pPr algn="ctr"/>
            <a:r>
              <a:rPr altLang="en-US" b="1" lang="zh-CN" sz="2800">
                <a:solidFill>
                  <a:srgbClr val="58A4FF"/>
                </a:solidFill>
                <a:latin charset="-122" pitchFamily="34" typeface="微软雅黑"/>
                <a:ea charset="-122" panose="020b0503020204020204" pitchFamily="34" typeface="微软雅黑"/>
              </a:rPr>
              <a:t>添加标题</a:t>
            </a:r>
          </a:p>
        </p:txBody>
      </p:sp>
      <p:sp>
        <p:nvSpPr>
          <p:cNvPr id="36" name="TextBox 30"/>
          <p:cNvSpPr txBox="1"/>
          <p:nvPr/>
        </p:nvSpPr>
        <p:spPr>
          <a:xfrm>
            <a:off x="7639734" y="5007964"/>
            <a:ext cx="884463" cy="853440"/>
          </a:xfrm>
          <a:prstGeom prst="rect">
            <a:avLst/>
          </a:prstGeom>
          <a:noFill/>
        </p:spPr>
        <p:txBody>
          <a:bodyPr bIns="0" lIns="0" rIns="0" rtlCol="0" tIns="0" wrap="square">
            <a:spAutoFit/>
          </a:bodyPr>
          <a:lstStyle/>
          <a:p>
            <a:pPr algn="ctr"/>
            <a:r>
              <a:rPr altLang="en-US" b="1" lang="zh-CN" sz="2800">
                <a:solidFill>
                  <a:srgbClr val="58A4FF"/>
                </a:solidFill>
                <a:latin charset="-122" pitchFamily="34" typeface="微软雅黑"/>
                <a:ea charset="-122" panose="020b0503020204020204" pitchFamily="34" typeface="微软雅黑"/>
              </a:rPr>
              <a:t>添加标题</a:t>
            </a:r>
          </a:p>
        </p:txBody>
      </p:sp>
    </p:spTree>
    <p:extLst>
      <p:ext uri="{BB962C8B-B14F-4D97-AF65-F5344CB8AC3E}">
        <p14:creationId val="380473843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6"/>
                                        </p:tgtEl>
                                        <p:attrNameLst>
                                          <p:attrName>style.visibility</p:attrName>
                                        </p:attrNameLst>
                                      </p:cBhvr>
                                      <p:to>
                                        <p:strVal val="visible"/>
                                      </p:to>
                                    </p:set>
                                    <p:animEffect filter="wipe(up)"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23" presetSubtype="32">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strVal val="4*#ppt_w"/>
                                          </p:val>
                                        </p:tav>
                                        <p:tav tm="100000">
                                          <p:val>
                                            <p:strVal val="#ppt_w"/>
                                          </p:val>
                                        </p:tav>
                                      </p:tavLst>
                                    </p:anim>
                                    <p:anim calcmode="lin" valueType="num">
                                      <p:cBhvr>
                                        <p:cTn dur="500" fill="hold" id="12"/>
                                        <p:tgtEl>
                                          <p:spTgt spid="24"/>
                                        </p:tgtEl>
                                        <p:attrNameLst>
                                          <p:attrName>ppt_h</p:attrName>
                                        </p:attrNameLst>
                                      </p:cBhvr>
                                      <p:tavLst>
                                        <p:tav tm="0">
                                          <p:val>
                                            <p:strVal val="4*#ppt_h"/>
                                          </p:val>
                                        </p:tav>
                                        <p:tav tm="100000">
                                          <p:val>
                                            <p:strVal val="#ppt_h"/>
                                          </p:val>
                                        </p:tav>
                                      </p:tavLst>
                                    </p:anim>
                                  </p:childTnLst>
                                </p:cTn>
                              </p:par>
                              <p:par>
                                <p:cTn fill="hold" grpId="0" id="13" nodeType="withEffect" presetClass="entr" presetID="23" presetSubtype="32">
                                  <p:stCondLst>
                                    <p:cond delay="200"/>
                                  </p:stCondLst>
                                  <p:childTnLst>
                                    <p:set>
                                      <p:cBhvr>
                                        <p:cTn dur="1" fill="hold" id="14">
                                          <p:stCondLst>
                                            <p:cond delay="0"/>
                                          </p:stCondLst>
                                        </p:cTn>
                                        <p:tgtEl>
                                          <p:spTgt spid="30"/>
                                        </p:tgtEl>
                                        <p:attrNameLst>
                                          <p:attrName>style.visibility</p:attrName>
                                        </p:attrNameLst>
                                      </p:cBhvr>
                                      <p:to>
                                        <p:strVal val="visible"/>
                                      </p:to>
                                    </p:set>
                                    <p:anim calcmode="lin" valueType="num">
                                      <p:cBhvr>
                                        <p:cTn dur="500" fill="hold" id="15"/>
                                        <p:tgtEl>
                                          <p:spTgt spid="30"/>
                                        </p:tgtEl>
                                        <p:attrNameLst>
                                          <p:attrName>ppt_w</p:attrName>
                                        </p:attrNameLst>
                                      </p:cBhvr>
                                      <p:tavLst>
                                        <p:tav tm="0">
                                          <p:val>
                                            <p:strVal val="4*#ppt_w"/>
                                          </p:val>
                                        </p:tav>
                                        <p:tav tm="100000">
                                          <p:val>
                                            <p:strVal val="#ppt_w"/>
                                          </p:val>
                                        </p:tav>
                                      </p:tavLst>
                                    </p:anim>
                                    <p:anim calcmode="lin" valueType="num">
                                      <p:cBhvr>
                                        <p:cTn dur="500" fill="hold" id="16"/>
                                        <p:tgtEl>
                                          <p:spTgt spid="30"/>
                                        </p:tgtEl>
                                        <p:attrNameLst>
                                          <p:attrName>ppt_h</p:attrName>
                                        </p:attrNameLst>
                                      </p:cBhvr>
                                      <p:tavLst>
                                        <p:tav tm="0">
                                          <p:val>
                                            <p:strVal val="4*#ppt_h"/>
                                          </p:val>
                                        </p:tav>
                                        <p:tav tm="100000">
                                          <p:val>
                                            <p:strVal val="#ppt_h"/>
                                          </p:val>
                                        </p:tav>
                                      </p:tavLst>
                                    </p:anim>
                                  </p:childTnLst>
                                </p:cTn>
                              </p:par>
                              <p:par>
                                <p:cTn fill="hold" grpId="0" id="17" nodeType="withEffect" presetClass="entr" presetID="23" presetSubtype="32">
                                  <p:stCondLst>
                                    <p:cond delay="40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strVal val="4*#ppt_w"/>
                                          </p:val>
                                        </p:tav>
                                        <p:tav tm="100000">
                                          <p:val>
                                            <p:strVal val="#ppt_w"/>
                                          </p:val>
                                        </p:tav>
                                      </p:tavLst>
                                    </p:anim>
                                    <p:anim calcmode="lin" valueType="num">
                                      <p:cBhvr>
                                        <p:cTn dur="500" fill="hold" id="20"/>
                                        <p:tgtEl>
                                          <p:spTgt spid="27"/>
                                        </p:tgtEl>
                                        <p:attrNameLst>
                                          <p:attrName>ppt_h</p:attrName>
                                        </p:attrNameLst>
                                      </p:cBhvr>
                                      <p:tavLst>
                                        <p:tav tm="0">
                                          <p:val>
                                            <p:strVal val="4*#ppt_h"/>
                                          </p:val>
                                        </p:tav>
                                        <p:tav tm="100000">
                                          <p:val>
                                            <p:strVal val="#ppt_h"/>
                                          </p:val>
                                        </p:tav>
                                      </p:tavLst>
                                    </p:anim>
                                  </p:childTnLst>
                                </p:cTn>
                              </p:par>
                              <p:par>
                                <p:cTn fill="hold" grpId="0" id="21" nodeType="withEffect" presetClass="entr" presetID="23" presetSubtype="32">
                                  <p:stCondLst>
                                    <p:cond delay="600"/>
                                  </p:stCondLst>
                                  <p:childTnLst>
                                    <p:set>
                                      <p:cBhvr>
                                        <p:cTn dur="1" fill="hold" id="22">
                                          <p:stCondLst>
                                            <p:cond delay="0"/>
                                          </p:stCondLst>
                                        </p:cTn>
                                        <p:tgtEl>
                                          <p:spTgt spid="32"/>
                                        </p:tgtEl>
                                        <p:attrNameLst>
                                          <p:attrName>style.visibility</p:attrName>
                                        </p:attrNameLst>
                                      </p:cBhvr>
                                      <p:to>
                                        <p:strVal val="visible"/>
                                      </p:to>
                                    </p:set>
                                    <p:anim calcmode="lin" valueType="num">
                                      <p:cBhvr>
                                        <p:cTn dur="500" fill="hold" id="23"/>
                                        <p:tgtEl>
                                          <p:spTgt spid="32"/>
                                        </p:tgtEl>
                                        <p:attrNameLst>
                                          <p:attrName>ppt_w</p:attrName>
                                        </p:attrNameLst>
                                      </p:cBhvr>
                                      <p:tavLst>
                                        <p:tav tm="0">
                                          <p:val>
                                            <p:strVal val="4*#ppt_w"/>
                                          </p:val>
                                        </p:tav>
                                        <p:tav tm="100000">
                                          <p:val>
                                            <p:strVal val="#ppt_w"/>
                                          </p:val>
                                        </p:tav>
                                      </p:tavLst>
                                    </p:anim>
                                    <p:anim calcmode="lin" valueType="num">
                                      <p:cBhvr>
                                        <p:cTn dur="500" fill="hold" id="24"/>
                                        <p:tgtEl>
                                          <p:spTgt spid="32"/>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1600"/>
                            </p:stCondLst>
                            <p:childTnLst>
                              <p:par>
                                <p:cTn fill="hold" grpId="0" id="26" nodeType="afterEffect" presetClass="entr" presetID="22" presetSubtype="2">
                                  <p:stCondLst>
                                    <p:cond delay="0"/>
                                  </p:stCondLst>
                                  <p:childTnLst>
                                    <p:set>
                                      <p:cBhvr>
                                        <p:cTn dur="1" fill="hold" id="27">
                                          <p:stCondLst>
                                            <p:cond delay="0"/>
                                          </p:stCondLst>
                                        </p:cTn>
                                        <p:tgtEl>
                                          <p:spTgt spid="15"/>
                                        </p:tgtEl>
                                        <p:attrNameLst>
                                          <p:attrName>style.visibility</p:attrName>
                                        </p:attrNameLst>
                                      </p:cBhvr>
                                      <p:to>
                                        <p:strVal val="visible"/>
                                      </p:to>
                                    </p:set>
                                    <p:animEffect filter="wipe(right)" transition="in">
                                      <p:cBhvr>
                                        <p:cTn dur="500" id="28"/>
                                        <p:tgtEl>
                                          <p:spTgt spid="15"/>
                                        </p:tgtEl>
                                      </p:cBhvr>
                                    </p:animEffect>
                                  </p:childTnLst>
                                </p:cTn>
                              </p:par>
                            </p:childTnLst>
                          </p:cTn>
                        </p:par>
                        <p:par>
                          <p:cTn fill="hold" id="29" nodeType="afterGroup">
                            <p:stCondLst>
                              <p:cond delay="2100"/>
                            </p:stCondLst>
                            <p:childTnLst>
                              <p:par>
                                <p:cTn fill="hold" grpId="0" id="30" nodeType="after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p:cTn dur="500" fill="hold" id="37"/>
                                        <p:tgtEl>
                                          <p:spTgt spid="23"/>
                                        </p:tgtEl>
                                        <p:attrNameLst>
                                          <p:attrName>ppt_w</p:attrName>
                                        </p:attrNameLst>
                                      </p:cBhvr>
                                      <p:tavLst>
                                        <p:tav tm="0">
                                          <p:val>
                                            <p:fltVal val="0"/>
                                          </p:val>
                                        </p:tav>
                                        <p:tav tm="100000">
                                          <p:val>
                                            <p:strVal val="#ppt_w"/>
                                          </p:val>
                                        </p:tav>
                                      </p:tavLst>
                                    </p:anim>
                                    <p:anim calcmode="lin" valueType="num">
                                      <p:cBhvr>
                                        <p:cTn dur="500" fill="hold" id="38"/>
                                        <p:tgtEl>
                                          <p:spTgt spid="23"/>
                                        </p:tgtEl>
                                        <p:attrNameLst>
                                          <p:attrName>ppt_h</p:attrName>
                                        </p:attrNameLst>
                                      </p:cBhvr>
                                      <p:tavLst>
                                        <p:tav tm="0">
                                          <p:val>
                                            <p:fltVal val="0"/>
                                          </p:val>
                                        </p:tav>
                                        <p:tav tm="100000">
                                          <p:val>
                                            <p:strVal val="#ppt_h"/>
                                          </p:val>
                                        </p:tav>
                                      </p:tavLst>
                                    </p:anim>
                                    <p:animEffect filter="fade" transition="in">
                                      <p:cBhvr>
                                        <p:cTn dur="500" id="39"/>
                                        <p:tgtEl>
                                          <p:spTgt spid="23"/>
                                        </p:tgtEl>
                                      </p:cBhvr>
                                    </p:animEffect>
                                  </p:childTnLst>
                                </p:cTn>
                              </p:par>
                            </p:childTnLst>
                          </p:cTn>
                        </p:par>
                        <p:par>
                          <p:cTn fill="hold" id="40" nodeType="afterGroup">
                            <p:stCondLst>
                              <p:cond delay="2600"/>
                            </p:stCondLst>
                            <p:childTnLst>
                              <p:par>
                                <p:cTn fill="hold" grpId="0" id="41" nodeType="afterEffect" presetClass="entr" presetID="22" presetSubtype="2">
                                  <p:stCondLst>
                                    <p:cond delay="0"/>
                                  </p:stCondLst>
                                  <p:childTnLst>
                                    <p:set>
                                      <p:cBhvr>
                                        <p:cTn dur="1" fill="hold" id="42">
                                          <p:stCondLst>
                                            <p:cond delay="0"/>
                                          </p:stCondLst>
                                        </p:cTn>
                                        <p:tgtEl>
                                          <p:spTgt spid="10"/>
                                        </p:tgtEl>
                                        <p:attrNameLst>
                                          <p:attrName>style.visibility</p:attrName>
                                        </p:attrNameLst>
                                      </p:cBhvr>
                                      <p:to>
                                        <p:strVal val="visible"/>
                                      </p:to>
                                    </p:set>
                                    <p:animEffect filter="wipe(right)" transition="in">
                                      <p:cBhvr>
                                        <p:cTn dur="500" id="43"/>
                                        <p:tgtEl>
                                          <p:spTgt spid="10"/>
                                        </p:tgtEl>
                                      </p:cBhvr>
                                    </p:animEffect>
                                  </p:childTnLst>
                                </p:cTn>
                              </p:par>
                            </p:childTnLst>
                          </p:cTn>
                        </p:par>
                        <p:par>
                          <p:cTn fill="hold" id="44" nodeType="afterGroup">
                            <p:stCondLst>
                              <p:cond delay="3100"/>
                            </p:stCondLst>
                            <p:childTnLst>
                              <p:par>
                                <p:cTn fill="hold" grpId="0" id="45" nodeType="afterEffect" presetClass="entr" presetID="22" presetSubtype="8">
                                  <p:stCondLst>
                                    <p:cond delay="0"/>
                                  </p:stCondLst>
                                  <p:childTnLst>
                                    <p:set>
                                      <p:cBhvr>
                                        <p:cTn dur="1" fill="hold" id="46">
                                          <p:stCondLst>
                                            <p:cond delay="0"/>
                                          </p:stCondLst>
                                        </p:cTn>
                                        <p:tgtEl>
                                          <p:spTgt spid="28"/>
                                        </p:tgtEl>
                                        <p:attrNameLst>
                                          <p:attrName>style.visibility</p:attrName>
                                        </p:attrNameLst>
                                      </p:cBhvr>
                                      <p:to>
                                        <p:strVal val="visible"/>
                                      </p:to>
                                    </p:set>
                                    <p:animEffect filter="wipe(left)" transition="in">
                                      <p:cBhvr>
                                        <p:cTn dur="500" id="47"/>
                                        <p:tgtEl>
                                          <p:spTgt spid="28"/>
                                        </p:tgtEl>
                                      </p:cBhvr>
                                    </p:animEffect>
                                  </p:childTnLst>
                                </p:cTn>
                              </p:par>
                            </p:childTnLst>
                          </p:cTn>
                        </p:par>
                        <p:par>
                          <p:cTn fill="hold" id="48" nodeType="afterGroup">
                            <p:stCondLst>
                              <p:cond delay="3600"/>
                            </p:stCondLst>
                            <p:childTnLst>
                              <p:par>
                                <p:cTn fill="hold" grpId="0" id="49" nodeType="afterEffect" presetClass="entr" presetID="53" presetSubtype="0">
                                  <p:stCondLst>
                                    <p:cond delay="0"/>
                                  </p:stCondLst>
                                  <p:childTnLst>
                                    <p:set>
                                      <p:cBhvr>
                                        <p:cTn dur="1" fill="hold" id="50">
                                          <p:stCondLst>
                                            <p:cond delay="0"/>
                                          </p:stCondLst>
                                        </p:cTn>
                                        <p:tgtEl>
                                          <p:spTgt spid="34"/>
                                        </p:tgtEl>
                                        <p:attrNameLst>
                                          <p:attrName>style.visibility</p:attrName>
                                        </p:attrNameLst>
                                      </p:cBhvr>
                                      <p:to>
                                        <p:strVal val="visible"/>
                                      </p:to>
                                    </p:set>
                                    <p:anim calcmode="lin" valueType="num">
                                      <p:cBhvr>
                                        <p:cTn dur="500" fill="hold" id="51"/>
                                        <p:tgtEl>
                                          <p:spTgt spid="34"/>
                                        </p:tgtEl>
                                        <p:attrNameLst>
                                          <p:attrName>ppt_w</p:attrName>
                                        </p:attrNameLst>
                                      </p:cBhvr>
                                      <p:tavLst>
                                        <p:tav tm="0">
                                          <p:val>
                                            <p:fltVal val="0"/>
                                          </p:val>
                                        </p:tav>
                                        <p:tav tm="100000">
                                          <p:val>
                                            <p:strVal val="#ppt_w"/>
                                          </p:val>
                                        </p:tav>
                                      </p:tavLst>
                                    </p:anim>
                                    <p:anim calcmode="lin" valueType="num">
                                      <p:cBhvr>
                                        <p:cTn dur="500" fill="hold" id="52"/>
                                        <p:tgtEl>
                                          <p:spTgt spid="34"/>
                                        </p:tgtEl>
                                        <p:attrNameLst>
                                          <p:attrName>ppt_h</p:attrName>
                                        </p:attrNameLst>
                                      </p:cBhvr>
                                      <p:tavLst>
                                        <p:tav tm="0">
                                          <p:val>
                                            <p:fltVal val="0"/>
                                          </p:val>
                                        </p:tav>
                                        <p:tav tm="100000">
                                          <p:val>
                                            <p:strVal val="#ppt_h"/>
                                          </p:val>
                                        </p:tav>
                                      </p:tavLst>
                                    </p:anim>
                                    <p:animEffect filter="fade" transition="in">
                                      <p:cBhvr>
                                        <p:cTn dur="500" id="53"/>
                                        <p:tgtEl>
                                          <p:spTgt spid="34"/>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29"/>
                                        </p:tgtEl>
                                        <p:attrNameLst>
                                          <p:attrName>style.visibility</p:attrName>
                                        </p:attrNameLst>
                                      </p:cBhvr>
                                      <p:to>
                                        <p:strVal val="visible"/>
                                      </p:to>
                                    </p:set>
                                    <p:anim calcmode="lin" valueType="num">
                                      <p:cBhvr>
                                        <p:cTn dur="500" fill="hold" id="56"/>
                                        <p:tgtEl>
                                          <p:spTgt spid="29"/>
                                        </p:tgtEl>
                                        <p:attrNameLst>
                                          <p:attrName>ppt_w</p:attrName>
                                        </p:attrNameLst>
                                      </p:cBhvr>
                                      <p:tavLst>
                                        <p:tav tm="0">
                                          <p:val>
                                            <p:fltVal val="0"/>
                                          </p:val>
                                        </p:tav>
                                        <p:tav tm="100000">
                                          <p:val>
                                            <p:strVal val="#ppt_w"/>
                                          </p:val>
                                        </p:tav>
                                      </p:tavLst>
                                    </p:anim>
                                    <p:anim calcmode="lin" valueType="num">
                                      <p:cBhvr>
                                        <p:cTn dur="500" fill="hold" id="57"/>
                                        <p:tgtEl>
                                          <p:spTgt spid="29"/>
                                        </p:tgtEl>
                                        <p:attrNameLst>
                                          <p:attrName>ppt_h</p:attrName>
                                        </p:attrNameLst>
                                      </p:cBhvr>
                                      <p:tavLst>
                                        <p:tav tm="0">
                                          <p:val>
                                            <p:fltVal val="0"/>
                                          </p:val>
                                        </p:tav>
                                        <p:tav tm="100000">
                                          <p:val>
                                            <p:strVal val="#ppt_h"/>
                                          </p:val>
                                        </p:tav>
                                      </p:tavLst>
                                    </p:anim>
                                    <p:animEffect filter="fade" transition="in">
                                      <p:cBhvr>
                                        <p:cTn dur="500" id="58"/>
                                        <p:tgtEl>
                                          <p:spTgt spid="29"/>
                                        </p:tgtEl>
                                      </p:cBhvr>
                                    </p:animEffect>
                                  </p:childTnLst>
                                </p:cTn>
                              </p:par>
                            </p:childTnLst>
                          </p:cTn>
                        </p:par>
                        <p:par>
                          <p:cTn fill="hold" id="59" nodeType="afterGroup">
                            <p:stCondLst>
                              <p:cond delay="4100"/>
                            </p:stCondLst>
                            <p:childTnLst>
                              <p:par>
                                <p:cTn fill="hold" grpId="0" id="60" nodeType="afterEffect" presetClass="entr" presetID="22" presetSubtype="8">
                                  <p:stCondLst>
                                    <p:cond delay="0"/>
                                  </p:stCondLst>
                                  <p:childTnLst>
                                    <p:set>
                                      <p:cBhvr>
                                        <p:cTn dur="1" fill="hold" id="61">
                                          <p:stCondLst>
                                            <p:cond delay="0"/>
                                          </p:stCondLst>
                                        </p:cTn>
                                        <p:tgtEl>
                                          <p:spTgt spid="11"/>
                                        </p:tgtEl>
                                        <p:attrNameLst>
                                          <p:attrName>style.visibility</p:attrName>
                                        </p:attrNameLst>
                                      </p:cBhvr>
                                      <p:to>
                                        <p:strVal val="visible"/>
                                      </p:to>
                                    </p:set>
                                    <p:animEffect filter="wipe(left)" transition="in">
                                      <p:cBhvr>
                                        <p:cTn dur="500" id="62"/>
                                        <p:tgtEl>
                                          <p:spTgt spid="11"/>
                                        </p:tgtEl>
                                      </p:cBhvr>
                                    </p:animEffect>
                                  </p:childTnLst>
                                </p:cTn>
                              </p:par>
                            </p:childTnLst>
                          </p:cTn>
                        </p:par>
                        <p:par>
                          <p:cTn fill="hold" id="63" nodeType="afterGroup">
                            <p:stCondLst>
                              <p:cond delay="4600"/>
                            </p:stCondLst>
                            <p:childTnLst>
                              <p:par>
                                <p:cTn fill="hold" grpId="0" id="64" nodeType="afterEffect" presetClass="entr" presetID="22" presetSubtype="2">
                                  <p:stCondLst>
                                    <p:cond delay="0"/>
                                  </p:stCondLst>
                                  <p:childTnLst>
                                    <p:set>
                                      <p:cBhvr>
                                        <p:cTn dur="1" fill="hold" id="65">
                                          <p:stCondLst>
                                            <p:cond delay="0"/>
                                          </p:stCondLst>
                                        </p:cTn>
                                        <p:tgtEl>
                                          <p:spTgt spid="25"/>
                                        </p:tgtEl>
                                        <p:attrNameLst>
                                          <p:attrName>style.visibility</p:attrName>
                                        </p:attrNameLst>
                                      </p:cBhvr>
                                      <p:to>
                                        <p:strVal val="visible"/>
                                      </p:to>
                                    </p:set>
                                    <p:animEffect filter="wipe(right)" transition="in">
                                      <p:cBhvr>
                                        <p:cTn dur="500" id="66"/>
                                        <p:tgtEl>
                                          <p:spTgt spid="25"/>
                                        </p:tgtEl>
                                      </p:cBhvr>
                                    </p:animEffect>
                                  </p:childTnLst>
                                </p:cTn>
                              </p:par>
                            </p:childTnLst>
                          </p:cTn>
                        </p:par>
                        <p:par>
                          <p:cTn fill="hold" id="67" nodeType="afterGroup">
                            <p:stCondLst>
                              <p:cond delay="5100"/>
                            </p:stCondLst>
                            <p:childTnLst>
                              <p:par>
                                <p:cTn fill="hold" grpId="0" id="68" nodeType="afterEffect" presetClass="entr" presetID="53" presetSubtype="0">
                                  <p:stCondLst>
                                    <p:cond delay="0"/>
                                  </p:stCondLst>
                                  <p:childTnLst>
                                    <p:set>
                                      <p:cBhvr>
                                        <p:cTn dur="1" fill="hold" id="69">
                                          <p:stCondLst>
                                            <p:cond delay="0"/>
                                          </p:stCondLst>
                                        </p:cTn>
                                        <p:tgtEl>
                                          <p:spTgt spid="35"/>
                                        </p:tgtEl>
                                        <p:attrNameLst>
                                          <p:attrName>style.visibility</p:attrName>
                                        </p:attrNameLst>
                                      </p:cBhvr>
                                      <p:to>
                                        <p:strVal val="visible"/>
                                      </p:to>
                                    </p:set>
                                    <p:anim calcmode="lin" valueType="num">
                                      <p:cBhvr>
                                        <p:cTn dur="500" fill="hold" id="70"/>
                                        <p:tgtEl>
                                          <p:spTgt spid="35"/>
                                        </p:tgtEl>
                                        <p:attrNameLst>
                                          <p:attrName>ppt_w</p:attrName>
                                        </p:attrNameLst>
                                      </p:cBhvr>
                                      <p:tavLst>
                                        <p:tav tm="0">
                                          <p:val>
                                            <p:fltVal val="0"/>
                                          </p:val>
                                        </p:tav>
                                        <p:tav tm="100000">
                                          <p:val>
                                            <p:strVal val="#ppt_w"/>
                                          </p:val>
                                        </p:tav>
                                      </p:tavLst>
                                    </p:anim>
                                    <p:anim calcmode="lin" valueType="num">
                                      <p:cBhvr>
                                        <p:cTn dur="500" fill="hold" id="71"/>
                                        <p:tgtEl>
                                          <p:spTgt spid="35"/>
                                        </p:tgtEl>
                                        <p:attrNameLst>
                                          <p:attrName>ppt_h</p:attrName>
                                        </p:attrNameLst>
                                      </p:cBhvr>
                                      <p:tavLst>
                                        <p:tav tm="0">
                                          <p:val>
                                            <p:fltVal val="0"/>
                                          </p:val>
                                        </p:tav>
                                        <p:tav tm="100000">
                                          <p:val>
                                            <p:strVal val="#ppt_h"/>
                                          </p:val>
                                        </p:tav>
                                      </p:tavLst>
                                    </p:anim>
                                    <p:animEffect filter="fade" transition="in">
                                      <p:cBhvr>
                                        <p:cTn dur="500" id="72"/>
                                        <p:tgtEl>
                                          <p:spTgt spid="35"/>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p:cTn dur="500" fill="hold" id="75"/>
                                        <p:tgtEl>
                                          <p:spTgt spid="26"/>
                                        </p:tgtEl>
                                        <p:attrNameLst>
                                          <p:attrName>ppt_w</p:attrName>
                                        </p:attrNameLst>
                                      </p:cBhvr>
                                      <p:tavLst>
                                        <p:tav tm="0">
                                          <p:val>
                                            <p:fltVal val="0"/>
                                          </p:val>
                                        </p:tav>
                                        <p:tav tm="100000">
                                          <p:val>
                                            <p:strVal val="#ppt_w"/>
                                          </p:val>
                                        </p:tav>
                                      </p:tavLst>
                                    </p:anim>
                                    <p:anim calcmode="lin" valueType="num">
                                      <p:cBhvr>
                                        <p:cTn dur="500" fill="hold" id="76"/>
                                        <p:tgtEl>
                                          <p:spTgt spid="26"/>
                                        </p:tgtEl>
                                        <p:attrNameLst>
                                          <p:attrName>ppt_h</p:attrName>
                                        </p:attrNameLst>
                                      </p:cBhvr>
                                      <p:tavLst>
                                        <p:tav tm="0">
                                          <p:val>
                                            <p:fltVal val="0"/>
                                          </p:val>
                                        </p:tav>
                                        <p:tav tm="100000">
                                          <p:val>
                                            <p:strVal val="#ppt_h"/>
                                          </p:val>
                                        </p:tav>
                                      </p:tavLst>
                                    </p:anim>
                                    <p:animEffect filter="fade" transition="in">
                                      <p:cBhvr>
                                        <p:cTn dur="500" id="77"/>
                                        <p:tgtEl>
                                          <p:spTgt spid="26"/>
                                        </p:tgtEl>
                                      </p:cBhvr>
                                    </p:animEffect>
                                  </p:childTnLst>
                                </p:cTn>
                              </p:par>
                            </p:childTnLst>
                          </p:cTn>
                        </p:par>
                        <p:par>
                          <p:cTn fill="hold" id="78" nodeType="afterGroup">
                            <p:stCondLst>
                              <p:cond delay="5600"/>
                            </p:stCondLst>
                            <p:childTnLst>
                              <p:par>
                                <p:cTn fill="hold" grpId="0" id="79" nodeType="afterEffect" presetClass="entr" presetID="22" presetSubtype="2">
                                  <p:stCondLst>
                                    <p:cond delay="0"/>
                                  </p:stCondLst>
                                  <p:childTnLst>
                                    <p:set>
                                      <p:cBhvr>
                                        <p:cTn dur="1" fill="hold" id="80">
                                          <p:stCondLst>
                                            <p:cond delay="0"/>
                                          </p:stCondLst>
                                        </p:cTn>
                                        <p:tgtEl>
                                          <p:spTgt spid="12"/>
                                        </p:tgtEl>
                                        <p:attrNameLst>
                                          <p:attrName>style.visibility</p:attrName>
                                        </p:attrNameLst>
                                      </p:cBhvr>
                                      <p:to>
                                        <p:strVal val="visible"/>
                                      </p:to>
                                    </p:set>
                                    <p:animEffect filter="wipe(right)" transition="in">
                                      <p:cBhvr>
                                        <p:cTn dur="500" id="81"/>
                                        <p:tgtEl>
                                          <p:spTgt spid="12"/>
                                        </p:tgtEl>
                                      </p:cBhvr>
                                    </p:animEffect>
                                  </p:childTnLst>
                                </p:cTn>
                              </p:par>
                            </p:childTnLst>
                          </p:cTn>
                        </p:par>
                        <p:par>
                          <p:cTn fill="hold" id="82" nodeType="afterGroup">
                            <p:stCondLst>
                              <p:cond delay="6100"/>
                            </p:stCondLst>
                            <p:childTnLst>
                              <p:par>
                                <p:cTn fill="hold" grpId="0" id="83" nodeType="afterEffect" presetClass="entr" presetID="22" presetSubtype="8">
                                  <p:stCondLst>
                                    <p:cond delay="0"/>
                                  </p:stCondLst>
                                  <p:childTnLst>
                                    <p:set>
                                      <p:cBhvr>
                                        <p:cTn dur="1" fill="hold" id="84">
                                          <p:stCondLst>
                                            <p:cond delay="0"/>
                                          </p:stCondLst>
                                        </p:cTn>
                                        <p:tgtEl>
                                          <p:spTgt spid="14"/>
                                        </p:tgtEl>
                                        <p:attrNameLst>
                                          <p:attrName>style.visibility</p:attrName>
                                        </p:attrNameLst>
                                      </p:cBhvr>
                                      <p:to>
                                        <p:strVal val="visible"/>
                                      </p:to>
                                    </p:set>
                                    <p:animEffect filter="wipe(left)" transition="in">
                                      <p:cBhvr>
                                        <p:cTn dur="500" id="85"/>
                                        <p:tgtEl>
                                          <p:spTgt spid="14"/>
                                        </p:tgtEl>
                                      </p:cBhvr>
                                    </p:animEffect>
                                  </p:childTnLst>
                                </p:cTn>
                              </p:par>
                            </p:childTnLst>
                          </p:cTn>
                        </p:par>
                        <p:par>
                          <p:cTn fill="hold" id="86" nodeType="afterGroup">
                            <p:stCondLst>
                              <p:cond delay="6600"/>
                            </p:stCondLst>
                            <p:childTnLst>
                              <p:par>
                                <p:cTn fill="hold" grpId="0" id="87" nodeType="afterEffect" presetClass="entr" presetID="53" presetSubtype="0">
                                  <p:stCondLst>
                                    <p:cond delay="0"/>
                                  </p:stCondLst>
                                  <p:childTnLst>
                                    <p:set>
                                      <p:cBhvr>
                                        <p:cTn dur="1" fill="hold" id="88">
                                          <p:stCondLst>
                                            <p:cond delay="0"/>
                                          </p:stCondLst>
                                        </p:cTn>
                                        <p:tgtEl>
                                          <p:spTgt spid="36"/>
                                        </p:tgtEl>
                                        <p:attrNameLst>
                                          <p:attrName>style.visibility</p:attrName>
                                        </p:attrNameLst>
                                      </p:cBhvr>
                                      <p:to>
                                        <p:strVal val="visible"/>
                                      </p:to>
                                    </p:set>
                                    <p:anim calcmode="lin" valueType="num">
                                      <p:cBhvr>
                                        <p:cTn dur="500" fill="hold" id="89"/>
                                        <p:tgtEl>
                                          <p:spTgt spid="36"/>
                                        </p:tgtEl>
                                        <p:attrNameLst>
                                          <p:attrName>ppt_w</p:attrName>
                                        </p:attrNameLst>
                                      </p:cBhvr>
                                      <p:tavLst>
                                        <p:tav tm="0">
                                          <p:val>
                                            <p:fltVal val="0"/>
                                          </p:val>
                                        </p:tav>
                                        <p:tav tm="100000">
                                          <p:val>
                                            <p:strVal val="#ppt_w"/>
                                          </p:val>
                                        </p:tav>
                                      </p:tavLst>
                                    </p:anim>
                                    <p:anim calcmode="lin" valueType="num">
                                      <p:cBhvr>
                                        <p:cTn dur="500" fill="hold" id="90"/>
                                        <p:tgtEl>
                                          <p:spTgt spid="36"/>
                                        </p:tgtEl>
                                        <p:attrNameLst>
                                          <p:attrName>ppt_h</p:attrName>
                                        </p:attrNameLst>
                                      </p:cBhvr>
                                      <p:tavLst>
                                        <p:tav tm="0">
                                          <p:val>
                                            <p:fltVal val="0"/>
                                          </p:val>
                                        </p:tav>
                                        <p:tav tm="100000">
                                          <p:val>
                                            <p:strVal val="#ppt_h"/>
                                          </p:val>
                                        </p:tav>
                                      </p:tavLst>
                                    </p:anim>
                                    <p:animEffect filter="fade" transition="in">
                                      <p:cBhvr>
                                        <p:cTn dur="500" id="91"/>
                                        <p:tgtEl>
                                          <p:spTgt spid="36"/>
                                        </p:tgtEl>
                                      </p:cBhvr>
                                    </p:animEffect>
                                  </p:childTnLst>
                                </p:cTn>
                              </p:par>
                              <p:par>
                                <p:cTn fill="hold" grpId="0" id="92" nodeType="withEffect" presetClass="entr" presetID="53" presetSubtype="0">
                                  <p:stCondLst>
                                    <p:cond delay="0"/>
                                  </p:stCondLst>
                                  <p:childTnLst>
                                    <p:set>
                                      <p:cBhvr>
                                        <p:cTn dur="1" fill="hold" id="93">
                                          <p:stCondLst>
                                            <p:cond delay="0"/>
                                          </p:stCondLst>
                                        </p:cTn>
                                        <p:tgtEl>
                                          <p:spTgt spid="31"/>
                                        </p:tgtEl>
                                        <p:attrNameLst>
                                          <p:attrName>style.visibility</p:attrName>
                                        </p:attrNameLst>
                                      </p:cBhvr>
                                      <p:to>
                                        <p:strVal val="visible"/>
                                      </p:to>
                                    </p:set>
                                    <p:anim calcmode="lin" valueType="num">
                                      <p:cBhvr>
                                        <p:cTn dur="500" fill="hold" id="94"/>
                                        <p:tgtEl>
                                          <p:spTgt spid="31"/>
                                        </p:tgtEl>
                                        <p:attrNameLst>
                                          <p:attrName>ppt_w</p:attrName>
                                        </p:attrNameLst>
                                      </p:cBhvr>
                                      <p:tavLst>
                                        <p:tav tm="0">
                                          <p:val>
                                            <p:fltVal val="0"/>
                                          </p:val>
                                        </p:tav>
                                        <p:tav tm="100000">
                                          <p:val>
                                            <p:strVal val="#ppt_w"/>
                                          </p:val>
                                        </p:tav>
                                      </p:tavLst>
                                    </p:anim>
                                    <p:anim calcmode="lin" valueType="num">
                                      <p:cBhvr>
                                        <p:cTn dur="500" fill="hold" id="95"/>
                                        <p:tgtEl>
                                          <p:spTgt spid="31"/>
                                        </p:tgtEl>
                                        <p:attrNameLst>
                                          <p:attrName>ppt_h</p:attrName>
                                        </p:attrNameLst>
                                      </p:cBhvr>
                                      <p:tavLst>
                                        <p:tav tm="0">
                                          <p:val>
                                            <p:fltVal val="0"/>
                                          </p:val>
                                        </p:tav>
                                        <p:tav tm="100000">
                                          <p:val>
                                            <p:strVal val="#ppt_h"/>
                                          </p:val>
                                        </p:tav>
                                      </p:tavLst>
                                    </p:anim>
                                    <p:animEffect filter="fade" transition="in">
                                      <p:cBhvr>
                                        <p:cTn dur="500" id="96"/>
                                        <p:tgtEl>
                                          <p:spTgt spid="31"/>
                                        </p:tgtEl>
                                      </p:cBhvr>
                                    </p:animEffect>
                                  </p:childTnLst>
                                </p:cTn>
                              </p:par>
                            </p:childTnLst>
                          </p:cTn>
                        </p:par>
                        <p:par>
                          <p:cTn fill="hold" id="97" nodeType="afterGroup">
                            <p:stCondLst>
                              <p:cond delay="7100"/>
                            </p:stCondLst>
                            <p:childTnLst>
                              <p:par>
                                <p:cTn fill="hold" grpId="0" id="98" nodeType="afterEffect" presetClass="entr" presetID="22" presetSubtype="8">
                                  <p:stCondLst>
                                    <p:cond delay="0"/>
                                  </p:stCondLst>
                                  <p:childTnLst>
                                    <p:set>
                                      <p:cBhvr>
                                        <p:cTn dur="1" fill="hold" id="99">
                                          <p:stCondLst>
                                            <p:cond delay="0"/>
                                          </p:stCondLst>
                                        </p:cTn>
                                        <p:tgtEl>
                                          <p:spTgt spid="13"/>
                                        </p:tgtEl>
                                        <p:attrNameLst>
                                          <p:attrName>style.visibility</p:attrName>
                                        </p:attrNameLst>
                                      </p:cBhvr>
                                      <p:to>
                                        <p:strVal val="visible"/>
                                      </p:to>
                                    </p:set>
                                    <p:animEffect filter="wipe(left)" transition="in">
                                      <p:cBhvr>
                                        <p:cTn dur="500" id="10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680234" y="2054901"/>
            <a:ext cx="4530039" cy="2831275"/>
            <a:chOff x="755576" y="1491630"/>
            <a:chExt cx="2880000" cy="1800000"/>
          </a:xfrm>
          <a:blipFill dpi="0" rotWithShape="1">
            <a:blip r:embed="rId3">
              <a:extLst>
                <a:ext uri="{28A0092B-C50C-407E-A947-70E740481C1C}">
                  <a14:useLocalDpi val="0"/>
                </a:ext>
              </a:extLst>
            </a:blip>
            <a:stretch>
              <a:fillRect/>
            </a:stretch>
          </a:blipFill>
          <a:effectLst>
            <a:outerShdw algn="tr" blurRad="228600" dir="8400000" dist="38100" rotWithShape="0" sx="105000" sy="105000">
              <a:prstClr val="black">
                <a:alpha val="20000"/>
              </a:prstClr>
            </a:outerShdw>
          </a:effectLst>
        </p:grpSpPr>
        <p:sp>
          <p:nvSpPr>
            <p:cNvPr id="11" name="矩形 10"/>
            <p:cNvSpPr/>
            <p:nvPr/>
          </p:nvSpPr>
          <p:spPr>
            <a:xfrm>
              <a:off x="755576" y="1491630"/>
              <a:ext cx="2880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12" name="矩形 11"/>
            <p:cNvSpPr/>
            <p:nvPr/>
          </p:nvSpPr>
          <p:spPr>
            <a:xfrm>
              <a:off x="813012" y="1524499"/>
              <a:ext cx="2772000" cy="17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grpSp>
      <p:sp>
        <p:nvSpPr>
          <p:cNvPr id="13" name="TextBox 4"/>
          <p:cNvSpPr txBox="1"/>
          <p:nvPr/>
        </p:nvSpPr>
        <p:spPr>
          <a:xfrm>
            <a:off x="6798793" y="2287746"/>
            <a:ext cx="4844387" cy="1508760"/>
          </a:xfrm>
          <a:prstGeom prst="rect">
            <a:avLst/>
          </a:prstGeom>
          <a:noFill/>
        </p:spPr>
        <p:txBody>
          <a:bodyPr bIns="0" lIns="0" rIns="0" rtlCol="0" tIns="0" wrap="square">
            <a:spAutoFit/>
          </a:bodyPr>
          <a:lstStyle/>
          <a:p>
            <a:pPr algn="just">
              <a:lnSpc>
                <a:spcPct val="150000"/>
              </a:lnSpc>
            </a:pPr>
            <a:r>
              <a:rPr altLang="en-US" lang="zh-CN" sz="1100">
                <a:latin charset="-122" pitchFamily="34" typeface="微软雅黑"/>
                <a:ea charset="-122" panose="020b0503020204020204" pitchFamily="34" typeface="微软雅黑"/>
              </a:rPr>
              <a:t>       某某科技发展公司是全球领先的综合通信解决方案提供商。公司将为全球160多个国家和地区的电信运营商和企业网客户提供创新技术与产品解决方案，让全世界用户享有语音、数据、多媒体、无线宽带等全方位沟通。公司成立于2013年，未来将在香港和深圳两地上市，是中国最大的通信设备上市公司。</a:t>
            </a:r>
          </a:p>
          <a:p>
            <a:pPr algn="just">
              <a:lnSpc>
                <a:spcPct val="150000"/>
              </a:lnSpc>
            </a:pPr>
            <a:r>
              <a:rPr altLang="en-US" lang="zh-CN" sz="1100">
                <a:latin charset="-122" pitchFamily="34" typeface="微软雅黑"/>
                <a:ea charset="-122" panose="020b0503020204020204" pitchFamily="34" typeface="微软雅黑"/>
              </a:rPr>
              <a:t>       某某公司是全球领先的综合通信解决方案提供商。公司将为全球160多个国家和地区的电信运营商和企业网客户提供创新技术与产品解决方案。</a:t>
            </a:r>
          </a:p>
        </p:txBody>
      </p:sp>
      <p:grpSp>
        <p:nvGrpSpPr>
          <p:cNvPr id="14" name="组合 13"/>
          <p:cNvGrpSpPr/>
          <p:nvPr/>
        </p:nvGrpSpPr>
        <p:grpSpPr>
          <a:xfrm>
            <a:off x="3299568" y="4204061"/>
            <a:ext cx="3302085" cy="2063803"/>
            <a:chOff x="755576" y="1491630"/>
            <a:chExt cx="2880000" cy="1800000"/>
          </a:xfrm>
          <a:blipFill dpi="0" rotWithShape="1">
            <a:blip r:embed="rId3">
              <a:extLst>
                <a:ext uri="{28A0092B-C50C-407E-A947-70E740481C1C}">
                  <a14:useLocalDpi val="0"/>
                </a:ext>
              </a:extLst>
            </a:blip>
            <a:stretch>
              <a:fillRect/>
            </a:stretch>
          </a:blipFill>
          <a:effectLst>
            <a:outerShdw algn="tr" blurRad="228600" dir="8400000" dist="38100" rotWithShape="0" sx="105000" sy="105000">
              <a:prstClr val="black">
                <a:alpha val="20000"/>
              </a:prstClr>
            </a:outerShdw>
          </a:effectLst>
        </p:grpSpPr>
        <p:sp>
          <p:nvSpPr>
            <p:cNvPr id="15" name="矩形 14"/>
            <p:cNvSpPr/>
            <p:nvPr/>
          </p:nvSpPr>
          <p:spPr>
            <a:xfrm>
              <a:off x="755576" y="1491630"/>
              <a:ext cx="2880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sp>
          <p:nvSpPr>
            <p:cNvPr id="16" name="矩形 15"/>
            <p:cNvSpPr/>
            <p:nvPr/>
          </p:nvSpPr>
          <p:spPr>
            <a:xfrm>
              <a:off x="813012" y="1524499"/>
              <a:ext cx="2772000" cy="17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endParaRPr>
            </a:p>
          </p:txBody>
        </p:sp>
      </p:grpSp>
    </p:spTree>
    <p:extLst>
      <p:ext uri="{BB962C8B-B14F-4D97-AF65-F5344CB8AC3E}">
        <p14:creationId val="183107946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anim calcmode="lin" valueType="num">
                                      <p:cBhvr>
                                        <p:cTn dur="500" fill="hold" id="8"/>
                                        <p:tgtEl>
                                          <p:spTgt spid="10"/>
                                        </p:tgtEl>
                                        <p:attrNameLst>
                                          <p:attrName>ppt_x</p:attrName>
                                        </p:attrNameLst>
                                      </p:cBhvr>
                                      <p:tavLst>
                                        <p:tav tm="0">
                                          <p:val>
                                            <p:strVal val="#ppt_x"/>
                                          </p:val>
                                        </p:tav>
                                        <p:tav tm="100000">
                                          <p:val>
                                            <p:strVal val="#ppt_x"/>
                                          </p:val>
                                        </p:tav>
                                      </p:tavLst>
                                    </p:anim>
                                    <p:anim calcmode="lin" valueType="num">
                                      <p:cBhvr>
                                        <p:cTn dur="5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anim calcmode="lin" valueType="num">
                                      <p:cBhvr>
                                        <p:cTn dur="500" fill="hold" id="14"/>
                                        <p:tgtEl>
                                          <p:spTgt spid="14"/>
                                        </p:tgtEl>
                                        <p:attrNameLst>
                                          <p:attrName>ppt_x</p:attrName>
                                        </p:attrNameLst>
                                      </p:cBhvr>
                                      <p:tavLst>
                                        <p:tav tm="0">
                                          <p:val>
                                            <p:strVal val="#ppt_x"/>
                                          </p:val>
                                        </p:tav>
                                        <p:tav tm="100000">
                                          <p:val>
                                            <p:strVal val="#ppt_x"/>
                                          </p:val>
                                        </p:tav>
                                      </p:tavLst>
                                    </p:anim>
                                    <p:anim calcmode="lin" valueType="num">
                                      <p:cBhvr>
                                        <p:cTn dur="5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2" presetSubtype="8">
                                  <p:stCondLst>
                                    <p:cond delay="0"/>
                                  </p:stCondLst>
                                  <p:iterate type="lt">
                                    <p:tmPct val="30000"/>
                                  </p:iterate>
                                  <p:childTnLst>
                                    <p:set>
                                      <p:cBhvr>
                                        <p:cTn dur="1" fill="hold" id="18">
                                          <p:stCondLst>
                                            <p:cond delay="0"/>
                                          </p:stCondLst>
                                        </p:cTn>
                                        <p:tgtEl>
                                          <p:spTgt spid="13"/>
                                        </p:tgtEl>
                                        <p:attrNameLst>
                                          <p:attrName>style.visibility</p:attrName>
                                        </p:attrNameLst>
                                      </p:cBhvr>
                                      <p:to>
                                        <p:strVal val="visible"/>
                                      </p:to>
                                    </p:set>
                                    <p:animEffect filter="wipe(left)" transition="in">
                                      <p:cBhvr>
                                        <p:cTn dur="50" id="19"/>
                                        <p:tgtEl>
                                          <p:spTgt spid="13"/>
                                        </p:tgtEl>
                                      </p:cBhvr>
                                    </p:animEffect>
                                  </p:childTnLst>
                                </p:cTn>
                              </p:par>
                              <p:par>
                                <p:cTn fill="hold" grpId="1" id="20" nodeType="withEffect" presetClass="emph" presetID="36" presetSubtype="0">
                                  <p:stCondLst>
                                    <p:cond delay="0"/>
                                  </p:stCondLst>
                                  <p:iterate type="lt">
                                    <p:tmPct val="30000"/>
                                  </p:iterate>
                                  <p:childTnLst>
                                    <p:animScale>
                                      <p:cBhvr>
                                        <p:cTn autoRev="1" dur="25" fill="hold" id="21">
                                          <p:stCondLst>
                                            <p:cond delay="0"/>
                                          </p:stCondLst>
                                        </p:cTn>
                                        <p:tgtEl>
                                          <p:spTgt spid="13"/>
                                        </p:tgtEl>
                                      </p:cBhvr>
                                      <p:to x="80000" y="100000"/>
                                    </p:animScale>
                                    <p:anim by="(#ppt_w*0.10)" calcmode="lin" valueType="num">
                                      <p:cBhvr>
                                        <p:cTn autoRev="1" dur="25" fill="hold" id="22">
                                          <p:stCondLst>
                                            <p:cond delay="0"/>
                                          </p:stCondLst>
                                        </p:cTn>
                                        <p:tgtEl>
                                          <p:spTgt spid="13"/>
                                        </p:tgtEl>
                                        <p:attrNameLst>
                                          <p:attrName>ppt_x</p:attrName>
                                        </p:attrNameLst>
                                      </p:cBhvr>
                                    </p:anim>
                                    <p:anim by="(-#ppt_w*0.10)" calcmode="lin" valueType="num">
                                      <p:cBhvr>
                                        <p:cTn autoRev="1" dur="25" fill="hold" id="23">
                                          <p:stCondLst>
                                            <p:cond delay="0"/>
                                          </p:stCondLst>
                                        </p:cTn>
                                        <p:tgtEl>
                                          <p:spTgt spid="13"/>
                                        </p:tgtEl>
                                        <p:attrNameLst>
                                          <p:attrName>ppt_y</p:attrName>
                                        </p:attrNameLst>
                                      </p:cBhvr>
                                    </p:anim>
                                    <p:animRot by="-480000">
                                      <p:cBhvr>
                                        <p:cTn autoRev="1" dur="25" fill="hold" id="24">
                                          <p:stCondLst>
                                            <p:cond delay="0"/>
                                          </p:stCondLst>
                                        </p:cTn>
                                        <p:tgtEl>
                                          <p:spTgt spid="1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_effect"/>
          <p:cNvPicPr>
            <a:picLocks noChangeArrowheads="1" noChangeAspect="1"/>
          </p:cNvPicPr>
          <p:nvPr/>
        </p:nvPicPr>
        <p:blipFill>
          <a:blip r:embed="rId3">
            <a:lum bright="20000"/>
          </a:blip>
          <a:stretch>
            <a:fillRect/>
          </a:stretch>
        </p:blipFill>
        <p:spPr bwMode="gray">
          <a:xfrm>
            <a:off x="2702402" y="5287105"/>
            <a:ext cx="3238457" cy="479716"/>
          </a:xfrm>
          <a:prstGeom prst="rect">
            <a:avLst/>
          </a:prstGeom>
          <a:noFill/>
          <a:ln w="9525">
            <a:solidFill>
              <a:schemeClr val="tx1"/>
            </a:solidFill>
            <a:miter lim="800000"/>
          </a:ln>
          <a:effectLst/>
        </p:spPr>
      </p:pic>
      <p:pic>
        <p:nvPicPr>
          <p:cNvPr id="11" name="_effect"/>
          <p:cNvPicPr>
            <a:picLocks noChangeArrowheads="1" noChangeAspect="1"/>
          </p:cNvPicPr>
          <p:nvPr/>
        </p:nvPicPr>
        <p:blipFill>
          <a:blip r:embed="rId3">
            <a:lum bright="20000"/>
          </a:blip>
          <a:stretch>
            <a:fillRect/>
          </a:stretch>
        </p:blipFill>
        <p:spPr bwMode="gray">
          <a:xfrm>
            <a:off x="5804700" y="5287105"/>
            <a:ext cx="3238457" cy="479716"/>
          </a:xfrm>
          <a:prstGeom prst="rect">
            <a:avLst/>
          </a:prstGeom>
          <a:noFill/>
          <a:ln w="9525">
            <a:solidFill>
              <a:schemeClr val="tx1"/>
            </a:solidFill>
            <a:miter lim="800000"/>
          </a:ln>
          <a:effectLst/>
        </p:spPr>
      </p:pic>
      <p:sp>
        <p:nvSpPr>
          <p:cNvPr id="12" name="_color1"/>
          <p:cNvSpPr/>
          <p:nvPr/>
        </p:nvSpPr>
        <p:spPr bwMode="gray">
          <a:xfrm>
            <a:off x="3150193" y="4493135"/>
            <a:ext cx="1328760" cy="854168"/>
          </a:xfrm>
          <a:custGeom>
            <a:cxnLst>
              <a:cxn ang="0">
                <a:pos x="367" y="174"/>
              </a:cxn>
              <a:cxn ang="0">
                <a:pos x="67" y="0"/>
              </a:cxn>
              <a:cxn ang="0">
                <a:pos x="42" y="36"/>
              </a:cxn>
              <a:cxn ang="0">
                <a:pos x="0" y="39"/>
              </a:cxn>
              <a:cxn ang="0">
                <a:pos x="367" y="252"/>
              </a:cxn>
              <a:cxn ang="0">
                <a:pos x="385" y="214"/>
              </a:cxn>
              <a:cxn ang="0">
                <a:pos x="367" y="174"/>
              </a:cxn>
            </a:cxnLst>
            <a:rect b="b" l="0" r="r" t="0"/>
            <a:pathLst>
              <a:path h="251" w="385">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noFill/>
          <a:ln algn="ctr" cap="flat" cmpd="sng" w="12700">
            <a:solidFill>
              <a:schemeClr val="tx1"/>
            </a:solidFill>
            <a:prstDash val="solid"/>
            <a:round/>
            <a:headEnd len="sm" type="none" w="sm"/>
            <a:tailEnd len="sm" type="none" w="sm"/>
          </a:ln>
          <a:effectLst/>
        </p:spPr>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effectLst>
                <a:outerShdw algn="tl" blurRad="38100" dir="2700000" dist="38100">
                  <a:srgbClr val="000000">
                    <a:alpha val="43137"/>
                  </a:srgbClr>
                </a:outerShdw>
              </a:effectLst>
              <a:latin charset="-122" pitchFamily="34" typeface="微软雅黑"/>
            </a:endParaRPr>
          </a:p>
        </p:txBody>
      </p:sp>
      <p:sp>
        <p:nvSpPr>
          <p:cNvPr id="13" name="_color1"/>
          <p:cNvSpPr/>
          <p:nvPr/>
        </p:nvSpPr>
        <p:spPr bwMode="gray">
          <a:xfrm>
            <a:off x="3136603" y="2213725"/>
            <a:ext cx="1270352" cy="844119"/>
          </a:xfrm>
          <a:custGeom>
            <a:cxnLst>
              <a:cxn ang="0">
                <a:pos x="68" y="249"/>
              </a:cxn>
              <a:cxn ang="0">
                <a:pos x="368" y="78"/>
              </a:cxn>
              <a:cxn ang="0">
                <a:pos x="350" y="39"/>
              </a:cxn>
              <a:cxn ang="0">
                <a:pos x="368" y="0"/>
              </a:cxn>
              <a:cxn ang="0">
                <a:pos x="0" y="211"/>
              </a:cxn>
              <a:cxn ang="0">
                <a:pos x="25" y="245"/>
              </a:cxn>
              <a:cxn ang="0">
                <a:pos x="68" y="249"/>
              </a:cxn>
            </a:cxnLst>
            <a:rect b="b" l="0" r="r" t="0"/>
            <a:pathLst>
              <a:path h="249" w="368">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noFill/>
          <a:ln algn="ctr" cap="flat" cmpd="sng" w="12700">
            <a:solidFill>
              <a:schemeClr val="tx1"/>
            </a:solidFill>
            <a:prstDash val="solid"/>
            <a:round/>
            <a:headEnd len="sm" type="none" w="sm"/>
            <a:tailEnd len="sm" type="none" w="sm"/>
          </a:ln>
          <a:effectLst/>
        </p:spPr>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effectLst>
                <a:outerShdw algn="tl" blurRad="38100" dir="2700000" dist="38100">
                  <a:srgbClr val="000000">
                    <a:alpha val="43137"/>
                  </a:srgbClr>
                </a:outerShdw>
              </a:effectLst>
              <a:latin charset="-122" pitchFamily="34" typeface="微软雅黑"/>
            </a:endParaRPr>
          </a:p>
        </p:txBody>
      </p:sp>
      <p:sp>
        <p:nvSpPr>
          <p:cNvPr id="14" name="_color1"/>
          <p:cNvSpPr/>
          <p:nvPr/>
        </p:nvSpPr>
        <p:spPr bwMode="gray">
          <a:xfrm>
            <a:off x="4427065" y="2215072"/>
            <a:ext cx="1327300" cy="857041"/>
          </a:xfrm>
          <a:custGeom>
            <a:cxnLst>
              <a:cxn ang="0">
                <a:pos x="19" y="78"/>
              </a:cxn>
              <a:cxn ang="0">
                <a:pos x="318" y="253"/>
              </a:cxn>
              <a:cxn ang="0">
                <a:pos x="343" y="216"/>
              </a:cxn>
              <a:cxn ang="0">
                <a:pos x="385" y="213"/>
              </a:cxn>
              <a:cxn ang="0">
                <a:pos x="18" y="0"/>
              </a:cxn>
              <a:cxn ang="0">
                <a:pos x="0" y="39"/>
              </a:cxn>
              <a:cxn ang="0">
                <a:pos x="19" y="78"/>
              </a:cxn>
            </a:cxnLst>
            <a:rect b="b" l="0" r="r" t="0"/>
            <a:pathLst>
              <a:path h="253" w="385">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noFill/>
          <a:ln algn="ctr" cap="flat" cmpd="sng" w="12700">
            <a:solidFill>
              <a:schemeClr val="tx1"/>
            </a:solidFill>
            <a:prstDash val="solid"/>
            <a:round/>
            <a:headEnd len="sm" type="none" w="sm"/>
            <a:tailEnd len="sm" type="none" w="sm"/>
          </a:ln>
          <a:effectLst/>
        </p:spPr>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effectLst>
                <a:outerShdw algn="tl" blurRad="38100" dir="2700000" dist="38100">
                  <a:srgbClr val="000000">
                    <a:alpha val="43137"/>
                  </a:srgbClr>
                </a:outerShdw>
              </a:effectLst>
              <a:latin charset="-122" pitchFamily="34" typeface="微软雅黑"/>
            </a:endParaRPr>
          </a:p>
        </p:txBody>
      </p:sp>
      <p:sp>
        <p:nvSpPr>
          <p:cNvPr id="15" name="_color1"/>
          <p:cNvSpPr/>
          <p:nvPr/>
        </p:nvSpPr>
        <p:spPr bwMode="gray">
          <a:xfrm>
            <a:off x="2882268" y="3053654"/>
            <a:ext cx="420531" cy="1441321"/>
          </a:xfrm>
          <a:custGeom>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b="b" l="0" r="r" t="0"/>
            <a:pathLst>
              <a:path h="425" w="122">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noFill/>
          <a:ln algn="ctr" cap="flat" cmpd="sng" w="12700">
            <a:solidFill>
              <a:schemeClr val="tx1"/>
            </a:solidFill>
            <a:prstDash val="solid"/>
            <a:round/>
            <a:headEnd len="sm" type="none" w="sm"/>
            <a:tailEnd len="sm" type="none" w="sm"/>
          </a:ln>
          <a:effectLst/>
        </p:spPr>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effectLst>
                <a:outerShdw algn="tl" blurRad="38100" dir="2700000" dist="38100">
                  <a:srgbClr val="000000">
                    <a:alpha val="43137"/>
                  </a:srgbClr>
                </a:outerShdw>
              </a:effectLst>
              <a:latin charset="-122" pitchFamily="34" typeface="微软雅黑"/>
            </a:endParaRPr>
          </a:p>
        </p:txBody>
      </p:sp>
      <p:sp>
        <p:nvSpPr>
          <p:cNvPr id="16" name="_color1"/>
          <p:cNvSpPr/>
          <p:nvPr/>
        </p:nvSpPr>
        <p:spPr bwMode="gray">
          <a:xfrm>
            <a:off x="4580954" y="4503354"/>
            <a:ext cx="1265973" cy="844119"/>
          </a:xfrm>
          <a:custGeom>
            <a:cxnLst>
              <a:cxn ang="0">
                <a:pos x="299" y="0"/>
              </a:cxn>
              <a:cxn ang="0">
                <a:pos x="0" y="171"/>
              </a:cxn>
              <a:cxn ang="0">
                <a:pos x="18" y="211"/>
              </a:cxn>
              <a:cxn ang="0">
                <a:pos x="0" y="249"/>
              </a:cxn>
              <a:cxn ang="0">
                <a:pos x="367" y="39"/>
              </a:cxn>
              <a:cxn ang="0">
                <a:pos x="342" y="4"/>
              </a:cxn>
              <a:cxn ang="0">
                <a:pos x="299" y="0"/>
              </a:cxn>
            </a:cxnLst>
            <a:rect b="b" l="0" r="r" t="0"/>
            <a:pathLst>
              <a:path h="249" w="367">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noFill/>
          <a:ln algn="ctr" cap="flat" cmpd="sng" w="12700">
            <a:solidFill>
              <a:schemeClr val="tx1"/>
            </a:solidFill>
            <a:prstDash val="solid"/>
            <a:round/>
            <a:headEnd len="sm" type="none" w="sm"/>
            <a:tailEnd len="sm" type="none" w="sm"/>
          </a:ln>
          <a:effectLst/>
        </p:spPr>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effectLst>
                <a:outerShdw algn="tl" blurRad="38100" dir="2700000" dist="38100">
                  <a:srgbClr val="000000">
                    <a:alpha val="43137"/>
                  </a:srgbClr>
                </a:outerShdw>
              </a:effectLst>
              <a:latin charset="-122" pitchFamily="34" typeface="微软雅黑"/>
            </a:endParaRPr>
          </a:p>
        </p:txBody>
      </p:sp>
      <p:sp>
        <p:nvSpPr>
          <p:cNvPr id="17" name="_color1"/>
          <p:cNvSpPr/>
          <p:nvPr/>
        </p:nvSpPr>
        <p:spPr bwMode="gray">
          <a:xfrm>
            <a:off x="6096325" y="2214773"/>
            <a:ext cx="1327299" cy="854168"/>
          </a:xfrm>
          <a:custGeom>
            <a:cxnLst>
              <a:cxn ang="0">
                <a:pos x="367" y="0"/>
              </a:cxn>
              <a:cxn ang="0">
                <a:pos x="0" y="213"/>
              </a:cxn>
              <a:cxn ang="0">
                <a:pos x="41" y="216"/>
              </a:cxn>
              <a:cxn ang="0">
                <a:pos x="67" y="252"/>
              </a:cxn>
              <a:cxn ang="0">
                <a:pos x="367" y="78"/>
              </a:cxn>
              <a:cxn ang="0">
                <a:pos x="385" y="40"/>
              </a:cxn>
              <a:cxn ang="0">
                <a:pos x="367" y="0"/>
              </a:cxn>
            </a:cxnLst>
            <a:rect b="b" l="0" r="r" t="0"/>
            <a:pathLst>
              <a:path h="251" w="385">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noFill/>
          <a:ln>
            <a:solidFill>
              <a:schemeClr val="tx1"/>
            </a:solidFill>
            <a:headEnd len="sm" type="none" w="sm"/>
            <a:tailEnd len="sm" type="none" w="sm"/>
          </a:ln>
        </p:spPr>
        <p:style>
          <a:lnRef idx="1">
            <a:schemeClr val="dk1"/>
          </a:lnRef>
          <a:fillRef idx="2">
            <a:schemeClr val="dk1"/>
          </a:fillRef>
          <a:effectRef idx="1">
            <a:schemeClr val="dk1"/>
          </a:effectRef>
          <a:fontRef idx="minor">
            <a:schemeClr val="dk1"/>
          </a:fontRef>
        </p:style>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solidFill>
                <a:schemeClr val="tx1"/>
              </a:solidFill>
              <a:effectLst>
                <a:outerShdw algn="tl" blurRad="38100" dir="2700000" dist="38100">
                  <a:srgbClr val="000000">
                    <a:alpha val="43137"/>
                  </a:srgbClr>
                </a:outerShdw>
              </a:effectLst>
              <a:latin charset="-122" pitchFamily="34" typeface="微软雅黑"/>
            </a:endParaRPr>
          </a:p>
        </p:txBody>
      </p:sp>
      <p:sp>
        <p:nvSpPr>
          <p:cNvPr id="18" name="_color1"/>
          <p:cNvSpPr/>
          <p:nvPr/>
        </p:nvSpPr>
        <p:spPr bwMode="gray">
          <a:xfrm>
            <a:off x="7502897" y="2213721"/>
            <a:ext cx="1270353" cy="844120"/>
          </a:xfrm>
          <a:custGeom>
            <a:cxnLst>
              <a:cxn ang="0">
                <a:pos x="368" y="211"/>
              </a:cxn>
              <a:cxn ang="0">
                <a:pos x="0" y="0"/>
              </a:cxn>
              <a:cxn ang="0">
                <a:pos x="18" y="40"/>
              </a:cxn>
              <a:cxn ang="0">
                <a:pos x="0" y="78"/>
              </a:cxn>
              <a:cxn ang="0">
                <a:pos x="300" y="249"/>
              </a:cxn>
              <a:cxn ang="0">
                <a:pos x="343" y="245"/>
              </a:cxn>
              <a:cxn ang="0">
                <a:pos x="368" y="211"/>
              </a:cxn>
            </a:cxnLst>
            <a:rect b="b" l="0" r="r" t="0"/>
            <a:pathLst>
              <a:path h="249" w="368">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noFill/>
          <a:ln>
            <a:solidFill>
              <a:schemeClr val="tx1"/>
            </a:solidFill>
            <a:headEnd len="sm" type="none" w="sm"/>
            <a:tailEnd len="sm" type="none" w="sm"/>
          </a:ln>
        </p:spPr>
        <p:style>
          <a:lnRef idx="1">
            <a:schemeClr val="dk1"/>
          </a:lnRef>
          <a:fillRef idx="2">
            <a:schemeClr val="dk1"/>
          </a:fillRef>
          <a:effectRef idx="1">
            <a:schemeClr val="dk1"/>
          </a:effectRef>
          <a:fontRef idx="minor">
            <a:schemeClr val="dk1"/>
          </a:fontRef>
        </p:style>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solidFill>
                <a:schemeClr val="tx1"/>
              </a:solidFill>
              <a:effectLst>
                <a:outerShdw algn="tl" blurRad="38100" dir="2700000" dist="38100">
                  <a:srgbClr val="000000">
                    <a:alpha val="43137"/>
                  </a:srgbClr>
                </a:outerShdw>
              </a:effectLst>
              <a:latin charset="-122" pitchFamily="34" typeface="微软雅黑"/>
            </a:endParaRPr>
          </a:p>
        </p:txBody>
      </p:sp>
      <p:sp>
        <p:nvSpPr>
          <p:cNvPr id="19" name="_color1"/>
          <p:cNvSpPr/>
          <p:nvPr/>
        </p:nvSpPr>
        <p:spPr bwMode="gray">
          <a:xfrm>
            <a:off x="6099544" y="4503354"/>
            <a:ext cx="1273273" cy="844119"/>
          </a:xfrm>
          <a:custGeom>
            <a:cxnLst>
              <a:cxn ang="0">
                <a:pos x="369" y="171"/>
              </a:cxn>
              <a:cxn ang="0">
                <a:pos x="68" y="0"/>
              </a:cxn>
              <a:cxn ang="0">
                <a:pos x="26" y="4"/>
              </a:cxn>
              <a:cxn ang="0">
                <a:pos x="0" y="39"/>
              </a:cxn>
              <a:cxn ang="0">
                <a:pos x="368" y="249"/>
              </a:cxn>
              <a:cxn ang="0">
                <a:pos x="351" y="211"/>
              </a:cxn>
              <a:cxn ang="0">
                <a:pos x="369" y="171"/>
              </a:cxn>
            </a:cxnLst>
            <a:rect b="b" l="0" r="r" t="0"/>
            <a:pathLst>
              <a:path h="249" w="36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noFill/>
          <a:ln>
            <a:solidFill>
              <a:schemeClr val="tx1"/>
            </a:solidFill>
            <a:headEnd len="sm" type="none" w="sm"/>
            <a:tailEnd len="sm" type="none" w="sm"/>
          </a:ln>
        </p:spPr>
        <p:style>
          <a:lnRef idx="1">
            <a:schemeClr val="dk1"/>
          </a:lnRef>
          <a:fillRef idx="2">
            <a:schemeClr val="dk1"/>
          </a:fillRef>
          <a:effectRef idx="1">
            <a:schemeClr val="dk1"/>
          </a:effectRef>
          <a:fontRef idx="minor">
            <a:schemeClr val="dk1"/>
          </a:fontRef>
        </p:style>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solidFill>
                <a:schemeClr val="tx1"/>
              </a:solidFill>
              <a:effectLst>
                <a:outerShdw algn="tl" blurRad="38100" dir="2700000" dist="38100">
                  <a:srgbClr val="000000">
                    <a:alpha val="43137"/>
                  </a:srgbClr>
                </a:outerShdw>
              </a:effectLst>
              <a:latin charset="-122" pitchFamily="34" typeface="微软雅黑"/>
            </a:endParaRPr>
          </a:p>
        </p:txBody>
      </p:sp>
      <p:sp>
        <p:nvSpPr>
          <p:cNvPr id="20" name="_color1"/>
          <p:cNvSpPr/>
          <p:nvPr/>
        </p:nvSpPr>
        <p:spPr bwMode="gray">
          <a:xfrm>
            <a:off x="7430897" y="4493135"/>
            <a:ext cx="1324380" cy="854168"/>
          </a:xfrm>
          <a:custGeom>
            <a:cxnLst>
              <a:cxn ang="0">
                <a:pos x="316" y="0"/>
              </a:cxn>
              <a:cxn ang="0">
                <a:pos x="18" y="174"/>
              </a:cxn>
              <a:cxn ang="0">
                <a:pos x="0" y="214"/>
              </a:cxn>
              <a:cxn ang="0">
                <a:pos x="18" y="252"/>
              </a:cxn>
              <a:cxn ang="0">
                <a:pos x="384" y="39"/>
              </a:cxn>
              <a:cxn ang="0">
                <a:pos x="342" y="36"/>
              </a:cxn>
              <a:cxn ang="0">
                <a:pos x="316" y="0"/>
              </a:cxn>
            </a:cxnLst>
            <a:rect b="b" l="0" r="r" t="0"/>
            <a:pathLst>
              <a:path h="251" w="384">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noFill/>
          <a:ln>
            <a:solidFill>
              <a:schemeClr val="tx1"/>
            </a:solidFill>
            <a:headEnd len="sm" type="none" w="sm"/>
            <a:tailEnd len="sm" type="none" w="sm"/>
          </a:ln>
        </p:spPr>
        <p:style>
          <a:lnRef idx="1">
            <a:schemeClr val="dk1"/>
          </a:lnRef>
          <a:fillRef idx="2">
            <a:schemeClr val="dk1"/>
          </a:fillRef>
          <a:effectRef idx="1">
            <a:schemeClr val="dk1"/>
          </a:effectRef>
          <a:fontRef idx="minor">
            <a:schemeClr val="dk1"/>
          </a:fontRef>
        </p:style>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solidFill>
                <a:schemeClr val="tx1"/>
              </a:solidFill>
              <a:effectLst>
                <a:outerShdw algn="tl" blurRad="38100" dir="2700000" dist="38100">
                  <a:srgbClr val="000000">
                    <a:alpha val="43137"/>
                  </a:srgbClr>
                </a:outerShdw>
              </a:effectLst>
              <a:latin charset="-122" pitchFamily="34" typeface="微软雅黑"/>
            </a:endParaRPr>
          </a:p>
        </p:txBody>
      </p:sp>
      <p:sp>
        <p:nvSpPr>
          <p:cNvPr id="21" name="_color1"/>
          <p:cNvSpPr/>
          <p:nvPr/>
        </p:nvSpPr>
        <p:spPr bwMode="gray">
          <a:xfrm>
            <a:off x="8582875" y="3058032"/>
            <a:ext cx="420531" cy="1437013"/>
          </a:xfrm>
          <a:custGeom>
            <a:cxnLst>
              <a:cxn ang="0">
                <a:pos x="69" y="424"/>
              </a:cxn>
              <a:cxn ang="0">
                <a:pos x="122" y="212"/>
              </a:cxn>
              <a:cxn ang="0">
                <a:pos x="68" y="0"/>
              </a:cxn>
              <a:cxn ang="0">
                <a:pos x="43" y="34"/>
              </a:cxn>
              <a:cxn ang="0">
                <a:pos x="0" y="38"/>
              </a:cxn>
              <a:cxn ang="0">
                <a:pos x="44" y="212"/>
              </a:cxn>
              <a:cxn ang="0">
                <a:pos x="2" y="384"/>
              </a:cxn>
              <a:cxn ang="0">
                <a:pos x="27" y="420"/>
              </a:cxn>
              <a:cxn ang="0">
                <a:pos x="69" y="424"/>
              </a:cxn>
            </a:cxnLst>
            <a:rect b="b" l="0" r="r" t="0"/>
            <a:pathLst>
              <a:path h="423" w="122">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noFill/>
          <a:ln>
            <a:solidFill>
              <a:schemeClr val="tx1"/>
            </a:solidFill>
            <a:headEnd len="sm" type="none" w="sm"/>
            <a:tailEnd len="sm" type="none" w="sm"/>
          </a:ln>
        </p:spPr>
        <p:style>
          <a:lnRef idx="1">
            <a:schemeClr val="dk1"/>
          </a:lnRef>
          <a:fillRef idx="2">
            <a:schemeClr val="dk1"/>
          </a:fillRef>
          <a:effectRef idx="1">
            <a:schemeClr val="dk1"/>
          </a:effectRef>
          <a:fontRef idx="minor">
            <a:schemeClr val="dk1"/>
          </a:fontRef>
        </p:style>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solidFill>
                <a:schemeClr val="tx1"/>
              </a:solidFill>
              <a:effectLst>
                <a:outerShdw algn="tl" blurRad="38100" dir="2700000" dist="38100">
                  <a:srgbClr val="000000">
                    <a:alpha val="43137"/>
                  </a:srgbClr>
                </a:outerShdw>
              </a:effectLst>
              <a:latin charset="-122" pitchFamily="34" typeface="微软雅黑"/>
            </a:endParaRPr>
          </a:p>
        </p:txBody>
      </p:sp>
      <p:sp>
        <p:nvSpPr>
          <p:cNvPr id="22" name="_color1"/>
          <p:cNvSpPr/>
          <p:nvPr/>
        </p:nvSpPr>
        <p:spPr bwMode="gray">
          <a:xfrm>
            <a:off x="5685851" y="3064626"/>
            <a:ext cx="565088" cy="1438447"/>
          </a:xfrm>
          <a:custGeom>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b="b" l="0" r="r" t="0"/>
            <a:pathLst>
              <a:path h="423" w="16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noFill/>
          <a:ln algn="ctr" cap="flat" cmpd="sng" w="12700">
            <a:solidFill>
              <a:schemeClr val="tx1"/>
            </a:solidFill>
            <a:prstDash val="solid"/>
            <a:round/>
            <a:headEnd len="sm" type="none" w="sm"/>
            <a:tailEnd len="sm" type="none" w="sm"/>
          </a:ln>
          <a:effectLst/>
        </p:spPr>
        <p:txBody>
          <a:bodyPr anchor="ctr" anchorCtr="0" bIns="60959" compatLnSpc="1" lIns="121917" numCol="1" rIns="121917" rtlCol="0" tIns="60959" vert="horz" wrap="square">
            <a:prstTxWarp prst="textNoShape">
              <a:avLst/>
            </a:prstTxWarp>
          </a:bodyPr>
          <a:lstStyle/>
          <a:p>
            <a:pPr algn="ctr" defTabSz="914209" fontAlgn="base">
              <a:spcBef>
                <a:spcPct val="0"/>
              </a:spcBef>
              <a:spcAft>
                <a:spcPct val="0"/>
              </a:spcAft>
              <a:defRPr/>
            </a:pPr>
            <a:endParaRPr altLang="zh-CN" kern="0" lang="de-DE" sz="1467">
              <a:effectLst>
                <a:outerShdw algn="tl" blurRad="38100" dir="2700000" dist="38100">
                  <a:srgbClr val="000000">
                    <a:alpha val="43137"/>
                  </a:srgbClr>
                </a:outerShdw>
              </a:effectLst>
              <a:latin charset="-122" pitchFamily="34" typeface="微软雅黑"/>
            </a:endParaRPr>
          </a:p>
        </p:txBody>
      </p:sp>
      <p:sp>
        <p:nvSpPr>
          <p:cNvPr id="23" name="TextBox 64"/>
          <p:cNvSpPr txBox="1"/>
          <p:nvPr/>
        </p:nvSpPr>
        <p:spPr>
          <a:xfrm>
            <a:off x="2973509" y="3469730"/>
            <a:ext cx="2636883" cy="731518"/>
          </a:xfrm>
          <a:prstGeom prst="rect">
            <a:avLst/>
          </a:prstGeom>
          <a:noFill/>
        </p:spPr>
        <p:txBody>
          <a:bodyPr bIns="60959" lIns="121917" rIns="121917" rtlCol="0" tIns="60959" wrap="square">
            <a:spAutoFit/>
          </a:bodyPr>
          <a:lstStyle/>
          <a:p>
            <a:pPr algn="ctr" defTabSz="914209"/>
            <a:r>
              <a:rPr altLang="en-US" b="1" lang="zh-CN" sz="4000">
                <a:solidFill>
                  <a:srgbClr val="58A4FF"/>
                </a:solidFill>
                <a:latin charset="-122" pitchFamily="34" typeface="微软雅黑"/>
              </a:rPr>
              <a:t>关键字</a:t>
            </a:r>
          </a:p>
        </p:txBody>
      </p:sp>
      <p:sp>
        <p:nvSpPr>
          <p:cNvPr id="24" name="TextBox 65"/>
          <p:cNvSpPr txBox="1"/>
          <p:nvPr/>
        </p:nvSpPr>
        <p:spPr>
          <a:xfrm>
            <a:off x="6062922" y="3410654"/>
            <a:ext cx="2638416" cy="731518"/>
          </a:xfrm>
          <a:prstGeom prst="rect">
            <a:avLst/>
          </a:prstGeom>
          <a:noFill/>
        </p:spPr>
        <p:txBody>
          <a:bodyPr bIns="60959" lIns="121917" rIns="121917" rtlCol="0" tIns="60959" wrap="square">
            <a:spAutoFit/>
          </a:bodyPr>
          <a:lstStyle/>
          <a:p>
            <a:pPr algn="ctr" defTabSz="914209"/>
            <a:r>
              <a:rPr altLang="en-US" b="1" lang="zh-CN" sz="4000">
                <a:solidFill>
                  <a:srgbClr val="58A4FF"/>
                </a:solidFill>
                <a:latin charset="-122" pitchFamily="34" typeface="微软雅黑"/>
              </a:rPr>
              <a:t>关键字</a:t>
            </a:r>
          </a:p>
        </p:txBody>
      </p:sp>
      <p:sp>
        <p:nvSpPr>
          <p:cNvPr id="25" name="Text Box 40"/>
          <p:cNvSpPr txBox="1">
            <a:spLocks noChangeArrowheads="1"/>
          </p:cNvSpPr>
          <p:nvPr/>
        </p:nvSpPr>
        <p:spPr bwMode="gray">
          <a:xfrm>
            <a:off x="958594" y="5653946"/>
            <a:ext cx="3664357" cy="633982"/>
          </a:xfrm>
          <a:prstGeom prst="rect">
            <a:avLst/>
          </a:prstGeom>
          <a:noFill/>
          <a:ln w="9525">
            <a:noFill/>
            <a:miter lim="800000"/>
          </a:ln>
        </p:spPr>
        <p:txBody>
          <a:bodyPr bIns="60959" lIns="121917" rIns="121917" tIns="60959" wrap="square">
            <a:spAutoFit/>
          </a:bodyPr>
          <a:lstStyle/>
          <a:p>
            <a:pPr defTabSz="914209">
              <a:lnSpc>
                <a:spcPct val="120000"/>
              </a:lnSpc>
              <a:defRPr/>
            </a:pPr>
            <a:r>
              <a:rPr altLang="en-US" kern="0" lang="zh-CN" sz="1400">
                <a:latin charset="-122" pitchFamily="34" typeface="微软雅黑"/>
                <a:ea charset="-122" panose="020b0503020204020204" pitchFamily="34" typeface="微软雅黑"/>
              </a:rPr>
              <a:t>单击此处输入文字单击此处输入文字</a:t>
            </a:r>
          </a:p>
          <a:p>
            <a:pPr defTabSz="914209">
              <a:lnSpc>
                <a:spcPct val="120000"/>
              </a:lnSpc>
              <a:defRPr/>
            </a:pPr>
            <a:r>
              <a:rPr altLang="en-US" kern="0" lang="zh-CN" sz="1400">
                <a:latin charset="-122" pitchFamily="34" typeface="微软雅黑"/>
                <a:ea charset="-122" panose="020b0503020204020204" pitchFamily="34" typeface="微软雅黑"/>
              </a:rPr>
              <a:t>单击此处输入文字单击此处输入文字</a:t>
            </a:r>
          </a:p>
        </p:txBody>
      </p:sp>
      <p:sp>
        <p:nvSpPr>
          <p:cNvPr id="26" name="Rectangle 11"/>
          <p:cNvSpPr>
            <a:spLocks noChangeArrowheads="1"/>
          </p:cNvSpPr>
          <p:nvPr/>
        </p:nvSpPr>
        <p:spPr bwMode="gray">
          <a:xfrm>
            <a:off x="1057288" y="5169030"/>
            <a:ext cx="3024233" cy="426639"/>
          </a:xfrm>
          <a:prstGeom prst="rect">
            <a:avLst/>
          </a:prstGeom>
          <a:noFill/>
          <a:ln>
            <a:noFill/>
          </a:ln>
          <a:extLst/>
        </p:spPr>
        <p:txBody>
          <a:bodyPr anchor="ctr" bIns="0" lIns="0" rIns="0" tIns="0"/>
          <a:lstStyle/>
          <a:p>
            <a:pPr defTabSz="914209">
              <a:lnSpc>
                <a:spcPct val="120000"/>
              </a:lnSpc>
              <a:defRPr/>
            </a:pPr>
            <a:r>
              <a:rPr altLang="en-US" b="1" kern="0" lang="zh-CN">
                <a:latin charset="-122" pitchFamily="34" typeface="微软雅黑"/>
                <a:ea charset="-122" panose="020b0503020204020204" pitchFamily="34" typeface="微软雅黑"/>
              </a:rPr>
              <a:t>输入小标题</a:t>
            </a:r>
          </a:p>
        </p:txBody>
      </p:sp>
      <p:sp>
        <p:nvSpPr>
          <p:cNvPr id="27" name="Text Box 40"/>
          <p:cNvSpPr txBox="1">
            <a:spLocks noChangeArrowheads="1"/>
          </p:cNvSpPr>
          <p:nvPr/>
        </p:nvSpPr>
        <p:spPr bwMode="gray">
          <a:xfrm>
            <a:off x="7535334" y="1549602"/>
            <a:ext cx="3639492" cy="633982"/>
          </a:xfrm>
          <a:prstGeom prst="rect">
            <a:avLst/>
          </a:prstGeom>
          <a:noFill/>
          <a:ln w="9525">
            <a:noFill/>
            <a:miter lim="800000"/>
          </a:ln>
        </p:spPr>
        <p:txBody>
          <a:bodyPr bIns="60959" lIns="121917" rIns="121917" tIns="60959" wrap="square">
            <a:spAutoFit/>
          </a:bodyPr>
          <a:lstStyle/>
          <a:p>
            <a:pPr algn="r" defTabSz="914209">
              <a:lnSpc>
                <a:spcPct val="120000"/>
              </a:lnSpc>
              <a:defRPr/>
            </a:pPr>
            <a:r>
              <a:rPr altLang="en-US" kern="0" lang="zh-CN" sz="1400">
                <a:latin charset="-122" pitchFamily="34" typeface="微软雅黑"/>
                <a:ea charset="-122" panose="020b0503020204020204" pitchFamily="34" typeface="微软雅黑"/>
              </a:rPr>
              <a:t>单击此处输入文字单击此处输入文字</a:t>
            </a:r>
          </a:p>
          <a:p>
            <a:pPr algn="r" defTabSz="914209">
              <a:lnSpc>
                <a:spcPct val="120000"/>
              </a:lnSpc>
              <a:defRPr/>
            </a:pPr>
            <a:r>
              <a:rPr altLang="en-US" kern="0" lang="zh-CN" sz="1400">
                <a:latin charset="-122" pitchFamily="34" typeface="微软雅黑"/>
                <a:ea charset="-122" panose="020b0503020204020204" pitchFamily="34" typeface="微软雅黑"/>
              </a:rPr>
              <a:t>单击此处输入文字单击此处输入文字</a:t>
            </a:r>
          </a:p>
        </p:txBody>
      </p:sp>
      <p:sp>
        <p:nvSpPr>
          <p:cNvPr id="28" name="Rectangle 11"/>
          <p:cNvSpPr>
            <a:spLocks noChangeArrowheads="1"/>
          </p:cNvSpPr>
          <p:nvPr/>
        </p:nvSpPr>
        <p:spPr bwMode="gray">
          <a:xfrm>
            <a:off x="8006888" y="2151958"/>
            <a:ext cx="3024233" cy="426639"/>
          </a:xfrm>
          <a:prstGeom prst="rect">
            <a:avLst/>
          </a:prstGeom>
          <a:noFill/>
          <a:ln>
            <a:noFill/>
          </a:ln>
          <a:extLst/>
        </p:spPr>
        <p:txBody>
          <a:bodyPr anchor="ctr" bIns="0" lIns="0" rIns="0" tIns="0"/>
          <a:lstStyle/>
          <a:p>
            <a:pPr algn="r" defTabSz="914209">
              <a:lnSpc>
                <a:spcPct val="120000"/>
              </a:lnSpc>
              <a:defRPr/>
            </a:pPr>
            <a:r>
              <a:rPr altLang="en-US" b="1" kern="0" lang="zh-CN">
                <a:latin charset="-122" pitchFamily="34" typeface="微软雅黑"/>
                <a:ea charset="-122" panose="020b0503020204020204" pitchFamily="34" typeface="微软雅黑"/>
              </a:rPr>
              <a:t>输入小标题</a:t>
            </a:r>
          </a:p>
        </p:txBody>
      </p:sp>
    </p:spTree>
    <p:extLst>
      <p:ext uri="{BB962C8B-B14F-4D97-AF65-F5344CB8AC3E}">
        <p14:creationId val="274668998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100" id="7"/>
                                        <p:tgtEl>
                                          <p:spTgt spid="17"/>
                                        </p:tgtEl>
                                      </p:cBhvr>
                                    </p:animEffect>
                                  </p:childTnLst>
                                </p:cTn>
                              </p:par>
                            </p:childTnLst>
                          </p:cTn>
                        </p:par>
                        <p:par>
                          <p:cTn fill="hold" id="8" nodeType="afterGroup">
                            <p:stCondLst>
                              <p:cond delay="100"/>
                            </p:stCondLst>
                            <p:childTnLst>
                              <p:par>
                                <p:cTn fill="hold" grpId="0" id="9" nodeType="after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100" id="11"/>
                                        <p:tgtEl>
                                          <p:spTgt spid="18"/>
                                        </p:tgtEl>
                                      </p:cBhvr>
                                    </p:animEffect>
                                  </p:childTnLst>
                                </p:cTn>
                              </p:par>
                            </p:childTnLst>
                          </p:cTn>
                        </p:par>
                        <p:par>
                          <p:cTn fill="hold" id="12" nodeType="afterGroup">
                            <p:stCondLst>
                              <p:cond delay="200"/>
                            </p:stCondLst>
                            <p:childTnLst>
                              <p:par>
                                <p:cTn fill="hold" grpId="0" id="13" nodeType="afterEffect" presetClass="entr" presetID="22" presetSubtype="1">
                                  <p:stCondLst>
                                    <p:cond delay="0"/>
                                  </p:stCondLst>
                                  <p:childTnLst>
                                    <p:set>
                                      <p:cBhvr>
                                        <p:cTn dur="1" fill="hold" id="14">
                                          <p:stCondLst>
                                            <p:cond delay="0"/>
                                          </p:stCondLst>
                                        </p:cTn>
                                        <p:tgtEl>
                                          <p:spTgt spid="21"/>
                                        </p:tgtEl>
                                        <p:attrNameLst>
                                          <p:attrName>style.visibility</p:attrName>
                                        </p:attrNameLst>
                                      </p:cBhvr>
                                      <p:to>
                                        <p:strVal val="visible"/>
                                      </p:to>
                                    </p:set>
                                    <p:animEffect filter="wipe(up)" transition="in">
                                      <p:cBhvr>
                                        <p:cTn dur="100" id="15"/>
                                        <p:tgtEl>
                                          <p:spTgt spid="21"/>
                                        </p:tgtEl>
                                      </p:cBhvr>
                                    </p:animEffect>
                                  </p:childTnLst>
                                </p:cTn>
                              </p:par>
                            </p:childTnLst>
                          </p:cTn>
                        </p:par>
                        <p:par>
                          <p:cTn fill="hold" id="16" nodeType="afterGroup">
                            <p:stCondLst>
                              <p:cond delay="300"/>
                            </p:stCondLst>
                            <p:childTnLst>
                              <p:par>
                                <p:cTn fill="hold" grpId="0" id="17" nodeType="afterEffect" presetClass="entr" presetID="22" presetSubtype="2">
                                  <p:stCondLst>
                                    <p:cond delay="0"/>
                                  </p:stCondLst>
                                  <p:childTnLst>
                                    <p:set>
                                      <p:cBhvr>
                                        <p:cTn dur="1" fill="hold" id="18">
                                          <p:stCondLst>
                                            <p:cond delay="0"/>
                                          </p:stCondLst>
                                        </p:cTn>
                                        <p:tgtEl>
                                          <p:spTgt spid="20"/>
                                        </p:tgtEl>
                                        <p:attrNameLst>
                                          <p:attrName>style.visibility</p:attrName>
                                        </p:attrNameLst>
                                      </p:cBhvr>
                                      <p:to>
                                        <p:strVal val="visible"/>
                                      </p:to>
                                    </p:set>
                                    <p:animEffect filter="wipe(right)" transition="in">
                                      <p:cBhvr>
                                        <p:cTn dur="100" id="19"/>
                                        <p:tgtEl>
                                          <p:spTgt spid="20"/>
                                        </p:tgtEl>
                                      </p:cBhvr>
                                    </p:animEffect>
                                  </p:childTnLst>
                                </p:cTn>
                              </p:par>
                            </p:childTnLst>
                          </p:cTn>
                        </p:par>
                        <p:par>
                          <p:cTn fill="hold" id="20" nodeType="afterGroup">
                            <p:stCondLst>
                              <p:cond delay="400"/>
                            </p:stCondLst>
                            <p:childTnLst>
                              <p:par>
                                <p:cTn fill="hold" grpId="0" id="21" nodeType="afterEffect" presetClass="entr" presetID="22" presetSubtype="2">
                                  <p:stCondLst>
                                    <p:cond delay="0"/>
                                  </p:stCondLst>
                                  <p:childTnLst>
                                    <p:set>
                                      <p:cBhvr>
                                        <p:cTn dur="1" fill="hold" id="22">
                                          <p:stCondLst>
                                            <p:cond delay="0"/>
                                          </p:stCondLst>
                                        </p:cTn>
                                        <p:tgtEl>
                                          <p:spTgt spid="19"/>
                                        </p:tgtEl>
                                        <p:attrNameLst>
                                          <p:attrName>style.visibility</p:attrName>
                                        </p:attrNameLst>
                                      </p:cBhvr>
                                      <p:to>
                                        <p:strVal val="visible"/>
                                      </p:to>
                                    </p:set>
                                    <p:animEffect filter="wipe(right)" transition="in">
                                      <p:cBhvr>
                                        <p:cTn dur="100" id="23"/>
                                        <p:tgtEl>
                                          <p:spTgt spid="19"/>
                                        </p:tgtEl>
                                      </p:cBhvr>
                                    </p:animEffect>
                                  </p:childTnLst>
                                </p:cTn>
                              </p:par>
                            </p:childTnLst>
                          </p:cTn>
                        </p:par>
                        <p:par>
                          <p:cTn fill="hold" id="24" nodeType="afterGroup">
                            <p:stCondLst>
                              <p:cond delay="500"/>
                            </p:stCondLst>
                            <p:childTnLst>
                              <p:par>
                                <p:cTn fill="hold" grpId="0" id="25" nodeType="afterEffect" presetClass="entr" presetID="22" presetSubtype="4">
                                  <p:stCondLst>
                                    <p:cond delay="0"/>
                                  </p:stCondLst>
                                  <p:childTnLst>
                                    <p:set>
                                      <p:cBhvr>
                                        <p:cTn dur="1" fill="hold" id="26">
                                          <p:stCondLst>
                                            <p:cond delay="0"/>
                                          </p:stCondLst>
                                        </p:cTn>
                                        <p:tgtEl>
                                          <p:spTgt spid="22"/>
                                        </p:tgtEl>
                                        <p:attrNameLst>
                                          <p:attrName>style.visibility</p:attrName>
                                        </p:attrNameLst>
                                      </p:cBhvr>
                                      <p:to>
                                        <p:strVal val="visible"/>
                                      </p:to>
                                    </p:set>
                                    <p:animEffect filter="wipe(down)" transition="in">
                                      <p:cBhvr>
                                        <p:cTn dur="100" id="27"/>
                                        <p:tgtEl>
                                          <p:spTgt spid="22"/>
                                        </p:tgtEl>
                                      </p:cBhvr>
                                    </p:animEffect>
                                  </p:childTnLst>
                                </p:cTn>
                              </p:par>
                            </p:childTnLst>
                          </p:cTn>
                        </p:par>
                        <p:par>
                          <p:cTn fill="hold" id="28" nodeType="afterGroup">
                            <p:stCondLst>
                              <p:cond delay="600"/>
                            </p:stCondLst>
                            <p:childTnLst>
                              <p:par>
                                <p:cTn fill="hold" grpId="0" id="29" nodeType="afterEffect" presetClass="entr" presetID="22" presetSubtype="2">
                                  <p:stCondLst>
                                    <p:cond delay="0"/>
                                  </p:stCondLst>
                                  <p:childTnLst>
                                    <p:set>
                                      <p:cBhvr>
                                        <p:cTn dur="1" fill="hold" id="30">
                                          <p:stCondLst>
                                            <p:cond delay="0"/>
                                          </p:stCondLst>
                                        </p:cTn>
                                        <p:tgtEl>
                                          <p:spTgt spid="14"/>
                                        </p:tgtEl>
                                        <p:attrNameLst>
                                          <p:attrName>style.visibility</p:attrName>
                                        </p:attrNameLst>
                                      </p:cBhvr>
                                      <p:to>
                                        <p:strVal val="visible"/>
                                      </p:to>
                                    </p:set>
                                    <p:animEffect filter="wipe(right)" transition="in">
                                      <p:cBhvr>
                                        <p:cTn dur="100" id="31"/>
                                        <p:tgtEl>
                                          <p:spTgt spid="14"/>
                                        </p:tgtEl>
                                      </p:cBhvr>
                                    </p:animEffect>
                                  </p:childTnLst>
                                </p:cTn>
                              </p:par>
                            </p:childTnLst>
                          </p:cTn>
                        </p:par>
                        <p:par>
                          <p:cTn fill="hold" id="32" nodeType="afterGroup">
                            <p:stCondLst>
                              <p:cond delay="700"/>
                            </p:stCondLst>
                            <p:childTnLst>
                              <p:par>
                                <p:cTn fill="hold" grpId="0" id="33" nodeType="afterEffect" presetClass="entr" presetID="22" presetSubtype="2">
                                  <p:stCondLst>
                                    <p:cond delay="0"/>
                                  </p:stCondLst>
                                  <p:childTnLst>
                                    <p:set>
                                      <p:cBhvr>
                                        <p:cTn dur="1" fill="hold" id="34">
                                          <p:stCondLst>
                                            <p:cond delay="0"/>
                                          </p:stCondLst>
                                        </p:cTn>
                                        <p:tgtEl>
                                          <p:spTgt spid="13"/>
                                        </p:tgtEl>
                                        <p:attrNameLst>
                                          <p:attrName>style.visibility</p:attrName>
                                        </p:attrNameLst>
                                      </p:cBhvr>
                                      <p:to>
                                        <p:strVal val="visible"/>
                                      </p:to>
                                    </p:set>
                                    <p:animEffect filter="wipe(right)" transition="in">
                                      <p:cBhvr>
                                        <p:cTn dur="100" id="35"/>
                                        <p:tgtEl>
                                          <p:spTgt spid="13"/>
                                        </p:tgtEl>
                                      </p:cBhvr>
                                    </p:animEffect>
                                  </p:childTnLst>
                                </p:cTn>
                              </p:par>
                            </p:childTnLst>
                          </p:cTn>
                        </p:par>
                        <p:par>
                          <p:cTn fill="hold" id="36" nodeType="afterGroup">
                            <p:stCondLst>
                              <p:cond delay="800"/>
                            </p:stCondLst>
                            <p:childTnLst>
                              <p:par>
                                <p:cTn fill="hold" grpId="0" id="37" nodeType="afterEffect" presetClass="entr" presetID="22" presetSubtype="1">
                                  <p:stCondLst>
                                    <p:cond delay="0"/>
                                  </p:stCondLst>
                                  <p:childTnLst>
                                    <p:set>
                                      <p:cBhvr>
                                        <p:cTn dur="1" fill="hold" id="38">
                                          <p:stCondLst>
                                            <p:cond delay="0"/>
                                          </p:stCondLst>
                                        </p:cTn>
                                        <p:tgtEl>
                                          <p:spTgt spid="15"/>
                                        </p:tgtEl>
                                        <p:attrNameLst>
                                          <p:attrName>style.visibility</p:attrName>
                                        </p:attrNameLst>
                                      </p:cBhvr>
                                      <p:to>
                                        <p:strVal val="visible"/>
                                      </p:to>
                                    </p:set>
                                    <p:animEffect filter="wipe(up)" transition="in">
                                      <p:cBhvr>
                                        <p:cTn dur="100" id="39"/>
                                        <p:tgtEl>
                                          <p:spTgt spid="15"/>
                                        </p:tgtEl>
                                      </p:cBhvr>
                                    </p:animEffect>
                                  </p:childTnLst>
                                </p:cTn>
                              </p:par>
                            </p:childTnLst>
                          </p:cTn>
                        </p:par>
                        <p:par>
                          <p:cTn fill="hold" id="40" nodeType="afterGroup">
                            <p:stCondLst>
                              <p:cond delay="900"/>
                            </p:stCondLst>
                            <p:childTnLst>
                              <p:par>
                                <p:cTn fill="hold" grpId="0" id="41" nodeType="afterEffect" presetClass="entr" presetID="22" presetSubtype="8">
                                  <p:stCondLst>
                                    <p:cond delay="0"/>
                                  </p:stCondLst>
                                  <p:childTnLst>
                                    <p:set>
                                      <p:cBhvr>
                                        <p:cTn dur="1" fill="hold" id="42">
                                          <p:stCondLst>
                                            <p:cond delay="0"/>
                                          </p:stCondLst>
                                        </p:cTn>
                                        <p:tgtEl>
                                          <p:spTgt spid="12"/>
                                        </p:tgtEl>
                                        <p:attrNameLst>
                                          <p:attrName>style.visibility</p:attrName>
                                        </p:attrNameLst>
                                      </p:cBhvr>
                                      <p:to>
                                        <p:strVal val="visible"/>
                                      </p:to>
                                    </p:set>
                                    <p:animEffect filter="wipe(left)" transition="in">
                                      <p:cBhvr>
                                        <p:cTn dur="100" id="43"/>
                                        <p:tgtEl>
                                          <p:spTgt spid="12"/>
                                        </p:tgtEl>
                                      </p:cBhvr>
                                    </p:animEffect>
                                  </p:childTnLst>
                                </p:cTn>
                              </p:par>
                            </p:childTnLst>
                          </p:cTn>
                        </p:par>
                        <p:par>
                          <p:cTn fill="hold" id="44" nodeType="afterGroup">
                            <p:stCondLst>
                              <p:cond delay="1000"/>
                            </p:stCondLst>
                            <p:childTnLst>
                              <p:par>
                                <p:cTn fill="hold" grpId="0" id="45" nodeType="afterEffect" presetClass="entr" presetID="22" presetSubtype="8">
                                  <p:stCondLst>
                                    <p:cond delay="0"/>
                                  </p:stCondLst>
                                  <p:childTnLst>
                                    <p:set>
                                      <p:cBhvr>
                                        <p:cTn dur="1" fill="hold" id="46">
                                          <p:stCondLst>
                                            <p:cond delay="0"/>
                                          </p:stCondLst>
                                        </p:cTn>
                                        <p:tgtEl>
                                          <p:spTgt spid="16"/>
                                        </p:tgtEl>
                                        <p:attrNameLst>
                                          <p:attrName>style.visibility</p:attrName>
                                        </p:attrNameLst>
                                      </p:cBhvr>
                                      <p:to>
                                        <p:strVal val="visible"/>
                                      </p:to>
                                    </p:set>
                                    <p:animEffect filter="wipe(left)" transition="in">
                                      <p:cBhvr>
                                        <p:cTn dur="100" id="47"/>
                                        <p:tgtEl>
                                          <p:spTgt spid="16"/>
                                        </p:tgtEl>
                                      </p:cBhvr>
                                    </p:animEffect>
                                  </p:childTnLst>
                                </p:cTn>
                              </p:par>
                            </p:childTnLst>
                          </p:cTn>
                        </p:par>
                        <p:par>
                          <p:cTn fill="hold" id="48" nodeType="afterGroup">
                            <p:stCondLst>
                              <p:cond delay="1100"/>
                            </p:stCondLst>
                            <p:childTnLst>
                              <p:par>
                                <p:cTn fill="hold" id="49" nodeType="afterEffect" presetClass="entr" presetID="10" presetSubtype="0">
                                  <p:stCondLst>
                                    <p:cond delay="0"/>
                                  </p:stCondLst>
                                  <p:childTnLst>
                                    <p:set>
                                      <p:cBhvr>
                                        <p:cTn dur="1" fill="hold" id="50">
                                          <p:stCondLst>
                                            <p:cond delay="0"/>
                                          </p:stCondLst>
                                        </p:cTn>
                                        <p:tgtEl>
                                          <p:spTgt spid="10"/>
                                        </p:tgtEl>
                                        <p:attrNameLst>
                                          <p:attrName>style.visibility</p:attrName>
                                        </p:attrNameLst>
                                      </p:cBhvr>
                                      <p:to>
                                        <p:strVal val="visible"/>
                                      </p:to>
                                    </p:set>
                                    <p:animEffect filter="fade" transition="in">
                                      <p:cBhvr>
                                        <p:cTn dur="300" id="51"/>
                                        <p:tgtEl>
                                          <p:spTgt spid="10"/>
                                        </p:tgtEl>
                                      </p:cBhvr>
                                    </p:animEffect>
                                  </p:childTnLst>
                                </p:cTn>
                              </p:par>
                              <p:par>
                                <p:cTn fill="hold" id="52" nodeType="withEffect" presetClass="entr" presetID="10" presetSubtype="0">
                                  <p:stCondLst>
                                    <p:cond delay="0"/>
                                  </p:stCondLst>
                                  <p:childTnLst>
                                    <p:set>
                                      <p:cBhvr>
                                        <p:cTn dur="1" fill="hold" id="53">
                                          <p:stCondLst>
                                            <p:cond delay="0"/>
                                          </p:stCondLst>
                                        </p:cTn>
                                        <p:tgtEl>
                                          <p:spTgt spid="11"/>
                                        </p:tgtEl>
                                        <p:attrNameLst>
                                          <p:attrName>style.visibility</p:attrName>
                                        </p:attrNameLst>
                                      </p:cBhvr>
                                      <p:to>
                                        <p:strVal val="visible"/>
                                      </p:to>
                                    </p:set>
                                    <p:animEffect filter="fade" transition="in">
                                      <p:cBhvr>
                                        <p:cTn dur="300" id="54"/>
                                        <p:tgtEl>
                                          <p:spTgt spid="11"/>
                                        </p:tgtEl>
                                      </p:cBhvr>
                                    </p:animEffect>
                                  </p:childTnLst>
                                </p:cTn>
                              </p:par>
                            </p:childTnLst>
                          </p:cTn>
                        </p:par>
                        <p:par>
                          <p:cTn fill="hold" id="55" nodeType="afterGroup">
                            <p:stCondLst>
                              <p:cond delay="1400"/>
                            </p:stCondLst>
                            <p:childTnLst>
                              <p:par>
                                <p:cTn fill="hold" grpId="0" id="56" nodeType="afterEffect" presetClass="entr" presetID="10" presetSubtype="0">
                                  <p:stCondLst>
                                    <p:cond delay="0"/>
                                  </p:stCondLst>
                                  <p:childTnLst>
                                    <p:set>
                                      <p:cBhvr>
                                        <p:cTn dur="1" fill="hold" id="57">
                                          <p:stCondLst>
                                            <p:cond delay="0"/>
                                          </p:stCondLst>
                                        </p:cTn>
                                        <p:tgtEl>
                                          <p:spTgt spid="23"/>
                                        </p:tgtEl>
                                        <p:attrNameLst>
                                          <p:attrName>style.visibility</p:attrName>
                                        </p:attrNameLst>
                                      </p:cBhvr>
                                      <p:to>
                                        <p:strVal val="visible"/>
                                      </p:to>
                                    </p:set>
                                    <p:animEffect filter="fade" transition="in">
                                      <p:cBhvr>
                                        <p:cTn dur="500" id="58"/>
                                        <p:tgtEl>
                                          <p:spTgt spid="23"/>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24"/>
                                        </p:tgtEl>
                                        <p:attrNameLst>
                                          <p:attrName>style.visibility</p:attrName>
                                        </p:attrNameLst>
                                      </p:cBhvr>
                                      <p:to>
                                        <p:strVal val="visible"/>
                                      </p:to>
                                    </p:set>
                                    <p:animEffect filter="fade" transition="in">
                                      <p:cBhvr>
                                        <p:cTn dur="500" id="61"/>
                                        <p:tgtEl>
                                          <p:spTgt spid="24"/>
                                        </p:tgtEl>
                                      </p:cBhvr>
                                    </p:animEffect>
                                  </p:childTnLst>
                                </p:cTn>
                              </p:par>
                            </p:childTnLst>
                          </p:cTn>
                        </p:par>
                        <p:par>
                          <p:cTn fill="hold" id="62" nodeType="afterGroup">
                            <p:stCondLst>
                              <p:cond delay="1900"/>
                            </p:stCondLst>
                            <p:childTnLst>
                              <p:par>
                                <p:cTn fill="hold" grpId="0" id="63" nodeType="afterEffect" presetClass="entr" presetID="41" presetSubtype="0">
                                  <p:stCondLst>
                                    <p:cond delay="0"/>
                                  </p:stCondLst>
                                  <p:iterate type="lt">
                                    <p:tmPct val="10000"/>
                                  </p:iterate>
                                  <p:childTnLst>
                                    <p:set>
                                      <p:cBhvr>
                                        <p:cTn dur="1" fill="hold" id="64">
                                          <p:stCondLst>
                                            <p:cond delay="0"/>
                                          </p:stCondLst>
                                        </p:cTn>
                                        <p:tgtEl>
                                          <p:spTgt spid="26"/>
                                        </p:tgtEl>
                                        <p:attrNameLst>
                                          <p:attrName>style.visibility</p:attrName>
                                        </p:attrNameLst>
                                      </p:cBhvr>
                                      <p:to>
                                        <p:strVal val="visible"/>
                                      </p:to>
                                    </p:set>
                                    <p:anim calcmode="lin" valueType="num">
                                      <p:cBhvr>
                                        <p:cTn dur="500" fill="hold" id="65"/>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6"/>
                                        <p:tgtEl>
                                          <p:spTgt spid="26"/>
                                        </p:tgtEl>
                                        <p:attrNameLst>
                                          <p:attrName>ppt_y</p:attrName>
                                        </p:attrNameLst>
                                      </p:cBhvr>
                                      <p:tavLst>
                                        <p:tav tm="0">
                                          <p:val>
                                            <p:strVal val="#ppt_y"/>
                                          </p:val>
                                        </p:tav>
                                        <p:tav tm="100000">
                                          <p:val>
                                            <p:strVal val="#ppt_y"/>
                                          </p:val>
                                        </p:tav>
                                      </p:tavLst>
                                    </p:anim>
                                    <p:anim calcmode="lin" valueType="num">
                                      <p:cBhvr>
                                        <p:cTn dur="500" fill="hold" id="67"/>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8"/>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9" tmFilter="0,0; .5, 1; 1, 1"/>
                                        <p:tgtEl>
                                          <p:spTgt spid="26"/>
                                        </p:tgtEl>
                                      </p:cBhvr>
                                    </p:animEffect>
                                  </p:childTnLst>
                                </p:cTn>
                              </p:par>
                            </p:childTnLst>
                          </p:cTn>
                        </p:par>
                        <p:par>
                          <p:cTn fill="hold" id="70" nodeType="afterGroup">
                            <p:stCondLst>
                              <p:cond delay="2400"/>
                            </p:stCondLst>
                            <p:childTnLst>
                              <p:par>
                                <p:cTn fill="hold" grpId="0" id="71" nodeType="afterEffect" presetClass="entr" presetID="42" presetSubtype="0">
                                  <p:stCondLst>
                                    <p:cond delay="0"/>
                                  </p:stCondLst>
                                  <p:childTnLst>
                                    <p:set>
                                      <p:cBhvr>
                                        <p:cTn dur="1" fill="hold" id="72">
                                          <p:stCondLst>
                                            <p:cond delay="0"/>
                                          </p:stCondLst>
                                        </p:cTn>
                                        <p:tgtEl>
                                          <p:spTgt spid="25"/>
                                        </p:tgtEl>
                                        <p:attrNameLst>
                                          <p:attrName>style.visibility</p:attrName>
                                        </p:attrNameLst>
                                      </p:cBhvr>
                                      <p:to>
                                        <p:strVal val="visible"/>
                                      </p:to>
                                    </p:set>
                                    <p:animEffect filter="fade" transition="in">
                                      <p:cBhvr>
                                        <p:cTn dur="750" id="73"/>
                                        <p:tgtEl>
                                          <p:spTgt spid="25"/>
                                        </p:tgtEl>
                                      </p:cBhvr>
                                    </p:animEffect>
                                    <p:anim calcmode="lin" valueType="num">
                                      <p:cBhvr>
                                        <p:cTn dur="750" fill="hold" id="74"/>
                                        <p:tgtEl>
                                          <p:spTgt spid="25"/>
                                        </p:tgtEl>
                                        <p:attrNameLst>
                                          <p:attrName>ppt_x</p:attrName>
                                        </p:attrNameLst>
                                      </p:cBhvr>
                                      <p:tavLst>
                                        <p:tav tm="0">
                                          <p:val>
                                            <p:strVal val="#ppt_x"/>
                                          </p:val>
                                        </p:tav>
                                        <p:tav tm="100000">
                                          <p:val>
                                            <p:strVal val="#ppt_x"/>
                                          </p:val>
                                        </p:tav>
                                      </p:tavLst>
                                    </p:anim>
                                    <p:anim calcmode="lin" valueType="num">
                                      <p:cBhvr>
                                        <p:cTn dur="750" fill="hold" id="75"/>
                                        <p:tgtEl>
                                          <p:spTgt spid="25"/>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3150"/>
                            </p:stCondLst>
                            <p:childTnLst>
                              <p:par>
                                <p:cTn fill="hold" grpId="0" id="77" nodeType="afterEffect" presetClass="entr" presetID="41" presetSubtype="0">
                                  <p:stCondLst>
                                    <p:cond delay="0"/>
                                  </p:stCondLst>
                                  <p:iterate type="lt">
                                    <p:tmPct val="10000"/>
                                  </p:iterate>
                                  <p:childTnLst>
                                    <p:set>
                                      <p:cBhvr>
                                        <p:cTn dur="1" fill="hold" id="78">
                                          <p:stCondLst>
                                            <p:cond delay="0"/>
                                          </p:stCondLst>
                                        </p:cTn>
                                        <p:tgtEl>
                                          <p:spTgt spid="28"/>
                                        </p:tgtEl>
                                        <p:attrNameLst>
                                          <p:attrName>style.visibility</p:attrName>
                                        </p:attrNameLst>
                                      </p:cBhvr>
                                      <p:to>
                                        <p:strVal val="visible"/>
                                      </p:to>
                                    </p:set>
                                    <p:anim calcmode="lin" valueType="num">
                                      <p:cBhvr>
                                        <p:cTn dur="500" fill="hold" id="79"/>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0"/>
                                        <p:tgtEl>
                                          <p:spTgt spid="28"/>
                                        </p:tgtEl>
                                        <p:attrNameLst>
                                          <p:attrName>ppt_y</p:attrName>
                                        </p:attrNameLst>
                                      </p:cBhvr>
                                      <p:tavLst>
                                        <p:tav tm="0">
                                          <p:val>
                                            <p:strVal val="#ppt_y"/>
                                          </p:val>
                                        </p:tav>
                                        <p:tav tm="100000">
                                          <p:val>
                                            <p:strVal val="#ppt_y"/>
                                          </p:val>
                                        </p:tav>
                                      </p:tavLst>
                                    </p:anim>
                                    <p:anim calcmode="lin" valueType="num">
                                      <p:cBhvr>
                                        <p:cTn dur="500" fill="hold" id="81"/>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2"/>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3" tmFilter="0,0; .5, 1; 1, 1"/>
                                        <p:tgtEl>
                                          <p:spTgt spid="28"/>
                                        </p:tgtEl>
                                      </p:cBhvr>
                                    </p:animEffect>
                                  </p:childTnLst>
                                </p:cTn>
                              </p:par>
                            </p:childTnLst>
                          </p:cTn>
                        </p:par>
                        <p:par>
                          <p:cTn fill="hold" id="84" nodeType="afterGroup">
                            <p:stCondLst>
                              <p:cond delay="3650"/>
                            </p:stCondLst>
                            <p:childTnLst>
                              <p:par>
                                <p:cTn fill="hold" grpId="0" id="85" nodeType="afterEffect" presetClass="entr" presetID="42" presetSubtype="0">
                                  <p:stCondLst>
                                    <p:cond delay="0"/>
                                  </p:stCondLst>
                                  <p:childTnLst>
                                    <p:set>
                                      <p:cBhvr>
                                        <p:cTn dur="1" fill="hold" id="86">
                                          <p:stCondLst>
                                            <p:cond delay="0"/>
                                          </p:stCondLst>
                                        </p:cTn>
                                        <p:tgtEl>
                                          <p:spTgt spid="27"/>
                                        </p:tgtEl>
                                        <p:attrNameLst>
                                          <p:attrName>style.visibility</p:attrName>
                                        </p:attrNameLst>
                                      </p:cBhvr>
                                      <p:to>
                                        <p:strVal val="visible"/>
                                      </p:to>
                                    </p:set>
                                    <p:animEffect filter="fade" transition="in">
                                      <p:cBhvr>
                                        <p:cTn dur="750" id="87"/>
                                        <p:tgtEl>
                                          <p:spTgt spid="27"/>
                                        </p:tgtEl>
                                      </p:cBhvr>
                                    </p:animEffect>
                                    <p:anim calcmode="lin" valueType="num">
                                      <p:cBhvr>
                                        <p:cTn dur="750" fill="hold" id="88"/>
                                        <p:tgtEl>
                                          <p:spTgt spid="27"/>
                                        </p:tgtEl>
                                        <p:attrNameLst>
                                          <p:attrName>ppt_x</p:attrName>
                                        </p:attrNameLst>
                                      </p:cBhvr>
                                      <p:tavLst>
                                        <p:tav tm="0">
                                          <p:val>
                                            <p:strVal val="#ppt_x"/>
                                          </p:val>
                                        </p:tav>
                                        <p:tav tm="100000">
                                          <p:val>
                                            <p:strVal val="#ppt_x"/>
                                          </p:val>
                                        </p:tav>
                                      </p:tavLst>
                                    </p:anim>
                                    <p:anim calcmode="lin" valueType="num">
                                      <p:cBhvr>
                                        <p:cTn dur="750" fill="hold" id="89"/>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3685221" y="3072714"/>
            <a:ext cx="979805" cy="1005840"/>
          </a:xfrm>
          <a:prstGeom prst="rect">
            <a:avLst/>
          </a:prstGeom>
          <a:noFill/>
        </p:spPr>
        <p:txBody>
          <a:bodyPr rtlCol="0" wrap="none">
            <a:spAutoFit/>
          </a:bodyPr>
          <a:lstStyle/>
          <a:p>
            <a:r>
              <a:rPr altLang="zh-CN" b="1" lang="en-US" sz="6000">
                <a:solidFill>
                  <a:srgbClr val="58A4FF"/>
                </a:solidFill>
                <a:latin charset="-128" panose="020b0300000000000000" pitchFamily="34" typeface="Yu Gothic UI Light"/>
                <a:ea charset="-128" panose="020b0300000000000000" pitchFamily="34" typeface="Yu Gothic UI Light"/>
              </a:rPr>
              <a:t>04</a:t>
            </a:r>
          </a:p>
        </p:txBody>
      </p:sp>
      <p:sp>
        <p:nvSpPr>
          <p:cNvPr id="13" name="矩形 12"/>
          <p:cNvSpPr/>
          <p:nvPr/>
        </p:nvSpPr>
        <p:spPr>
          <a:xfrm>
            <a:off x="4904631" y="2735131"/>
            <a:ext cx="2432367" cy="457200"/>
          </a:xfrm>
          <a:prstGeom prst="rect">
            <a:avLst/>
          </a:prstGeom>
        </p:spPr>
        <p:txBody>
          <a:bodyPr wrap="none">
            <a:spAutoFit/>
          </a:bodyPr>
          <a:lstStyle/>
          <a:p>
            <a:pPr algn="ctr" lvl="0"/>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明 年 工 作 计 划</a:t>
            </a:r>
          </a:p>
        </p:txBody>
      </p:sp>
      <p:sp>
        <p:nvSpPr>
          <p:cNvPr id="14" name="文本框 13"/>
          <p:cNvSpPr txBox="1"/>
          <p:nvPr/>
        </p:nvSpPr>
        <p:spPr>
          <a:xfrm>
            <a:off x="4892754" y="3215848"/>
            <a:ext cx="4102659" cy="640080"/>
          </a:xfrm>
          <a:prstGeom prst="rect">
            <a:avLst/>
          </a:prstGeom>
          <a:noFill/>
        </p:spPr>
        <p:txBody>
          <a:bodyPr rtlCol="0" wrap="square">
            <a:spAutoFit/>
          </a:bodyPr>
          <a:lstStyle/>
          <a:p>
            <a:pPr algn="just"/>
            <a:r>
              <a:rPr altLang="en-US" lang="zh-CN" sz="1200">
                <a:latin charset="0" panose="020f0302020204030204" pitchFamily="34" typeface="Calibri Light"/>
              </a:rPr>
              <a:t>这里输入您的内容，字体建议为常规字体，微软雅黑或者宋体等。颜色灰黑色这里输入您的内容，字体建议为常规字体，微软雅黑或者宋体等。颜色灰黑色</a:t>
            </a:r>
          </a:p>
        </p:txBody>
      </p:sp>
      <p:cxnSp>
        <p:nvCxnSpPr>
          <p:cNvPr id="16" name="直接连接符 15"/>
          <p:cNvCxnSpPr/>
          <p:nvPr/>
        </p:nvCxnSpPr>
        <p:spPr>
          <a:xfrm flipH="1">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3083940900"/>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a:extLst>
              <a:ext uri="{FF2B5EF4-FFF2-40B4-BE49-F238E27FC236}">
                <a16:creationId xmlns:a16="http://schemas.microsoft.com/office/drawing/2014/main" id="{E7C87608-B140-43B2-8F21-2A89448EE223}"/>
              </a:ext>
            </a:extLst>
          </p:cNvPr>
          <p:cNvGrpSpPr/>
          <p:nvPr/>
        </p:nvGrpSpPr>
        <p:grpSpPr>
          <a:xfrm>
            <a:off x="7023278" y="1360047"/>
            <a:ext cx="4053722" cy="4031145"/>
            <a:chOff x="7023278" y="1360047"/>
            <a:chExt cx="4053722" cy="4031145"/>
          </a:xfrm>
        </p:grpSpPr>
        <p:sp>
          <p:nvSpPr>
            <p:cNvPr id="10" name="文本框 9"/>
            <p:cNvSpPr txBox="1"/>
            <p:nvPr/>
          </p:nvSpPr>
          <p:spPr>
            <a:xfrm>
              <a:off x="7065852" y="1391700"/>
              <a:ext cx="714692" cy="822960"/>
            </a:xfrm>
            <a:prstGeom prst="rect">
              <a:avLst/>
            </a:prstGeom>
            <a:noFill/>
          </p:spPr>
          <p:txBody>
            <a:bodyPr rtlCol="0" wrap="none">
              <a:spAutoFit/>
            </a:bodyPr>
            <a:lstStyle/>
            <a:p>
              <a:r>
                <a:rPr altLang="zh-CN" lang="en-US" sz="4800">
                  <a:solidFill>
                    <a:srgbClr val="3F3F3F"/>
                  </a:solidFill>
                  <a:latin charset="-128" panose="020b0300000000000000" pitchFamily="34" typeface="Yu Gothic UI Light"/>
                  <a:ea charset="-128" panose="020b0300000000000000" pitchFamily="34" typeface="Yu Gothic UI Light"/>
                </a:rPr>
                <a:t>01</a:t>
              </a:r>
            </a:p>
          </p:txBody>
        </p:sp>
        <p:sp>
          <p:nvSpPr>
            <p:cNvPr id="11" name="矩形 10"/>
            <p:cNvSpPr/>
            <p:nvPr/>
          </p:nvSpPr>
          <p:spPr>
            <a:xfrm>
              <a:off x="7996089" y="1360047"/>
              <a:ext cx="2432367" cy="457200"/>
            </a:xfrm>
            <a:prstGeom prst="rect">
              <a:avLst/>
            </a:prstGeom>
          </p:spPr>
          <p:txBody>
            <a:bodyPr wrap="none">
              <a:spAutoFit/>
            </a:bodyPr>
            <a:lstStyle/>
            <a:p>
              <a:pPr algn="ctr"/>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年 度 工 作 概 述</a:t>
              </a:r>
            </a:p>
          </p:txBody>
        </p:sp>
        <p:sp>
          <p:nvSpPr>
            <p:cNvPr id="12" name="文本框 11"/>
            <p:cNvSpPr txBox="1"/>
            <p:nvPr/>
          </p:nvSpPr>
          <p:spPr>
            <a:xfrm>
              <a:off x="7982010" y="1807200"/>
              <a:ext cx="2924902" cy="457200"/>
            </a:xfrm>
            <a:prstGeom prst="rect">
              <a:avLst/>
            </a:prstGeom>
            <a:noFill/>
          </p:spPr>
          <p:txBody>
            <a:bodyPr rtlCol="0" wrap="square">
              <a:spAutoFit/>
            </a:bodyPr>
            <a:lstStyle/>
            <a:p>
              <a:pPr algn="just"/>
              <a:r>
                <a:rPr altLang="en-US" lang="zh-CN" sz="1200">
                  <a:solidFill>
                    <a:srgbClr val="3F3F3F"/>
                  </a:solidFill>
                  <a:latin charset="0" panose="020f0302020204030204" pitchFamily="34" typeface="Calibri Light"/>
                </a:rPr>
                <a:t>这里输入您的内容，字体建议为常规字体，微软雅黑或者宋体等。颜色灰黑色</a:t>
              </a:r>
            </a:p>
          </p:txBody>
        </p:sp>
        <p:cxnSp>
          <p:nvCxnSpPr>
            <p:cNvPr id="14" name="直接连接符 13"/>
            <p:cNvCxnSpPr/>
            <p:nvPr/>
          </p:nvCxnSpPr>
          <p:spPr>
            <a:xfrm flipH="1">
              <a:off x="7852351" y="1484034"/>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065850" y="2374155"/>
              <a:ext cx="3841062" cy="911127"/>
              <a:chOff x="1469019" y="865196"/>
              <a:chExt cx="3841062" cy="911127"/>
            </a:xfrm>
          </p:grpSpPr>
          <p:sp>
            <p:nvSpPr>
              <p:cNvPr id="17" name="文本框 16"/>
              <p:cNvSpPr txBox="1"/>
              <p:nvPr/>
            </p:nvSpPr>
            <p:spPr>
              <a:xfrm>
                <a:off x="1469020" y="899158"/>
                <a:ext cx="811530" cy="822960"/>
              </a:xfrm>
              <a:prstGeom prst="rect">
                <a:avLst/>
              </a:prstGeom>
              <a:noFill/>
            </p:spPr>
            <p:txBody>
              <a:bodyPr rtlCol="0" wrap="none">
                <a:spAutoFit/>
              </a:bodyPr>
              <a:lstStyle/>
              <a:p>
                <a:r>
                  <a:rPr altLang="zh-CN" lang="en-US" sz="4800">
                    <a:solidFill>
                      <a:srgbClr val="292A24"/>
                    </a:solidFill>
                    <a:latin charset="-128" panose="020b0300000000000000" pitchFamily="34" typeface="Yu Gothic UI Light"/>
                    <a:ea charset="-128" panose="020b0300000000000000" pitchFamily="34" typeface="Yu Gothic UI Light"/>
                  </a:rPr>
                  <a:t>02</a:t>
                </a:r>
              </a:p>
            </p:txBody>
          </p:sp>
          <p:sp>
            <p:nvSpPr>
              <p:cNvPr id="18" name="矩形 17"/>
              <p:cNvSpPr/>
              <p:nvPr/>
            </p:nvSpPr>
            <p:spPr>
              <a:xfrm>
                <a:off x="2399259" y="865196"/>
                <a:ext cx="2432367" cy="457200"/>
              </a:xfrm>
              <a:prstGeom prst="rect">
                <a:avLst/>
              </a:prstGeom>
            </p:spPr>
            <p:txBody>
              <a:bodyPr wrap="none">
                <a:spAutoFit/>
              </a:bodyPr>
              <a:lstStyle/>
              <a:p>
                <a:pPr algn="ctr" lvl="0"/>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工 作 完 成 情 况</a:t>
                </a:r>
              </a:p>
            </p:txBody>
          </p:sp>
          <p:sp>
            <p:nvSpPr>
              <p:cNvPr id="19" name="文本框 18"/>
              <p:cNvSpPr txBox="1"/>
              <p:nvPr/>
            </p:nvSpPr>
            <p:spPr>
              <a:xfrm>
                <a:off x="2385179" y="1314658"/>
                <a:ext cx="2924902" cy="457200"/>
              </a:xfrm>
              <a:prstGeom prst="rect">
                <a:avLst/>
              </a:prstGeom>
              <a:noFill/>
            </p:spPr>
            <p:txBody>
              <a:bodyPr rtlCol="0" wrap="square">
                <a:spAutoFit/>
              </a:bodyPr>
              <a:lstStyle/>
              <a:p>
                <a:pPr algn="just"/>
                <a:r>
                  <a:rPr altLang="en-US" lang="zh-CN" sz="1200">
                    <a:solidFill>
                      <a:srgbClr val="292A24"/>
                    </a:solidFill>
                    <a:latin charset="0" panose="020f0302020204030204" pitchFamily="34" typeface="Calibri Light"/>
                  </a:rPr>
                  <a:t>这里输入您的内容，字体建议为常规字体，微软雅黑或者宋体等。颜色灰黑色</a:t>
                </a:r>
              </a:p>
            </p:txBody>
          </p:sp>
          <p:cxnSp>
            <p:nvCxnSpPr>
              <p:cNvPr id="20" name="直接连接符 19"/>
              <p:cNvCxnSpPr/>
              <p:nvPr/>
            </p:nvCxnSpPr>
            <p:spPr>
              <a:xfrm flipH="1">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7075470" y="3449934"/>
              <a:ext cx="811530" cy="822960"/>
            </a:xfrm>
            <a:prstGeom prst="rect">
              <a:avLst/>
            </a:prstGeom>
            <a:noFill/>
          </p:spPr>
          <p:txBody>
            <a:bodyPr rtlCol="0" wrap="none">
              <a:spAutoFit/>
            </a:bodyPr>
            <a:lstStyle/>
            <a:p>
              <a:r>
                <a:rPr altLang="zh-CN" lang="en-US" sz="4800">
                  <a:solidFill>
                    <a:srgbClr val="3F3F3F"/>
                  </a:solidFill>
                  <a:latin charset="-128" panose="020b0300000000000000" pitchFamily="34" typeface="Yu Gothic UI Light"/>
                  <a:ea charset="-128" panose="020b0300000000000000" pitchFamily="34" typeface="Yu Gothic UI Light"/>
                </a:rPr>
                <a:t>03</a:t>
              </a:r>
            </a:p>
          </p:txBody>
        </p:sp>
        <p:sp>
          <p:nvSpPr>
            <p:cNvPr id="28" name="矩形 27"/>
            <p:cNvSpPr/>
            <p:nvPr/>
          </p:nvSpPr>
          <p:spPr>
            <a:xfrm>
              <a:off x="7996090" y="3449207"/>
              <a:ext cx="2432367" cy="457200"/>
            </a:xfrm>
            <a:prstGeom prst="rect">
              <a:avLst/>
            </a:prstGeom>
          </p:spPr>
          <p:txBody>
            <a:bodyPr wrap="none">
              <a:spAutoFit/>
            </a:bodyPr>
            <a:lstStyle/>
            <a:p>
              <a:pPr algn="ctr" lvl="0"/>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成 功 项 目 展 示</a:t>
              </a:r>
            </a:p>
          </p:txBody>
        </p:sp>
        <p:sp>
          <p:nvSpPr>
            <p:cNvPr id="29" name="文本框 28"/>
            <p:cNvSpPr txBox="1"/>
            <p:nvPr/>
          </p:nvSpPr>
          <p:spPr>
            <a:xfrm>
              <a:off x="8022438" y="3896359"/>
              <a:ext cx="3054561" cy="457200"/>
            </a:xfrm>
            <a:prstGeom prst="rect">
              <a:avLst/>
            </a:prstGeom>
            <a:noFill/>
          </p:spPr>
          <p:txBody>
            <a:bodyPr rtlCol="0" wrap="square">
              <a:spAutoFit/>
            </a:bodyPr>
            <a:lstStyle/>
            <a:p>
              <a:pPr algn="just"/>
              <a:r>
                <a:rPr altLang="en-US" lang="zh-CN" sz="1200">
                  <a:solidFill>
                    <a:srgbClr val="3F3F3F"/>
                  </a:solidFill>
                  <a:latin charset="0" panose="020f0302020204030204" pitchFamily="34" typeface="Calibri Light"/>
                </a:rPr>
                <a:t>这里输入您的内容，字体建议为常规字体，微软雅黑或者宋体等。颜色灰黑色</a:t>
              </a:r>
            </a:p>
          </p:txBody>
        </p:sp>
        <p:cxnSp>
          <p:nvCxnSpPr>
            <p:cNvPr id="30" name="直接连接符 29"/>
            <p:cNvCxnSpPr/>
            <p:nvPr/>
          </p:nvCxnSpPr>
          <p:spPr>
            <a:xfrm flipH="1">
              <a:off x="7852351" y="3573194"/>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023280" y="4507857"/>
              <a:ext cx="821055" cy="822960"/>
            </a:xfrm>
            <a:prstGeom prst="rect">
              <a:avLst/>
            </a:prstGeom>
            <a:noFill/>
          </p:spPr>
          <p:txBody>
            <a:bodyPr rtlCol="0" wrap="none">
              <a:spAutoFit/>
            </a:bodyPr>
            <a:lstStyle/>
            <a:p>
              <a:r>
                <a:rPr altLang="zh-CN" lang="en-US" sz="4800">
                  <a:solidFill>
                    <a:srgbClr val="3F3F3F"/>
                  </a:solidFill>
                  <a:latin charset="-128" panose="020b0300000000000000" pitchFamily="34" typeface="Yu Gothic UI Light"/>
                  <a:ea charset="-128" panose="020b0300000000000000" pitchFamily="34" typeface="Yu Gothic UI Light"/>
                </a:rPr>
                <a:t>04</a:t>
              </a:r>
            </a:p>
          </p:txBody>
        </p:sp>
        <p:sp>
          <p:nvSpPr>
            <p:cNvPr id="32" name="矩形 31"/>
            <p:cNvSpPr/>
            <p:nvPr/>
          </p:nvSpPr>
          <p:spPr>
            <a:xfrm>
              <a:off x="7955662" y="4482374"/>
              <a:ext cx="2432367" cy="457200"/>
            </a:xfrm>
            <a:prstGeom prst="rect">
              <a:avLst/>
            </a:prstGeom>
          </p:spPr>
          <p:txBody>
            <a:bodyPr wrap="none">
              <a:spAutoFit/>
            </a:bodyPr>
            <a:lstStyle/>
            <a:p>
              <a:pPr algn="ctr" lvl="0"/>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明 年 工 作 计 划</a:t>
              </a:r>
            </a:p>
          </p:txBody>
        </p:sp>
        <p:sp>
          <p:nvSpPr>
            <p:cNvPr id="33" name="文本框 32"/>
            <p:cNvSpPr txBox="1"/>
            <p:nvPr/>
          </p:nvSpPr>
          <p:spPr>
            <a:xfrm>
              <a:off x="7982009" y="4929527"/>
              <a:ext cx="3054561" cy="457200"/>
            </a:xfrm>
            <a:prstGeom prst="rect">
              <a:avLst/>
            </a:prstGeom>
            <a:noFill/>
          </p:spPr>
          <p:txBody>
            <a:bodyPr rtlCol="0" wrap="square">
              <a:spAutoFit/>
            </a:bodyPr>
            <a:lstStyle/>
            <a:p>
              <a:pPr algn="just"/>
              <a:r>
                <a:rPr altLang="en-US" lang="zh-CN" sz="1200">
                  <a:solidFill>
                    <a:srgbClr val="3F3F3F"/>
                  </a:solidFill>
                  <a:latin charset="0" panose="020f0302020204030204" pitchFamily="34" typeface="Calibri Light"/>
                </a:rPr>
                <a:t>这里输入您的内容，字体建议为常规字体，微软雅黑或者宋体等。颜色灰黑色</a:t>
              </a:r>
            </a:p>
          </p:txBody>
        </p:sp>
        <p:cxnSp>
          <p:nvCxnSpPr>
            <p:cNvPr id="34" name="直接连接符 33"/>
            <p:cNvCxnSpPr/>
            <p:nvPr/>
          </p:nvCxnSpPr>
          <p:spPr>
            <a:xfrm flipH="1">
              <a:off x="7848182" y="4653825"/>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09540546-DFF7-40FD-A055-73FAD900493C}"/>
              </a:ext>
            </a:extLst>
          </p:cNvPr>
          <p:cNvGrpSpPr/>
          <p:nvPr/>
        </p:nvGrpSpPr>
        <p:grpSpPr>
          <a:xfrm>
            <a:off x="3106840" y="1020732"/>
            <a:ext cx="1941410" cy="5176799"/>
            <a:chOff x="2607411" y="543485"/>
            <a:chExt cx="1941410" cy="5176799"/>
          </a:xfrm>
        </p:grpSpPr>
        <p:sp>
          <p:nvSpPr>
            <p:cNvPr id="49" name="PA_MH_Others_1">
              <a:extLst>
                <a:ext uri="{FF2B5EF4-FFF2-40B4-BE49-F238E27FC236}">
                  <a16:creationId xmlns:a16="http://schemas.microsoft.com/office/drawing/2014/main" id="{7E2D2E5E-06F5-4706-9B07-88D0AE7C398C}"/>
                </a:ext>
              </a:extLst>
            </p:cNvPr>
            <p:cNvSpPr txBox="1">
              <a:spLocks noChangeArrowheads="1"/>
            </p:cNvSpPr>
            <p:nvPr>
              <p:custDataLst>
                <p:tags r:id="rId3"/>
              </p:custDataLst>
            </p:nvPr>
          </p:nvSpPr>
          <p:spPr bwMode="auto">
            <a:xfrm>
              <a:off x="3624453" y="2195712"/>
              <a:ext cx="860113" cy="3524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1200" kumimoji="0" lang="en-US" noProof="0" normalizeH="0" spc="0" strike="noStrike" sz="6257" u="none">
                  <a:ln>
                    <a:noFill/>
                  </a:ln>
                  <a:solidFill>
                    <a:srgbClr val="292A24"/>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Contents</a:t>
              </a:r>
            </a:p>
          </p:txBody>
        </p:sp>
        <p:sp>
          <p:nvSpPr>
            <p:cNvPr id="50" name="PA_MH_Others_2">
              <a:extLst>
                <a:ext uri="{FF2B5EF4-FFF2-40B4-BE49-F238E27FC236}">
                  <a16:creationId xmlns:a16="http://schemas.microsoft.com/office/drawing/2014/main" id="{C790045C-FBEC-4C4A-AA0D-69D525794701}"/>
                </a:ext>
              </a:extLst>
            </p:cNvPr>
            <p:cNvSpPr>
              <a:spLocks noChangeArrowheads="1"/>
            </p:cNvSpPr>
            <p:nvPr>
              <p:custDataLst>
                <p:tags r:id="rId4"/>
              </p:custDataLst>
            </p:nvPr>
          </p:nvSpPr>
          <p:spPr bwMode="auto">
            <a:xfrm>
              <a:off x="3096933" y="543485"/>
              <a:ext cx="1451888" cy="1563854"/>
            </a:xfrm>
            <a:prstGeom prst="ellipse">
              <a:avLst/>
            </a:prstGeom>
            <a:noFill/>
            <a:ln>
              <a:noFill/>
            </a:ln>
            <a:extLst/>
          </p:spPr>
          <p:txBody>
            <a:bodyPr anchor="ctr" bIns="0" lIns="0" rIns="0" tIns="0">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9101" u="none">
                  <a:ln>
                    <a:noFill/>
                  </a:ln>
                  <a:solidFill>
                    <a:srgbClr val="58A4FF"/>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目</a:t>
              </a:r>
            </a:p>
          </p:txBody>
        </p:sp>
        <p:sp>
          <p:nvSpPr>
            <p:cNvPr id="51" name="PA_MH_Others_3">
              <a:extLst>
                <a:ext uri="{FF2B5EF4-FFF2-40B4-BE49-F238E27FC236}">
                  <a16:creationId xmlns:a16="http://schemas.microsoft.com/office/drawing/2014/main" id="{27BDDB58-C074-47A1-AB94-F8C652F8786C}"/>
                </a:ext>
              </a:extLst>
            </p:cNvPr>
            <p:cNvSpPr>
              <a:spLocks noChangeArrowheads="1"/>
            </p:cNvSpPr>
            <p:nvPr>
              <p:custDataLst>
                <p:tags r:id="rId5"/>
              </p:custDataLst>
            </p:nvPr>
          </p:nvSpPr>
          <p:spPr bwMode="auto">
            <a:xfrm>
              <a:off x="2607411" y="1985005"/>
              <a:ext cx="979047" cy="979047"/>
            </a:xfrm>
            <a:prstGeom prst="ellipse">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6598" u="none">
                  <a:ln>
                    <a:noFill/>
                  </a:ln>
                  <a:solidFill>
                    <a:srgbClr val="292A24"/>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录</a:t>
              </a:r>
            </a:p>
          </p:txBody>
        </p:sp>
      </p:grpSp>
    </p:spTree>
    <p:extLst>
      <p:ext uri="{BB962C8B-B14F-4D97-AF65-F5344CB8AC3E}">
        <p14:creationId val="1951069086"/>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2304337" y="5837501"/>
            <a:ext cx="7848768" cy="502573"/>
            <a:chOff x="1868930" y="4032828"/>
            <a:chExt cx="5886576" cy="376930"/>
          </a:xfrm>
        </p:grpSpPr>
        <p:grpSp>
          <p:nvGrpSpPr>
            <p:cNvPr id="17" name="组合 16"/>
            <p:cNvGrpSpPr/>
            <p:nvPr/>
          </p:nvGrpSpPr>
          <p:grpSpPr>
            <a:xfrm>
              <a:off x="1868930" y="4098093"/>
              <a:ext cx="417263" cy="228018"/>
              <a:chOff x="1868930" y="4098093"/>
              <a:chExt cx="417263" cy="228018"/>
            </a:xfrm>
          </p:grpSpPr>
          <p:sp>
            <p:nvSpPr>
              <p:cNvPr id="19" name="燕尾形 18"/>
              <p:cNvSpPr/>
              <p:nvPr/>
            </p:nvSpPr>
            <p:spPr>
              <a:xfrm>
                <a:off x="1868930"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latin charset="-122" pitchFamily="34" typeface="微软雅黑"/>
                  <a:ea charset="-122" panose="020b0503020204020204" pitchFamily="34" typeface="微软雅黑"/>
                </a:endParaRPr>
              </a:p>
            </p:txBody>
          </p:sp>
          <p:sp>
            <p:nvSpPr>
              <p:cNvPr id="20" name="燕尾形 19"/>
              <p:cNvSpPr/>
              <p:nvPr/>
            </p:nvSpPr>
            <p:spPr>
              <a:xfrm>
                <a:off x="2058175"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latin charset="-122" pitchFamily="34" typeface="微软雅黑"/>
                  <a:ea charset="-122" panose="020b0503020204020204" pitchFamily="34" typeface="微软雅黑"/>
                </a:endParaRPr>
              </a:p>
            </p:txBody>
          </p:sp>
        </p:grpSp>
        <p:sp>
          <p:nvSpPr>
            <p:cNvPr id="18" name="TextBox 36"/>
            <p:cNvSpPr txBox="1"/>
            <p:nvPr/>
          </p:nvSpPr>
          <p:spPr>
            <a:xfrm>
              <a:off x="2566596" y="4032828"/>
              <a:ext cx="5188910" cy="373304"/>
            </a:xfrm>
            <a:prstGeom prst="rect">
              <a:avLst/>
            </a:prstGeom>
            <a:noFill/>
          </p:spPr>
          <p:txBody>
            <a:bodyPr rtlCol="0" wrap="square">
              <a:spAutoFit/>
            </a:bodyPr>
            <a:lstStyle/>
            <a:p>
              <a:pPr algn="just">
                <a:defRPr/>
              </a:pPr>
              <a:r>
                <a:rPr altLang="en-US" lang="zh-CN" sz="1333">
                  <a:latin charset="-122" pitchFamily="34" typeface="微软雅黑"/>
                  <a:ea charset="-122" panose="020b0503020204020204" pitchFamily="34" typeface="微软雅黑"/>
                </a:rPr>
                <a:t>单击此处添加文字阐述，添加简短问题说明文字，具体说明文字在此处添加此处。</a:t>
              </a:r>
            </a:p>
            <a:p>
              <a:pPr algn="just">
                <a:defRPr/>
              </a:pPr>
              <a:r>
                <a:rPr altLang="en-US" lang="zh-CN" sz="1333">
                  <a:latin charset="-122" pitchFamily="34" typeface="微软雅黑"/>
                  <a:ea charset="-122" panose="020b0503020204020204" pitchFamily="34" typeface="微软雅黑"/>
                </a:rPr>
                <a:t>单击此处添加文字阐述，添加简短问题说明文字，具体说明文字在此处添加此处。</a:t>
              </a:r>
            </a:p>
          </p:txBody>
        </p:sp>
      </p:grpSp>
      <p:grpSp>
        <p:nvGrpSpPr>
          <p:cNvPr id="2" name="组合 1">
            <a:extLst>
              <a:ext uri="{FF2B5EF4-FFF2-40B4-BE49-F238E27FC236}">
                <a16:creationId xmlns:a16="http://schemas.microsoft.com/office/drawing/2014/main" id="{95B3C153-B065-4915-8C1D-0DFDC937AF9E}"/>
              </a:ext>
            </a:extLst>
          </p:cNvPr>
          <p:cNvGrpSpPr/>
          <p:nvPr/>
        </p:nvGrpSpPr>
        <p:grpSpPr>
          <a:xfrm>
            <a:off x="1705377" y="2154605"/>
            <a:ext cx="8512605" cy="3139868"/>
            <a:chOff x="1705377" y="2154605"/>
            <a:chExt cx="8512605" cy="3139868"/>
          </a:xfrm>
        </p:grpSpPr>
        <p:grpSp>
          <p:nvGrpSpPr>
            <p:cNvPr id="10" name="组合 9"/>
            <p:cNvGrpSpPr/>
            <p:nvPr/>
          </p:nvGrpSpPr>
          <p:grpSpPr>
            <a:xfrm>
              <a:off x="1705377" y="2154605"/>
              <a:ext cx="1618071" cy="3139868"/>
              <a:chOff x="1419709" y="1270654"/>
              <a:chExt cx="1213553" cy="2354901"/>
            </a:xfrm>
          </p:grpSpPr>
          <p:sp>
            <p:nvSpPr>
              <p:cNvPr id="11" name="圆角矩形 10"/>
              <p:cNvSpPr/>
              <p:nvPr/>
            </p:nvSpPr>
            <p:spPr bwMode="auto">
              <a:xfrm rot="5400000">
                <a:off x="849035" y="1841328"/>
                <a:ext cx="2354901" cy="1213553"/>
              </a:xfrm>
              <a:prstGeom prst="roundRect">
                <a:avLst>
                  <a:gd fmla="val 50000" name="adj"/>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133">
                  <a:solidFill>
                    <a:schemeClr val="tx1"/>
                  </a:solidFill>
                  <a:latin charset="-122" pitchFamily="34" typeface="微软雅黑"/>
                  <a:ea charset="-122" panose="020b0503020204020204" pitchFamily="34" typeface="微软雅黑"/>
                </a:endParaRPr>
              </a:p>
            </p:txBody>
          </p:sp>
          <p:sp>
            <p:nvSpPr>
              <p:cNvPr id="12" name="椭圆 11"/>
              <p:cNvSpPr/>
              <p:nvPr/>
            </p:nvSpPr>
            <p:spPr bwMode="auto">
              <a:xfrm>
                <a:off x="1552084" y="1411263"/>
                <a:ext cx="948800"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latin charset="-122" pitchFamily="34" typeface="微软雅黑"/>
                  <a:ea charset="-122" panose="020b0503020204020204" pitchFamily="34" typeface="微软雅黑"/>
                </a:endParaRPr>
              </a:p>
            </p:txBody>
          </p:sp>
          <p:sp>
            <p:nvSpPr>
              <p:cNvPr id="13" name="Text Box 39"/>
              <p:cNvSpPr txBox="1">
                <a:spLocks noChangeArrowheads="1"/>
              </p:cNvSpPr>
              <p:nvPr/>
            </p:nvSpPr>
            <p:spPr bwMode="auto">
              <a:xfrm>
                <a:off x="1505018" y="1355957"/>
                <a:ext cx="1042932" cy="731577"/>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a:lnSpc>
                    <a:spcPct val="150000"/>
                  </a:lnSpc>
                  <a:buClr>
                    <a:schemeClr val="bg1"/>
                  </a:buClr>
                  <a:defRPr/>
                </a:pPr>
                <a:r>
                  <a:rPr altLang="zh-CN" b="1" lang="en-US" spc="67" sz="4267">
                    <a:ln w="11430"/>
                    <a:solidFill>
                      <a:srgbClr val="58A4FF"/>
                    </a:solidFill>
                    <a:latin charset="-122" pitchFamily="34" typeface="微软雅黑"/>
                    <a:ea charset="-122" panose="020b0503020204020204" pitchFamily="34" typeface="微软雅黑"/>
                    <a:cs charset="0" panose="020b0604020202020204" pitchFamily="34" typeface="Arial"/>
                  </a:rPr>
                  <a:t>1</a:t>
                </a:r>
              </a:p>
            </p:txBody>
          </p:sp>
          <p:sp>
            <p:nvSpPr>
              <p:cNvPr id="14" name="矩形 261"/>
              <p:cNvSpPr>
                <a:spLocks noChangeArrowheads="1"/>
              </p:cNvSpPr>
              <p:nvPr/>
            </p:nvSpPr>
            <p:spPr bwMode="auto">
              <a:xfrm>
                <a:off x="1626377" y="1951982"/>
                <a:ext cx="7467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600">
                    <a:latin charset="-122" pitchFamily="34" typeface="微软雅黑"/>
                    <a:ea charset="-122" panose="020b0503020204020204" pitchFamily="34" typeface="微软雅黑"/>
                  </a:rPr>
                  <a:t>添加文本</a:t>
                </a:r>
              </a:p>
            </p:txBody>
          </p:sp>
          <p:sp>
            <p:nvSpPr>
              <p:cNvPr id="15" name="Text Box 39"/>
              <p:cNvSpPr txBox="1">
                <a:spLocks noChangeArrowheads="1"/>
              </p:cNvSpPr>
              <p:nvPr/>
            </p:nvSpPr>
            <p:spPr bwMode="auto">
              <a:xfrm>
                <a:off x="1499515" y="2712116"/>
                <a:ext cx="1086190" cy="403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typeface="宋体"/>
                  </a:defRPr>
                </a:lvl1pPr>
                <a:lvl2pPr indent="-285750" marL="742950">
                  <a:defRPr>
                    <a:solidFill>
                      <a:schemeClr val="tx1"/>
                    </a:solidFill>
                    <a:latin typeface="Arial"/>
                    <a:ea typeface="宋体"/>
                  </a:defRPr>
                </a:lvl2pPr>
                <a:lvl3pPr indent="-228600" marL="1143000">
                  <a:defRPr>
                    <a:solidFill>
                      <a:schemeClr val="tx1"/>
                    </a:solidFill>
                    <a:latin typeface="Arial"/>
                    <a:ea typeface="宋体"/>
                  </a:defRPr>
                </a:lvl3pPr>
                <a:lvl4pPr indent="-228600" marL="1600200">
                  <a:defRPr>
                    <a:solidFill>
                      <a:schemeClr val="tx1"/>
                    </a:solidFill>
                    <a:latin typeface="Arial"/>
                    <a:ea typeface="宋体"/>
                  </a:defRPr>
                </a:lvl4pPr>
                <a:lvl5pPr indent="-228600" marL="2057400">
                  <a:defRPr>
                    <a:solidFill>
                      <a:schemeClr val="tx1"/>
                    </a:solidFill>
                    <a:latin typeface="Arial"/>
                    <a:ea typeface="宋体"/>
                  </a:defRPr>
                </a:lvl5pPr>
                <a:lvl6pPr fontAlgn="base" indent="-228600" marL="2514600">
                  <a:spcBef>
                    <a:spcPct val="0"/>
                  </a:spcBef>
                  <a:spcAft>
                    <a:spcPct val="0"/>
                  </a:spcAft>
                  <a:defRPr>
                    <a:solidFill>
                      <a:schemeClr val="tx1"/>
                    </a:solidFill>
                    <a:latin typeface="Arial"/>
                    <a:ea typeface="宋体"/>
                  </a:defRPr>
                </a:lvl6pPr>
                <a:lvl7pPr fontAlgn="base" indent="-228600" marL="2971800">
                  <a:spcBef>
                    <a:spcPct val="0"/>
                  </a:spcBef>
                  <a:spcAft>
                    <a:spcPct val="0"/>
                  </a:spcAft>
                  <a:defRPr>
                    <a:solidFill>
                      <a:schemeClr val="tx1"/>
                    </a:solidFill>
                    <a:latin typeface="Arial"/>
                    <a:ea typeface="宋体"/>
                  </a:defRPr>
                </a:lvl7pPr>
                <a:lvl8pPr fontAlgn="base" indent="-228600" marL="3429000">
                  <a:spcBef>
                    <a:spcPct val="0"/>
                  </a:spcBef>
                  <a:spcAft>
                    <a:spcPct val="0"/>
                  </a:spcAft>
                  <a:defRPr>
                    <a:solidFill>
                      <a:schemeClr val="tx1"/>
                    </a:solidFill>
                    <a:latin typeface="Arial"/>
                    <a:ea typeface="宋体"/>
                  </a:defRPr>
                </a:lvl8pPr>
                <a:lvl9pPr fontAlgn="base" indent="-228600" marL="3886200">
                  <a:spcBef>
                    <a:spcPct val="0"/>
                  </a:spcBef>
                  <a:spcAft>
                    <a:spcPct val="0"/>
                  </a:spcAft>
                  <a:defRPr>
                    <a:solidFill>
                      <a:schemeClr val="tx1"/>
                    </a:solidFill>
                    <a:latin typeface="Arial"/>
                    <a:ea typeface="宋体"/>
                  </a:defRPr>
                </a:lvl9pPr>
              </a:lstStyle>
              <a:p>
                <a:pPr algn="ctr">
                  <a:spcBef>
                    <a:spcPct val="0"/>
                  </a:spcBef>
                  <a:defRPr/>
                </a:pPr>
                <a:r>
                  <a:rPr altLang="en-US" lang="zh-CN" sz="1467">
                    <a:latin charset="-122" pitchFamily="34" typeface="微软雅黑"/>
                    <a:ea charset="-122" panose="020b0503020204020204" pitchFamily="34" typeface="微软雅黑"/>
                  </a:rPr>
                  <a:t>点击此处添加</a:t>
                </a:r>
              </a:p>
              <a:p>
                <a:pPr algn="ctr">
                  <a:spcBef>
                    <a:spcPct val="0"/>
                  </a:spcBef>
                  <a:defRPr/>
                </a:pPr>
                <a:r>
                  <a:rPr altLang="en-US" lang="zh-CN" sz="1467">
                    <a:latin charset="-122" pitchFamily="34" typeface="微软雅黑"/>
                    <a:ea charset="-122" panose="020b0503020204020204" pitchFamily="34" typeface="微软雅黑"/>
                  </a:rPr>
                  <a:t>简要说明</a:t>
                </a:r>
              </a:p>
            </p:txBody>
          </p:sp>
        </p:grpSp>
        <p:grpSp>
          <p:nvGrpSpPr>
            <p:cNvPr id="21" name="组合 20"/>
            <p:cNvGrpSpPr/>
            <p:nvPr/>
          </p:nvGrpSpPr>
          <p:grpSpPr>
            <a:xfrm>
              <a:off x="4021007" y="2154605"/>
              <a:ext cx="1618071" cy="3139868"/>
              <a:chOff x="3156432" y="1270654"/>
              <a:chExt cx="1213553" cy="2354901"/>
            </a:xfrm>
          </p:grpSpPr>
          <p:sp>
            <p:nvSpPr>
              <p:cNvPr id="22" name="圆角矩形 21"/>
              <p:cNvSpPr/>
              <p:nvPr/>
            </p:nvSpPr>
            <p:spPr bwMode="auto">
              <a:xfrm rot="5400000">
                <a:off x="2585758" y="1841328"/>
                <a:ext cx="2354901" cy="1213553"/>
              </a:xfrm>
              <a:prstGeom prst="roundRect">
                <a:avLst>
                  <a:gd fmla="val 50000" name="adj"/>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133">
                  <a:solidFill>
                    <a:schemeClr val="tx1"/>
                  </a:solidFill>
                  <a:latin charset="-122" pitchFamily="34" typeface="微软雅黑"/>
                  <a:ea charset="-122" panose="020b0503020204020204" pitchFamily="34" typeface="微软雅黑"/>
                </a:endParaRPr>
              </a:p>
            </p:txBody>
          </p:sp>
          <p:sp>
            <p:nvSpPr>
              <p:cNvPr id="23" name="椭圆 22"/>
              <p:cNvSpPr/>
              <p:nvPr/>
            </p:nvSpPr>
            <p:spPr bwMode="auto">
              <a:xfrm>
                <a:off x="3288808" y="1411263"/>
                <a:ext cx="948801"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latin charset="-122" pitchFamily="34" typeface="微软雅黑"/>
                  <a:ea charset="-122" panose="020b0503020204020204" pitchFamily="34" typeface="微软雅黑"/>
                </a:endParaRPr>
              </a:p>
            </p:txBody>
          </p:sp>
          <p:sp>
            <p:nvSpPr>
              <p:cNvPr id="24" name="Text Box 39"/>
              <p:cNvSpPr txBox="1">
                <a:spLocks noChangeArrowheads="1"/>
              </p:cNvSpPr>
              <p:nvPr/>
            </p:nvSpPr>
            <p:spPr bwMode="auto">
              <a:xfrm>
                <a:off x="3241741" y="1355957"/>
                <a:ext cx="1042932" cy="731577"/>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a:lnSpc>
                    <a:spcPct val="150000"/>
                  </a:lnSpc>
                  <a:buClr>
                    <a:schemeClr val="bg1"/>
                  </a:buClr>
                  <a:defRPr/>
                </a:pPr>
                <a:r>
                  <a:rPr altLang="zh-CN" b="1" lang="en-US" spc="67" sz="4267">
                    <a:ln w="11430"/>
                    <a:solidFill>
                      <a:srgbClr val="58A4FF"/>
                    </a:solidFill>
                    <a:latin charset="-122" pitchFamily="34" typeface="微软雅黑"/>
                    <a:ea charset="-122" panose="020b0503020204020204" pitchFamily="34" typeface="微软雅黑"/>
                    <a:cs charset="0" panose="020b0604020202020204" pitchFamily="34" typeface="Arial"/>
                  </a:rPr>
                  <a:t>2</a:t>
                </a:r>
              </a:p>
            </p:txBody>
          </p:sp>
          <p:sp>
            <p:nvSpPr>
              <p:cNvPr id="25" name="矩形 261"/>
              <p:cNvSpPr>
                <a:spLocks noChangeArrowheads="1"/>
              </p:cNvSpPr>
              <p:nvPr/>
            </p:nvSpPr>
            <p:spPr bwMode="auto">
              <a:xfrm>
                <a:off x="3363099" y="1951982"/>
                <a:ext cx="7467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600">
                    <a:latin charset="-122" pitchFamily="34" typeface="微软雅黑"/>
                    <a:ea charset="-122" panose="020b0503020204020204" pitchFamily="34" typeface="微软雅黑"/>
                  </a:rPr>
                  <a:t>添加文本</a:t>
                </a:r>
              </a:p>
            </p:txBody>
          </p:sp>
          <p:sp>
            <p:nvSpPr>
              <p:cNvPr id="26" name="Text Box 39"/>
              <p:cNvSpPr txBox="1">
                <a:spLocks noChangeArrowheads="1"/>
              </p:cNvSpPr>
              <p:nvPr/>
            </p:nvSpPr>
            <p:spPr bwMode="auto">
              <a:xfrm>
                <a:off x="3220112" y="2712116"/>
                <a:ext cx="1086190" cy="403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typeface="宋体"/>
                  </a:defRPr>
                </a:lvl1pPr>
                <a:lvl2pPr indent="-285750" marL="742950">
                  <a:defRPr>
                    <a:solidFill>
                      <a:schemeClr val="tx1"/>
                    </a:solidFill>
                    <a:latin typeface="Arial"/>
                    <a:ea typeface="宋体"/>
                  </a:defRPr>
                </a:lvl2pPr>
                <a:lvl3pPr indent="-228600" marL="1143000">
                  <a:defRPr>
                    <a:solidFill>
                      <a:schemeClr val="tx1"/>
                    </a:solidFill>
                    <a:latin typeface="Arial"/>
                    <a:ea typeface="宋体"/>
                  </a:defRPr>
                </a:lvl3pPr>
                <a:lvl4pPr indent="-228600" marL="1600200">
                  <a:defRPr>
                    <a:solidFill>
                      <a:schemeClr val="tx1"/>
                    </a:solidFill>
                    <a:latin typeface="Arial"/>
                    <a:ea typeface="宋体"/>
                  </a:defRPr>
                </a:lvl4pPr>
                <a:lvl5pPr indent="-228600" marL="2057400">
                  <a:defRPr>
                    <a:solidFill>
                      <a:schemeClr val="tx1"/>
                    </a:solidFill>
                    <a:latin typeface="Arial"/>
                    <a:ea typeface="宋体"/>
                  </a:defRPr>
                </a:lvl5pPr>
                <a:lvl6pPr fontAlgn="base" indent="-228600" marL="2514600">
                  <a:spcBef>
                    <a:spcPct val="0"/>
                  </a:spcBef>
                  <a:spcAft>
                    <a:spcPct val="0"/>
                  </a:spcAft>
                  <a:defRPr>
                    <a:solidFill>
                      <a:schemeClr val="tx1"/>
                    </a:solidFill>
                    <a:latin typeface="Arial"/>
                    <a:ea typeface="宋体"/>
                  </a:defRPr>
                </a:lvl6pPr>
                <a:lvl7pPr fontAlgn="base" indent="-228600" marL="2971800">
                  <a:spcBef>
                    <a:spcPct val="0"/>
                  </a:spcBef>
                  <a:spcAft>
                    <a:spcPct val="0"/>
                  </a:spcAft>
                  <a:defRPr>
                    <a:solidFill>
                      <a:schemeClr val="tx1"/>
                    </a:solidFill>
                    <a:latin typeface="Arial"/>
                    <a:ea typeface="宋体"/>
                  </a:defRPr>
                </a:lvl7pPr>
                <a:lvl8pPr fontAlgn="base" indent="-228600" marL="3429000">
                  <a:spcBef>
                    <a:spcPct val="0"/>
                  </a:spcBef>
                  <a:spcAft>
                    <a:spcPct val="0"/>
                  </a:spcAft>
                  <a:defRPr>
                    <a:solidFill>
                      <a:schemeClr val="tx1"/>
                    </a:solidFill>
                    <a:latin typeface="Arial"/>
                    <a:ea typeface="宋体"/>
                  </a:defRPr>
                </a:lvl8pPr>
                <a:lvl9pPr fontAlgn="base" indent="-228600" marL="3886200">
                  <a:spcBef>
                    <a:spcPct val="0"/>
                  </a:spcBef>
                  <a:spcAft>
                    <a:spcPct val="0"/>
                  </a:spcAft>
                  <a:defRPr>
                    <a:solidFill>
                      <a:schemeClr val="tx1"/>
                    </a:solidFill>
                    <a:latin typeface="Arial"/>
                    <a:ea typeface="宋体"/>
                  </a:defRPr>
                </a:lvl9pPr>
              </a:lstStyle>
              <a:p>
                <a:pPr algn="ctr">
                  <a:spcBef>
                    <a:spcPct val="0"/>
                  </a:spcBef>
                  <a:defRPr/>
                </a:pPr>
                <a:r>
                  <a:rPr altLang="en-US" lang="zh-CN" sz="1467">
                    <a:latin charset="-122" pitchFamily="34" typeface="微软雅黑"/>
                    <a:ea charset="-122" panose="020b0503020204020204" pitchFamily="34" typeface="微软雅黑"/>
                  </a:rPr>
                  <a:t>点击此处添加</a:t>
                </a:r>
              </a:p>
              <a:p>
                <a:pPr algn="ctr">
                  <a:spcBef>
                    <a:spcPct val="0"/>
                  </a:spcBef>
                  <a:defRPr/>
                </a:pPr>
                <a:r>
                  <a:rPr altLang="en-US" lang="zh-CN" sz="1467">
                    <a:latin charset="-122" pitchFamily="34" typeface="微软雅黑"/>
                    <a:ea charset="-122" panose="020b0503020204020204" pitchFamily="34" typeface="微软雅黑"/>
                  </a:rPr>
                  <a:t>简要说明</a:t>
                </a:r>
              </a:p>
            </p:txBody>
          </p:sp>
        </p:grpSp>
        <p:grpSp>
          <p:nvGrpSpPr>
            <p:cNvPr id="27" name="组合 26"/>
            <p:cNvGrpSpPr/>
            <p:nvPr/>
          </p:nvGrpSpPr>
          <p:grpSpPr>
            <a:xfrm>
              <a:off x="6341706" y="2154605"/>
              <a:ext cx="1618071" cy="3139868"/>
              <a:chOff x="4896956" y="1270654"/>
              <a:chExt cx="1213553" cy="2354901"/>
            </a:xfrm>
          </p:grpSpPr>
          <p:sp>
            <p:nvSpPr>
              <p:cNvPr id="28" name="圆角矩形 27"/>
              <p:cNvSpPr/>
              <p:nvPr/>
            </p:nvSpPr>
            <p:spPr bwMode="auto">
              <a:xfrm rot="5400000">
                <a:off x="4326282" y="1841328"/>
                <a:ext cx="2354901" cy="1213553"/>
              </a:xfrm>
              <a:prstGeom prst="roundRect">
                <a:avLst>
                  <a:gd fmla="val 50000" name="adj"/>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133">
                  <a:solidFill>
                    <a:schemeClr val="tx1"/>
                  </a:solidFill>
                  <a:latin charset="-122" pitchFamily="34" typeface="微软雅黑"/>
                  <a:ea charset="-122" panose="020b0503020204020204" pitchFamily="34" typeface="微软雅黑"/>
                </a:endParaRPr>
              </a:p>
            </p:txBody>
          </p:sp>
          <p:sp>
            <p:nvSpPr>
              <p:cNvPr id="29" name="椭圆 28"/>
              <p:cNvSpPr/>
              <p:nvPr/>
            </p:nvSpPr>
            <p:spPr bwMode="auto">
              <a:xfrm>
                <a:off x="5029333" y="1411263"/>
                <a:ext cx="948801"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latin charset="-122" pitchFamily="34" typeface="微软雅黑"/>
                  <a:ea charset="-122" panose="020b0503020204020204" pitchFamily="34" typeface="微软雅黑"/>
                </a:endParaRPr>
              </a:p>
            </p:txBody>
          </p:sp>
          <p:sp>
            <p:nvSpPr>
              <p:cNvPr id="30" name="Text Box 39"/>
              <p:cNvSpPr txBox="1">
                <a:spLocks noChangeArrowheads="1"/>
              </p:cNvSpPr>
              <p:nvPr/>
            </p:nvSpPr>
            <p:spPr bwMode="auto">
              <a:xfrm>
                <a:off x="4982264" y="1355957"/>
                <a:ext cx="1042932" cy="731577"/>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a:lnSpc>
                    <a:spcPct val="150000"/>
                  </a:lnSpc>
                  <a:buClr>
                    <a:schemeClr val="bg1"/>
                  </a:buClr>
                  <a:defRPr/>
                </a:pPr>
                <a:r>
                  <a:rPr altLang="zh-CN" b="1" lang="en-US" spc="67" sz="4267">
                    <a:ln w="11430"/>
                    <a:solidFill>
                      <a:srgbClr val="58A4FF"/>
                    </a:solidFill>
                    <a:latin charset="-122" pitchFamily="34" typeface="微软雅黑"/>
                    <a:ea charset="-122" panose="020b0503020204020204" pitchFamily="34" typeface="微软雅黑"/>
                    <a:cs charset="0" panose="020b0604020202020204" pitchFamily="34" typeface="Arial"/>
                  </a:rPr>
                  <a:t>3</a:t>
                </a:r>
              </a:p>
            </p:txBody>
          </p:sp>
          <p:sp>
            <p:nvSpPr>
              <p:cNvPr id="31" name="矩形 261"/>
              <p:cNvSpPr>
                <a:spLocks noChangeArrowheads="1"/>
              </p:cNvSpPr>
              <p:nvPr/>
            </p:nvSpPr>
            <p:spPr bwMode="auto">
              <a:xfrm>
                <a:off x="5103625" y="1951982"/>
                <a:ext cx="7467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600">
                    <a:latin charset="-122" pitchFamily="34" typeface="微软雅黑"/>
                    <a:ea charset="-122" panose="020b0503020204020204" pitchFamily="34" typeface="微软雅黑"/>
                  </a:rPr>
                  <a:t>添加文本</a:t>
                </a:r>
              </a:p>
            </p:txBody>
          </p:sp>
          <p:sp>
            <p:nvSpPr>
              <p:cNvPr id="32" name="Text Box 39"/>
              <p:cNvSpPr txBox="1">
                <a:spLocks noChangeArrowheads="1"/>
              </p:cNvSpPr>
              <p:nvPr/>
            </p:nvSpPr>
            <p:spPr bwMode="auto">
              <a:xfrm>
                <a:off x="4965616" y="2712116"/>
                <a:ext cx="1086190" cy="403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typeface="宋体"/>
                  </a:defRPr>
                </a:lvl1pPr>
                <a:lvl2pPr indent="-285750" marL="742950">
                  <a:defRPr>
                    <a:solidFill>
                      <a:schemeClr val="tx1"/>
                    </a:solidFill>
                    <a:latin typeface="Arial"/>
                    <a:ea typeface="宋体"/>
                  </a:defRPr>
                </a:lvl2pPr>
                <a:lvl3pPr indent="-228600" marL="1143000">
                  <a:defRPr>
                    <a:solidFill>
                      <a:schemeClr val="tx1"/>
                    </a:solidFill>
                    <a:latin typeface="Arial"/>
                    <a:ea typeface="宋体"/>
                  </a:defRPr>
                </a:lvl3pPr>
                <a:lvl4pPr indent="-228600" marL="1600200">
                  <a:defRPr>
                    <a:solidFill>
                      <a:schemeClr val="tx1"/>
                    </a:solidFill>
                    <a:latin typeface="Arial"/>
                    <a:ea typeface="宋体"/>
                  </a:defRPr>
                </a:lvl4pPr>
                <a:lvl5pPr indent="-228600" marL="2057400">
                  <a:defRPr>
                    <a:solidFill>
                      <a:schemeClr val="tx1"/>
                    </a:solidFill>
                    <a:latin typeface="Arial"/>
                    <a:ea typeface="宋体"/>
                  </a:defRPr>
                </a:lvl5pPr>
                <a:lvl6pPr fontAlgn="base" indent="-228600" marL="2514600">
                  <a:spcBef>
                    <a:spcPct val="0"/>
                  </a:spcBef>
                  <a:spcAft>
                    <a:spcPct val="0"/>
                  </a:spcAft>
                  <a:defRPr>
                    <a:solidFill>
                      <a:schemeClr val="tx1"/>
                    </a:solidFill>
                    <a:latin typeface="Arial"/>
                    <a:ea typeface="宋体"/>
                  </a:defRPr>
                </a:lvl6pPr>
                <a:lvl7pPr fontAlgn="base" indent="-228600" marL="2971800">
                  <a:spcBef>
                    <a:spcPct val="0"/>
                  </a:spcBef>
                  <a:spcAft>
                    <a:spcPct val="0"/>
                  </a:spcAft>
                  <a:defRPr>
                    <a:solidFill>
                      <a:schemeClr val="tx1"/>
                    </a:solidFill>
                    <a:latin typeface="Arial"/>
                    <a:ea typeface="宋体"/>
                  </a:defRPr>
                </a:lvl7pPr>
                <a:lvl8pPr fontAlgn="base" indent="-228600" marL="3429000">
                  <a:spcBef>
                    <a:spcPct val="0"/>
                  </a:spcBef>
                  <a:spcAft>
                    <a:spcPct val="0"/>
                  </a:spcAft>
                  <a:defRPr>
                    <a:solidFill>
                      <a:schemeClr val="tx1"/>
                    </a:solidFill>
                    <a:latin typeface="Arial"/>
                    <a:ea typeface="宋体"/>
                  </a:defRPr>
                </a:lvl8pPr>
                <a:lvl9pPr fontAlgn="base" indent="-228600" marL="3886200">
                  <a:spcBef>
                    <a:spcPct val="0"/>
                  </a:spcBef>
                  <a:spcAft>
                    <a:spcPct val="0"/>
                  </a:spcAft>
                  <a:defRPr>
                    <a:solidFill>
                      <a:schemeClr val="tx1"/>
                    </a:solidFill>
                    <a:latin typeface="Arial"/>
                    <a:ea typeface="宋体"/>
                  </a:defRPr>
                </a:lvl9pPr>
              </a:lstStyle>
              <a:p>
                <a:pPr algn="ctr">
                  <a:spcBef>
                    <a:spcPct val="0"/>
                  </a:spcBef>
                  <a:defRPr/>
                </a:pPr>
                <a:r>
                  <a:rPr altLang="en-US" lang="zh-CN" sz="1467">
                    <a:latin charset="-122" pitchFamily="34" typeface="微软雅黑"/>
                    <a:ea charset="-122" panose="020b0503020204020204" pitchFamily="34" typeface="微软雅黑"/>
                  </a:rPr>
                  <a:t>点击此处添加</a:t>
                </a:r>
              </a:p>
              <a:p>
                <a:pPr algn="ctr">
                  <a:spcBef>
                    <a:spcPct val="0"/>
                  </a:spcBef>
                  <a:defRPr/>
                </a:pPr>
                <a:r>
                  <a:rPr altLang="en-US" lang="zh-CN" sz="1467">
                    <a:latin charset="-122" pitchFamily="34" typeface="微软雅黑"/>
                    <a:ea charset="-122" panose="020b0503020204020204" pitchFamily="34" typeface="微软雅黑"/>
                  </a:rPr>
                  <a:t>简要说明</a:t>
                </a:r>
              </a:p>
            </p:txBody>
          </p:sp>
        </p:grpSp>
        <p:grpSp>
          <p:nvGrpSpPr>
            <p:cNvPr id="33" name="组合 32"/>
            <p:cNvGrpSpPr/>
            <p:nvPr/>
          </p:nvGrpSpPr>
          <p:grpSpPr>
            <a:xfrm>
              <a:off x="8599911" y="2154605"/>
              <a:ext cx="1618071" cy="3139868"/>
              <a:chOff x="6590610" y="1270654"/>
              <a:chExt cx="1213553" cy="2354901"/>
            </a:xfrm>
          </p:grpSpPr>
          <p:sp>
            <p:nvSpPr>
              <p:cNvPr id="34" name="圆角矩形 33"/>
              <p:cNvSpPr/>
              <p:nvPr/>
            </p:nvSpPr>
            <p:spPr bwMode="auto">
              <a:xfrm rot="5400000">
                <a:off x="6019936" y="1841328"/>
                <a:ext cx="2354901" cy="1213553"/>
              </a:xfrm>
              <a:prstGeom prst="roundRect">
                <a:avLst>
                  <a:gd fmla="val 50000" name="adj"/>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133">
                  <a:solidFill>
                    <a:schemeClr val="tx1"/>
                  </a:solidFill>
                  <a:latin charset="-122" pitchFamily="34" typeface="微软雅黑"/>
                  <a:ea charset="-122" panose="020b0503020204020204" pitchFamily="34" typeface="微软雅黑"/>
                </a:endParaRPr>
              </a:p>
            </p:txBody>
          </p:sp>
          <p:sp>
            <p:nvSpPr>
              <p:cNvPr id="35" name="椭圆 34"/>
              <p:cNvSpPr/>
              <p:nvPr/>
            </p:nvSpPr>
            <p:spPr bwMode="auto">
              <a:xfrm>
                <a:off x="6722985" y="1411263"/>
                <a:ext cx="948800"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latin charset="-122" pitchFamily="34" typeface="微软雅黑"/>
                  <a:ea charset="-122" panose="020b0503020204020204" pitchFamily="34" typeface="微软雅黑"/>
                </a:endParaRPr>
              </a:p>
            </p:txBody>
          </p:sp>
          <p:sp>
            <p:nvSpPr>
              <p:cNvPr id="36" name="Text Box 39"/>
              <p:cNvSpPr txBox="1">
                <a:spLocks noChangeArrowheads="1"/>
              </p:cNvSpPr>
              <p:nvPr/>
            </p:nvSpPr>
            <p:spPr bwMode="auto">
              <a:xfrm>
                <a:off x="6675919" y="1355957"/>
                <a:ext cx="1042932" cy="731577"/>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a:lnSpc>
                    <a:spcPct val="150000"/>
                  </a:lnSpc>
                  <a:buClr>
                    <a:schemeClr val="bg1"/>
                  </a:buClr>
                  <a:defRPr/>
                </a:pPr>
                <a:r>
                  <a:rPr altLang="zh-CN" b="1" lang="en-US" spc="67" sz="4267">
                    <a:ln w="11430"/>
                    <a:solidFill>
                      <a:srgbClr val="58A4FF"/>
                    </a:solidFill>
                    <a:latin charset="-122" pitchFamily="34" typeface="微软雅黑"/>
                    <a:ea charset="-122" panose="020b0503020204020204" pitchFamily="34" typeface="微软雅黑"/>
                    <a:cs charset="0" panose="020b0604020202020204" pitchFamily="34" typeface="Arial"/>
                  </a:rPr>
                  <a:t>4</a:t>
                </a:r>
              </a:p>
            </p:txBody>
          </p:sp>
          <p:sp>
            <p:nvSpPr>
              <p:cNvPr id="37" name="矩形 261"/>
              <p:cNvSpPr>
                <a:spLocks noChangeArrowheads="1"/>
              </p:cNvSpPr>
              <p:nvPr/>
            </p:nvSpPr>
            <p:spPr bwMode="auto">
              <a:xfrm>
                <a:off x="6797277" y="1951982"/>
                <a:ext cx="7467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600">
                    <a:latin charset="-122" pitchFamily="34" typeface="微软雅黑"/>
                    <a:ea charset="-122" panose="020b0503020204020204" pitchFamily="34" typeface="微软雅黑"/>
                  </a:rPr>
                  <a:t>添加文本</a:t>
                </a:r>
              </a:p>
            </p:txBody>
          </p:sp>
          <p:sp>
            <p:nvSpPr>
              <p:cNvPr id="38" name="Text Box 39"/>
              <p:cNvSpPr txBox="1">
                <a:spLocks noChangeArrowheads="1"/>
              </p:cNvSpPr>
              <p:nvPr/>
            </p:nvSpPr>
            <p:spPr bwMode="auto">
              <a:xfrm>
                <a:off x="6654290" y="2712116"/>
                <a:ext cx="1086190" cy="403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typeface="宋体"/>
                  </a:defRPr>
                </a:lvl1pPr>
                <a:lvl2pPr indent="-285750" marL="742950">
                  <a:defRPr>
                    <a:solidFill>
                      <a:schemeClr val="tx1"/>
                    </a:solidFill>
                    <a:latin typeface="Arial"/>
                    <a:ea typeface="宋体"/>
                  </a:defRPr>
                </a:lvl2pPr>
                <a:lvl3pPr indent="-228600" marL="1143000">
                  <a:defRPr>
                    <a:solidFill>
                      <a:schemeClr val="tx1"/>
                    </a:solidFill>
                    <a:latin typeface="Arial"/>
                    <a:ea typeface="宋体"/>
                  </a:defRPr>
                </a:lvl3pPr>
                <a:lvl4pPr indent="-228600" marL="1600200">
                  <a:defRPr>
                    <a:solidFill>
                      <a:schemeClr val="tx1"/>
                    </a:solidFill>
                    <a:latin typeface="Arial"/>
                    <a:ea typeface="宋体"/>
                  </a:defRPr>
                </a:lvl4pPr>
                <a:lvl5pPr indent="-228600" marL="2057400">
                  <a:defRPr>
                    <a:solidFill>
                      <a:schemeClr val="tx1"/>
                    </a:solidFill>
                    <a:latin typeface="Arial"/>
                    <a:ea typeface="宋体"/>
                  </a:defRPr>
                </a:lvl5pPr>
                <a:lvl6pPr fontAlgn="base" indent="-228600" marL="2514600">
                  <a:spcBef>
                    <a:spcPct val="0"/>
                  </a:spcBef>
                  <a:spcAft>
                    <a:spcPct val="0"/>
                  </a:spcAft>
                  <a:defRPr>
                    <a:solidFill>
                      <a:schemeClr val="tx1"/>
                    </a:solidFill>
                    <a:latin typeface="Arial"/>
                    <a:ea typeface="宋体"/>
                  </a:defRPr>
                </a:lvl6pPr>
                <a:lvl7pPr fontAlgn="base" indent="-228600" marL="2971800">
                  <a:spcBef>
                    <a:spcPct val="0"/>
                  </a:spcBef>
                  <a:spcAft>
                    <a:spcPct val="0"/>
                  </a:spcAft>
                  <a:defRPr>
                    <a:solidFill>
                      <a:schemeClr val="tx1"/>
                    </a:solidFill>
                    <a:latin typeface="Arial"/>
                    <a:ea typeface="宋体"/>
                  </a:defRPr>
                </a:lvl7pPr>
                <a:lvl8pPr fontAlgn="base" indent="-228600" marL="3429000">
                  <a:spcBef>
                    <a:spcPct val="0"/>
                  </a:spcBef>
                  <a:spcAft>
                    <a:spcPct val="0"/>
                  </a:spcAft>
                  <a:defRPr>
                    <a:solidFill>
                      <a:schemeClr val="tx1"/>
                    </a:solidFill>
                    <a:latin typeface="Arial"/>
                    <a:ea typeface="宋体"/>
                  </a:defRPr>
                </a:lvl8pPr>
                <a:lvl9pPr fontAlgn="base" indent="-228600" marL="3886200">
                  <a:spcBef>
                    <a:spcPct val="0"/>
                  </a:spcBef>
                  <a:spcAft>
                    <a:spcPct val="0"/>
                  </a:spcAft>
                  <a:defRPr>
                    <a:solidFill>
                      <a:schemeClr val="tx1"/>
                    </a:solidFill>
                    <a:latin typeface="Arial"/>
                    <a:ea typeface="宋体"/>
                  </a:defRPr>
                </a:lvl9pPr>
              </a:lstStyle>
              <a:p>
                <a:pPr algn="ctr">
                  <a:spcBef>
                    <a:spcPct val="0"/>
                  </a:spcBef>
                  <a:defRPr/>
                </a:pPr>
                <a:r>
                  <a:rPr altLang="en-US" lang="zh-CN" sz="1467">
                    <a:latin charset="-122" pitchFamily="34" typeface="微软雅黑"/>
                    <a:ea charset="-122" panose="020b0503020204020204" pitchFamily="34" typeface="微软雅黑"/>
                  </a:rPr>
                  <a:t>点击此处添加</a:t>
                </a:r>
              </a:p>
              <a:p>
                <a:pPr algn="ctr">
                  <a:spcBef>
                    <a:spcPct val="0"/>
                  </a:spcBef>
                  <a:defRPr/>
                </a:pPr>
                <a:r>
                  <a:rPr altLang="en-US" lang="zh-CN" sz="1467">
                    <a:latin charset="-122" pitchFamily="34" typeface="微软雅黑"/>
                    <a:ea charset="-122" panose="020b0503020204020204" pitchFamily="34" typeface="微软雅黑"/>
                  </a:rPr>
                  <a:t>简要说明</a:t>
                </a:r>
              </a:p>
            </p:txBody>
          </p:sp>
        </p:grpSp>
      </p:grpSp>
      <p:grpSp>
        <p:nvGrpSpPr>
          <p:cNvPr id="39" name="组合 38"/>
          <p:cNvGrpSpPr/>
          <p:nvPr/>
        </p:nvGrpSpPr>
        <p:grpSpPr>
          <a:xfrm>
            <a:off x="3377477" y="3468075"/>
            <a:ext cx="556351" cy="304024"/>
            <a:chOff x="2673784" y="2255757"/>
            <a:chExt cx="417263" cy="228018"/>
          </a:xfrm>
          <a:noFill/>
        </p:grpSpPr>
        <p:sp>
          <p:nvSpPr>
            <p:cNvPr id="40" name="燕尾形 39"/>
            <p:cNvSpPr/>
            <p:nvPr/>
          </p:nvSpPr>
          <p:spPr>
            <a:xfrm>
              <a:off x="2673784"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41" name="燕尾形 40"/>
            <p:cNvSpPr/>
            <p:nvPr/>
          </p:nvSpPr>
          <p:spPr>
            <a:xfrm>
              <a:off x="2863029"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grpSp>
      <p:grpSp>
        <p:nvGrpSpPr>
          <p:cNvPr id="42" name="组合 41"/>
          <p:cNvGrpSpPr/>
          <p:nvPr/>
        </p:nvGrpSpPr>
        <p:grpSpPr>
          <a:xfrm>
            <a:off x="8013838" y="3468075"/>
            <a:ext cx="556351" cy="304024"/>
            <a:chOff x="6151055" y="2255757"/>
            <a:chExt cx="417263" cy="228018"/>
          </a:xfrm>
          <a:noFill/>
        </p:grpSpPr>
        <p:sp>
          <p:nvSpPr>
            <p:cNvPr id="43" name="燕尾形 42"/>
            <p:cNvSpPr/>
            <p:nvPr/>
          </p:nvSpPr>
          <p:spPr>
            <a:xfrm>
              <a:off x="6151055"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44" name="燕尾形 43"/>
            <p:cNvSpPr/>
            <p:nvPr/>
          </p:nvSpPr>
          <p:spPr>
            <a:xfrm>
              <a:off x="6340300"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grpSp>
      <p:grpSp>
        <p:nvGrpSpPr>
          <p:cNvPr id="45" name="组合 44"/>
          <p:cNvGrpSpPr/>
          <p:nvPr/>
        </p:nvGrpSpPr>
        <p:grpSpPr>
          <a:xfrm>
            <a:off x="5733661" y="3468075"/>
            <a:ext cx="556351" cy="304024"/>
            <a:chOff x="4440922" y="2255757"/>
            <a:chExt cx="417263" cy="228018"/>
          </a:xfrm>
          <a:noFill/>
        </p:grpSpPr>
        <p:sp>
          <p:nvSpPr>
            <p:cNvPr id="46" name="燕尾形 45"/>
            <p:cNvSpPr/>
            <p:nvPr/>
          </p:nvSpPr>
          <p:spPr>
            <a:xfrm>
              <a:off x="4440922"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sp>
          <p:nvSpPr>
            <p:cNvPr id="47" name="燕尾形 46"/>
            <p:cNvSpPr/>
            <p:nvPr/>
          </p:nvSpPr>
          <p:spPr>
            <a:xfrm>
              <a:off x="4630167"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solidFill>
              </a:endParaRPr>
            </a:p>
          </p:txBody>
        </p:sp>
      </p:grpSp>
    </p:spTree>
    <p:extLst>
      <p:ext uri="{BB962C8B-B14F-4D97-AF65-F5344CB8AC3E}">
        <p14:creationId val="297438067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45"/>
                                        </p:tgtEl>
                                        <p:attrNameLst>
                                          <p:attrName>style.visibility</p:attrName>
                                        </p:attrNameLst>
                                      </p:cBhvr>
                                      <p:to>
                                        <p:strVal val="visible"/>
                                      </p:to>
                                    </p:set>
                                    <p:anim calcmode="lin" valueType="num">
                                      <p:cBhvr additive="base">
                                        <p:cTn dur="500" fill="hold" id="12"/>
                                        <p:tgtEl>
                                          <p:spTgt spid="45"/>
                                        </p:tgtEl>
                                        <p:attrNameLst>
                                          <p:attrName>ppt_x</p:attrName>
                                        </p:attrNameLst>
                                      </p:cBhvr>
                                      <p:tavLst>
                                        <p:tav tm="0">
                                          <p:val>
                                            <p:strVal val="0-#ppt_w/2"/>
                                          </p:val>
                                        </p:tav>
                                        <p:tav tm="100000">
                                          <p:val>
                                            <p:strVal val="#ppt_x"/>
                                          </p:val>
                                        </p:tav>
                                      </p:tavLst>
                                    </p:anim>
                                    <p:anim calcmode="lin" valueType="num">
                                      <p:cBhvr additive="base">
                                        <p:cTn dur="500" fill="hold" id="13"/>
                                        <p:tgtEl>
                                          <p:spTgt spid="4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42"/>
                                        </p:tgtEl>
                                        <p:attrNameLst>
                                          <p:attrName>style.visibility</p:attrName>
                                        </p:attrNameLst>
                                      </p:cBhvr>
                                      <p:to>
                                        <p:strVal val="visible"/>
                                      </p:to>
                                    </p:set>
                                    <p:anim calcmode="lin" valueType="num">
                                      <p:cBhvr additive="base">
                                        <p:cTn dur="500" fill="hold" id="17"/>
                                        <p:tgtEl>
                                          <p:spTgt spid="42"/>
                                        </p:tgtEl>
                                        <p:attrNameLst>
                                          <p:attrName>ppt_x</p:attrName>
                                        </p:attrNameLst>
                                      </p:cBhvr>
                                      <p:tavLst>
                                        <p:tav tm="0">
                                          <p:val>
                                            <p:strVal val="0-#ppt_w/2"/>
                                          </p:val>
                                        </p:tav>
                                        <p:tav tm="100000">
                                          <p:val>
                                            <p:strVal val="#ppt_x"/>
                                          </p:val>
                                        </p:tav>
                                      </p:tavLst>
                                    </p:anim>
                                    <p:anim calcmode="lin" valueType="num">
                                      <p:cBhvr additive="base">
                                        <p:cTn dur="500" fill="hold" id="18"/>
                                        <p:tgtEl>
                                          <p:spTgt spid="4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1000" id="22"/>
                                        <p:tgtEl>
                                          <p:spTgt spid="16"/>
                                        </p:tgtEl>
                                      </p:cBhvr>
                                    </p:animEffect>
                                    <p:anim calcmode="lin" valueType="num">
                                      <p:cBhvr>
                                        <p:cTn dur="1000" fill="hold" id="23"/>
                                        <p:tgtEl>
                                          <p:spTgt spid="16"/>
                                        </p:tgtEl>
                                        <p:attrNameLst>
                                          <p:attrName>ppt_x</p:attrName>
                                        </p:attrNameLst>
                                      </p:cBhvr>
                                      <p:tavLst>
                                        <p:tav tm="0">
                                          <p:val>
                                            <p:strVal val="#ppt_x"/>
                                          </p:val>
                                        </p:tav>
                                        <p:tav tm="100000">
                                          <p:val>
                                            <p:strVal val="#ppt_x"/>
                                          </p:val>
                                        </p:tav>
                                      </p:tavLst>
                                    </p:anim>
                                    <p:anim calcmode="lin" valueType="num">
                                      <p:cBhvr>
                                        <p:cTn dur="1000" fill="hold" id="2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3"/>
          <p:cNvPicPr>
            <a:picLocks noChangeArrowheads="1" noChangeAspect="1"/>
          </p:cNvPicPr>
          <p:nvPr/>
        </p:nvPicPr>
        <p:blipFill>
          <a:blip r:embed="rId3">
            <a:extLst>
              <a:ext uri="{28A0092B-C50C-407E-A947-70E740481C1C}">
                <a14:useLocalDpi val="0"/>
              </a:ext>
            </a:extLst>
          </a:blip>
          <a:stretch>
            <a:fillRect/>
          </a:stretch>
        </p:blipFill>
        <p:spPr bwMode="auto">
          <a:xfrm>
            <a:off x="850901" y="1891713"/>
            <a:ext cx="2950633" cy="19887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图片 5"/>
          <p:cNvPicPr>
            <a:picLocks noChangeArrowheads="1" noChangeAspect="1"/>
          </p:cNvPicPr>
          <p:nvPr/>
        </p:nvPicPr>
        <p:blipFill>
          <a:blip r:embed="rId4">
            <a:extLst>
              <a:ext uri="{28A0092B-C50C-407E-A947-70E740481C1C}">
                <a14:useLocalDpi val="0"/>
              </a:ext>
            </a:extLst>
          </a:blip>
          <a:stretch>
            <a:fillRect/>
          </a:stretch>
        </p:blipFill>
        <p:spPr bwMode="auto">
          <a:xfrm>
            <a:off x="4220633" y="1898846"/>
            <a:ext cx="2929467" cy="1974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矩形 82"/>
          <p:cNvSpPr>
            <a:spLocks noChangeArrowheads="1"/>
          </p:cNvSpPr>
          <p:nvPr/>
        </p:nvSpPr>
        <p:spPr bwMode="auto">
          <a:xfrm>
            <a:off x="719667" y="4730752"/>
            <a:ext cx="3168651"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30000"/>
              </a:lnSpc>
            </a:pPr>
            <a:r>
              <a:rPr altLang="en-US" lang="zh-CN" sz="1600">
                <a:latin charset="0" panose="020f0502020204030204" pitchFamily="34" typeface="Calibri"/>
                <a:ea charset="-122" panose="020b0503020204020204" pitchFamily="34" typeface="微软雅黑"/>
                <a:sym charset="0" panose="020f0502020204030204" pitchFamily="34" typeface="Calibri"/>
              </a:rPr>
              <a:t>添加文本说明内容添加文本说明内容添加文本说明内容添加文本说明内容添加文本说明内容</a:t>
            </a:r>
          </a:p>
        </p:txBody>
      </p:sp>
      <p:sp>
        <p:nvSpPr>
          <p:cNvPr id="13" name="矩形 83"/>
          <p:cNvSpPr>
            <a:spLocks noChangeArrowheads="1"/>
          </p:cNvSpPr>
          <p:nvPr/>
        </p:nvSpPr>
        <p:spPr bwMode="auto">
          <a:xfrm>
            <a:off x="719667" y="4197352"/>
            <a:ext cx="1921933" cy="514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b="1" lang="zh-CN" sz="2133">
                <a:latin charset="-122" pitchFamily="34" typeface="微软雅黑"/>
                <a:ea charset="-122" panose="020b0503020204020204" pitchFamily="34" typeface="微软雅黑"/>
                <a:sym charset="-122" pitchFamily="34" typeface="微软雅黑"/>
              </a:rPr>
              <a:t>添加关键字</a:t>
            </a:r>
          </a:p>
        </p:txBody>
      </p:sp>
      <p:sp>
        <p:nvSpPr>
          <p:cNvPr id="14" name="矩形 84"/>
          <p:cNvSpPr>
            <a:spLocks noChangeArrowheads="1"/>
          </p:cNvSpPr>
          <p:nvPr/>
        </p:nvSpPr>
        <p:spPr bwMode="auto">
          <a:xfrm>
            <a:off x="4080934" y="4730752"/>
            <a:ext cx="3166533"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30000"/>
              </a:lnSpc>
            </a:pPr>
            <a:r>
              <a:rPr altLang="en-US" lang="zh-CN" sz="1600">
                <a:latin charset="0" panose="020f0502020204030204" pitchFamily="34" typeface="Calibri"/>
                <a:ea charset="-122" panose="020b0503020204020204" pitchFamily="34" typeface="微软雅黑"/>
                <a:sym charset="0" panose="020f0502020204030204" pitchFamily="34" typeface="Calibri"/>
              </a:rPr>
              <a:t>添加文本说明内容添加文本说明内容添加文本说明内容添加文本说明内容添加文本说明内容</a:t>
            </a:r>
          </a:p>
        </p:txBody>
      </p:sp>
      <p:sp>
        <p:nvSpPr>
          <p:cNvPr id="15" name="矩形 85"/>
          <p:cNvSpPr>
            <a:spLocks noChangeArrowheads="1"/>
          </p:cNvSpPr>
          <p:nvPr/>
        </p:nvSpPr>
        <p:spPr bwMode="auto">
          <a:xfrm>
            <a:off x="4080934" y="4197352"/>
            <a:ext cx="1921933" cy="514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b="1" lang="zh-CN" sz="2133">
                <a:latin charset="-122" pitchFamily="34" typeface="微软雅黑"/>
                <a:ea charset="-122" panose="020b0503020204020204" pitchFamily="34" typeface="微软雅黑"/>
                <a:sym charset="-122" pitchFamily="34" typeface="微软雅黑"/>
              </a:rPr>
              <a:t>添加关键字</a:t>
            </a:r>
          </a:p>
        </p:txBody>
      </p:sp>
      <p:sp>
        <p:nvSpPr>
          <p:cNvPr id="16" name="矩形 7"/>
          <p:cNvSpPr>
            <a:spLocks noChangeArrowheads="1"/>
          </p:cNvSpPr>
          <p:nvPr/>
        </p:nvSpPr>
        <p:spPr bwMode="auto">
          <a:xfrm>
            <a:off x="8015817" y="1767418"/>
            <a:ext cx="3073400" cy="4044949"/>
          </a:xfrm>
          <a:prstGeom prst="rect">
            <a:avLst/>
          </a:prstGeom>
          <a:noFill/>
          <a:ln w="25400">
            <a:solidFill>
              <a:srgbClr val="58A4FF"/>
            </a:solidFill>
            <a:bevel/>
          </a:ln>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2400">
              <a:latin charset="-122" panose="02010600030101010101" pitchFamily="2" typeface="宋体"/>
              <a:sym charset="-122" panose="02010600030101010101" pitchFamily="2" typeface="宋体"/>
            </a:endParaRPr>
          </a:p>
        </p:txBody>
      </p:sp>
      <p:sp>
        <p:nvSpPr>
          <p:cNvPr id="17" name="矩形 86"/>
          <p:cNvSpPr>
            <a:spLocks noChangeArrowheads="1"/>
          </p:cNvSpPr>
          <p:nvPr/>
        </p:nvSpPr>
        <p:spPr bwMode="auto">
          <a:xfrm>
            <a:off x="8015818" y="2846918"/>
            <a:ext cx="307340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30000"/>
              </a:lnSpc>
            </a:pPr>
            <a:r>
              <a:rPr altLang="en-US" lang="zh-CN" sz="1600">
                <a:latin charset="0" panose="020f0502020204030204" pitchFamily="34" typeface="Calibri"/>
                <a:ea charset="-122" panose="020b0503020204020204" pitchFamily="34" typeface="微软雅黑"/>
                <a:sym charset="0" panose="020f0502020204030204" pitchFamily="34" typeface="Calibri"/>
              </a:rPr>
              <a:t>添加文本说明内容添加文本说明内容添加文本说明内容添加文本说明内容添加文本说明内容</a:t>
            </a:r>
          </a:p>
        </p:txBody>
      </p:sp>
      <p:sp>
        <p:nvSpPr>
          <p:cNvPr id="18" name="矩形 90"/>
          <p:cNvSpPr>
            <a:spLocks noChangeArrowheads="1"/>
          </p:cNvSpPr>
          <p:nvPr/>
        </p:nvSpPr>
        <p:spPr bwMode="auto">
          <a:xfrm>
            <a:off x="8015818" y="2084918"/>
            <a:ext cx="1924049" cy="514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b="1" lang="zh-CN" sz="2133">
                <a:latin charset="-122" pitchFamily="34" typeface="微软雅黑"/>
                <a:ea charset="-122" panose="020b0503020204020204" pitchFamily="34" typeface="微软雅黑"/>
                <a:sym charset="-122" pitchFamily="34" typeface="微软雅黑"/>
              </a:rPr>
              <a:t>添加关键字</a:t>
            </a:r>
          </a:p>
        </p:txBody>
      </p:sp>
      <p:sp>
        <p:nvSpPr>
          <p:cNvPr id="19" name="矩形 91"/>
          <p:cNvSpPr>
            <a:spLocks noChangeArrowheads="1"/>
          </p:cNvSpPr>
          <p:nvPr/>
        </p:nvSpPr>
        <p:spPr bwMode="auto">
          <a:xfrm>
            <a:off x="8015818" y="4074585"/>
            <a:ext cx="307340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lnSpc>
                <a:spcPct val="130000"/>
              </a:lnSpc>
            </a:pPr>
            <a:r>
              <a:rPr altLang="en-US" lang="zh-CN" sz="1600">
                <a:latin charset="0" panose="020f0502020204030204" pitchFamily="34" typeface="Calibri"/>
                <a:ea charset="-122" panose="020b0503020204020204" pitchFamily="34" typeface="微软雅黑"/>
                <a:sym charset="0" panose="020f0502020204030204" pitchFamily="34" typeface="Calibri"/>
              </a:rPr>
              <a:t>添加文本说明内容添加文本说明内容添加文本说明内容添加文本说明内容添加文本说明内容</a:t>
            </a:r>
          </a:p>
        </p:txBody>
      </p:sp>
      <p:sp>
        <p:nvSpPr>
          <p:cNvPr id="20" name="矩形 8"/>
          <p:cNvSpPr>
            <a:spLocks noChangeArrowheads="1"/>
          </p:cNvSpPr>
          <p:nvPr/>
        </p:nvSpPr>
        <p:spPr bwMode="auto">
          <a:xfrm>
            <a:off x="9772723" y="5443161"/>
            <a:ext cx="1344084" cy="427567"/>
          </a:xfrm>
          <a:custGeom>
            <a:gdLst>
              <a:gd fmla="*/ 80366 w 834623" name="T0"/>
              <a:gd fmla="*/ 0 h 321465" name="T1"/>
              <a:gd fmla="*/ 834623 w 834623" name="T2"/>
              <a:gd fmla="*/ 0 h 321465" name="T3"/>
              <a:gd fmla="*/ 834623 w 834623" name="T4"/>
              <a:gd fmla="*/ 321465 h 321465" name="T5"/>
              <a:gd fmla="*/ 0 w 834623" name="T6"/>
              <a:gd fmla="*/ 321465 h 321465" name="T7"/>
              <a:gd fmla="*/ 80366 w 834623" name="T8"/>
              <a:gd fmla="*/ 0 h 321465" name="T9"/>
              <a:gd fmla="*/ 0 w 834623" name="T10"/>
              <a:gd fmla="*/ 0 h 321465" name="T11"/>
              <a:gd fmla="*/ 834623 w 834623" name="T12"/>
              <a:gd fmla="*/ 321465 h 321465" name="T13"/>
            </a:gdLst>
            <a:cxnLst>
              <a:cxn ang="0">
                <a:pos x="T0" y="T1"/>
              </a:cxn>
              <a:cxn ang="0">
                <a:pos x="T2" y="T3"/>
              </a:cxn>
              <a:cxn ang="0">
                <a:pos x="T4" y="T5"/>
              </a:cxn>
              <a:cxn ang="0">
                <a:pos x="T6" y="T7"/>
              </a:cxn>
              <a:cxn ang="0">
                <a:pos x="T8" y="T9"/>
              </a:cxn>
            </a:cxnLst>
            <a:rect b="T13" l="T10" r="T12" t="T11"/>
            <a:pathLst>
              <a:path h="321465" w="834623">
                <a:moveTo>
                  <a:pt x="80366" y="0"/>
                </a:moveTo>
                <a:lnTo>
                  <a:pt x="834623" y="0"/>
                </a:lnTo>
                <a:lnTo>
                  <a:pt x="834623" y="321465"/>
                </a:lnTo>
                <a:lnTo>
                  <a:pt x="0" y="321465"/>
                </a:lnTo>
                <a:lnTo>
                  <a:pt x="80366" y="0"/>
                </a:lnTo>
                <a:close/>
              </a:path>
            </a:pathLst>
          </a:custGeom>
          <a:solidFill>
            <a:srgbClr val="58A4FF"/>
          </a:solidFill>
          <a:ln>
            <a:solidFill>
              <a:schemeClr val="bg1"/>
            </a:solidFill>
          </a:ln>
        </p:spPr>
        <p:txBody>
          <a:bodyPr anchor="ctr"/>
          <a:lstStyle/>
          <a:p>
            <a:endParaRPr altLang="en-US" lang="zh-CN" sz="2400"/>
          </a:p>
        </p:txBody>
      </p:sp>
      <p:sp>
        <p:nvSpPr>
          <p:cNvPr id="21" name="矩形 8"/>
          <p:cNvSpPr>
            <a:spLocks noChangeArrowheads="1"/>
          </p:cNvSpPr>
          <p:nvPr/>
        </p:nvSpPr>
        <p:spPr bwMode="auto">
          <a:xfrm>
            <a:off x="6714068" y="3583518"/>
            <a:ext cx="436033" cy="427567"/>
          </a:xfrm>
          <a:custGeom>
            <a:gdLst>
              <a:gd fmla="*/ 80366 w 834623" name="T0"/>
              <a:gd fmla="*/ 0 h 321465" name="T1"/>
              <a:gd fmla="*/ 834623 w 834623" name="T2"/>
              <a:gd fmla="*/ 0 h 321465" name="T3"/>
              <a:gd fmla="*/ 834623 w 834623" name="T4"/>
              <a:gd fmla="*/ 321465 h 321465" name="T5"/>
              <a:gd fmla="*/ 0 w 834623" name="T6"/>
              <a:gd fmla="*/ 321465 h 321465" name="T7"/>
              <a:gd fmla="*/ 80366 w 834623" name="T8"/>
              <a:gd fmla="*/ 0 h 321465" name="T9"/>
              <a:gd fmla="*/ 0 w 834623" name="T10"/>
              <a:gd fmla="*/ 0 h 321465" name="T11"/>
              <a:gd fmla="*/ 834623 w 834623" name="T12"/>
              <a:gd fmla="*/ 321465 h 321465" name="T13"/>
            </a:gdLst>
            <a:cxnLst>
              <a:cxn ang="0">
                <a:pos x="T0" y="T1"/>
              </a:cxn>
              <a:cxn ang="0">
                <a:pos x="T2" y="T3"/>
              </a:cxn>
              <a:cxn ang="0">
                <a:pos x="T4" y="T5"/>
              </a:cxn>
              <a:cxn ang="0">
                <a:pos x="T6" y="T7"/>
              </a:cxn>
              <a:cxn ang="0">
                <a:pos x="T8" y="T9"/>
              </a:cxn>
            </a:cxnLst>
            <a:rect b="T13" l="T10" r="T12" t="T11"/>
            <a:pathLst>
              <a:path h="321465" w="834623">
                <a:moveTo>
                  <a:pt x="80366" y="0"/>
                </a:moveTo>
                <a:lnTo>
                  <a:pt x="834623" y="0"/>
                </a:lnTo>
                <a:lnTo>
                  <a:pt x="834623" y="321465"/>
                </a:lnTo>
                <a:lnTo>
                  <a:pt x="0" y="321465"/>
                </a:lnTo>
                <a:lnTo>
                  <a:pt x="80366" y="0"/>
                </a:lnTo>
                <a:close/>
              </a:path>
            </a:pathLst>
          </a:custGeom>
          <a:solidFill>
            <a:schemeClr val="bg1">
              <a:alpha val="50000"/>
            </a:schemeClr>
          </a:solidFill>
          <a:ln>
            <a:noFill/>
          </a:ln>
        </p:spPr>
        <p:txBody>
          <a:bodyPr anchor="ctr"/>
          <a:lstStyle/>
          <a:p>
            <a:endParaRPr altLang="en-US" lang="zh-CN" sz="2400"/>
          </a:p>
        </p:txBody>
      </p:sp>
      <p:cxnSp>
        <p:nvCxnSpPr>
          <p:cNvPr id="22" name="直接箭头连接符 11"/>
          <p:cNvCxnSpPr>
            <a:cxnSpLocks noChangeShapeType="1"/>
          </p:cNvCxnSpPr>
          <p:nvPr/>
        </p:nvCxnSpPr>
        <p:spPr bwMode="auto">
          <a:xfrm>
            <a:off x="6811434" y="3797300"/>
            <a:ext cx="241300" cy="0"/>
          </a:xfrm>
          <a:prstGeom prst="straightConnector1">
            <a:avLst/>
          </a:prstGeom>
          <a:noFill/>
          <a:ln w="9525">
            <a:solidFill>
              <a:schemeClr val="bg1"/>
            </a:solidFill>
            <a:bevel/>
            <a:tailEnd len="med" type="arrow" w="med"/>
          </a:ln>
          <a:extLst>
            <a:ext uri="{909E8E84-426E-40DD-AFC4-6F175D3DCCD1}">
              <a14:hiddenFill>
                <a:noFill/>
              </a14:hiddenFill>
            </a:ext>
          </a:extLst>
        </p:spPr>
      </p:cxnSp>
      <p:grpSp>
        <p:nvGrpSpPr>
          <p:cNvPr id="23" name="组合 2"/>
          <p:cNvGrpSpPr/>
          <p:nvPr/>
        </p:nvGrpSpPr>
        <p:grpSpPr>
          <a:xfrm>
            <a:off x="10444765" y="5625573"/>
            <a:ext cx="618067" cy="103716"/>
            <a:chExt cx="463441" cy="76944"/>
          </a:xfrm>
        </p:grpSpPr>
        <p:sp>
          <p:nvSpPr>
            <p:cNvPr id="24" name="椭圆 76"/>
            <p:cNvSpPr>
              <a:spLocks noChangeArrowheads="1"/>
            </p:cNvSpPr>
            <p:nvPr/>
          </p:nvSpPr>
          <p:spPr bwMode="auto">
            <a:xfrm flipV="1">
              <a:off x="0" y="0"/>
              <a:ext cx="76944" cy="76944"/>
            </a:xfrm>
            <a:prstGeom prst="ellipse">
              <a:avLst/>
            </a:prstGeom>
            <a:solidFill>
              <a:srgbClr val="FFFFFF">
                <a:alpha val="18039"/>
              </a:srgbClr>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2400">
                <a:latin charset="-122" panose="02010600030101010101" pitchFamily="2" typeface="宋体"/>
                <a:sym charset="-122" panose="02010600030101010101" pitchFamily="2" typeface="宋体"/>
              </a:endParaRPr>
            </a:p>
          </p:txBody>
        </p:sp>
        <p:sp>
          <p:nvSpPr>
            <p:cNvPr id="25" name="椭圆 80"/>
            <p:cNvSpPr>
              <a:spLocks noChangeArrowheads="1"/>
            </p:cNvSpPr>
            <p:nvPr/>
          </p:nvSpPr>
          <p:spPr bwMode="auto">
            <a:xfrm flipV="1">
              <a:off x="96624" y="0"/>
              <a:ext cx="76944" cy="76944"/>
            </a:xfrm>
            <a:prstGeom prst="ellipse">
              <a:avLst/>
            </a:prstGeom>
            <a:solidFill>
              <a:srgbClr val="FFFFFF">
                <a:alpha val="63136"/>
              </a:srgbClr>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2400">
                <a:latin charset="-122" panose="02010600030101010101" pitchFamily="2" typeface="宋体"/>
                <a:sym charset="-122" panose="02010600030101010101" pitchFamily="2" typeface="宋体"/>
              </a:endParaRPr>
            </a:p>
          </p:txBody>
        </p:sp>
        <p:sp>
          <p:nvSpPr>
            <p:cNvPr id="26" name="椭圆 81"/>
            <p:cNvSpPr>
              <a:spLocks noChangeArrowheads="1"/>
            </p:cNvSpPr>
            <p:nvPr/>
          </p:nvSpPr>
          <p:spPr bwMode="auto">
            <a:xfrm flipV="1">
              <a:off x="193248" y="0"/>
              <a:ext cx="76944" cy="76944"/>
            </a:xfrm>
            <a:prstGeom prst="ellipse">
              <a:avLst/>
            </a:prstGeom>
            <a:solidFill>
              <a:schemeClr val="bg1"/>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2400">
                <a:latin charset="-122" panose="02010600030101010101" pitchFamily="2" typeface="宋体"/>
                <a:sym charset="-122" panose="02010600030101010101" pitchFamily="2" typeface="宋体"/>
              </a:endParaRPr>
            </a:p>
          </p:txBody>
        </p:sp>
        <p:sp>
          <p:nvSpPr>
            <p:cNvPr id="27" name="椭圆 87"/>
            <p:cNvSpPr>
              <a:spLocks noChangeArrowheads="1"/>
            </p:cNvSpPr>
            <p:nvPr/>
          </p:nvSpPr>
          <p:spPr bwMode="auto">
            <a:xfrm flipV="1">
              <a:off x="289872" y="0"/>
              <a:ext cx="76944" cy="76944"/>
            </a:xfrm>
            <a:prstGeom prst="ellipse">
              <a:avLst/>
            </a:prstGeom>
            <a:solidFill>
              <a:srgbClr val="FFFFFF">
                <a:alpha val="63136"/>
              </a:srgbClr>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2400">
                <a:latin charset="-122" panose="02010600030101010101" pitchFamily="2" typeface="宋体"/>
                <a:sym charset="-122" panose="02010600030101010101" pitchFamily="2" typeface="宋体"/>
              </a:endParaRPr>
            </a:p>
          </p:txBody>
        </p:sp>
        <p:sp>
          <p:nvSpPr>
            <p:cNvPr id="28" name="椭圆 88"/>
            <p:cNvSpPr>
              <a:spLocks noChangeArrowheads="1"/>
            </p:cNvSpPr>
            <p:nvPr/>
          </p:nvSpPr>
          <p:spPr bwMode="auto">
            <a:xfrm flipV="1">
              <a:off x="386497" y="0"/>
              <a:ext cx="76944" cy="76944"/>
            </a:xfrm>
            <a:prstGeom prst="ellipse">
              <a:avLst/>
            </a:prstGeom>
            <a:solidFill>
              <a:srgbClr val="FFFFFF">
                <a:alpha val="18039"/>
              </a:srgbClr>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2400">
                <a:latin charset="-122" panose="02010600030101010101" pitchFamily="2" typeface="宋体"/>
                <a:sym charset="-122" panose="02010600030101010101" pitchFamily="2" typeface="宋体"/>
              </a:endParaRPr>
            </a:p>
          </p:txBody>
        </p:sp>
      </p:grpSp>
    </p:spTree>
    <p:extLst>
      <p:ext uri="{BB962C8B-B14F-4D97-AF65-F5344CB8AC3E}">
        <p14:creationId val="889111390"/>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13"/>
                                        </p:tgtEl>
                                        <p:attrNameLst>
                                          <p:attrName>style.visibility</p:attrName>
                                        </p:attrNameLst>
                                      </p:cBhvr>
                                      <p:to>
                                        <p:strVal val="visible"/>
                                      </p:to>
                                    </p:set>
                                    <p:animEffect filter="randombar(horizontal)" transition="in">
                                      <p:cBhvr>
                                        <p:cTn dur="500" id="12"/>
                                        <p:tgtEl>
                                          <p:spTgt spid="13"/>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12"/>
                                        </p:tgtEl>
                                        <p:attrNameLst>
                                          <p:attrName>style.visibility</p:attrName>
                                        </p:attrNameLst>
                                      </p:cBhvr>
                                      <p:to>
                                        <p:strVal val="visible"/>
                                      </p:to>
                                    </p:set>
                                    <p:animEffect filter="randombar(horizontal)" transition="in">
                                      <p:cBhvr>
                                        <p:cTn dur="500" id="15"/>
                                        <p:tgtEl>
                                          <p:spTgt spid="1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4">
                                  <p:stCondLst>
                                    <p:cond delay="0"/>
                                  </p:stCondLst>
                                  <p:childTnLst>
                                    <p:set>
                                      <p:cBhvr>
                                        <p:cTn dur="1" fill="hold" id="19">
                                          <p:stCondLst>
                                            <p:cond delay="0"/>
                                          </p:stCondLst>
                                        </p:cTn>
                                        <p:tgtEl>
                                          <p:spTgt spid="11"/>
                                        </p:tgtEl>
                                        <p:attrNameLst>
                                          <p:attrName>style.visibility</p:attrName>
                                        </p:attrNameLst>
                                      </p:cBhvr>
                                      <p:to>
                                        <p:strVal val="visible"/>
                                      </p:to>
                                    </p:set>
                                    <p:animEffect filter="wipe(down)" transition="in">
                                      <p:cBhvr>
                                        <p:cTn dur="500" id="20"/>
                                        <p:tgtEl>
                                          <p:spTgt spid="11"/>
                                        </p:tgtEl>
                                      </p:cBhvr>
                                    </p:animEffect>
                                  </p:childTnLst>
                                </p:cTn>
                              </p:par>
                            </p:childTnLst>
                          </p:cTn>
                        </p:par>
                        <p:par>
                          <p:cTn fill="hold" id="21" nodeType="afterGroup">
                            <p:stCondLst>
                              <p:cond delay="500"/>
                            </p:stCondLst>
                            <p:childTnLst>
                              <p:par>
                                <p:cTn fill="hold" grpId="0" id="22" nodeType="afterEffect" presetClass="entr" presetID="9"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
                                      <p:cBhvr>
                                        <p:cTn dur="500" id="24"/>
                                        <p:tgtEl>
                                          <p:spTgt spid="21"/>
                                        </p:tgtEl>
                                      </p:cBhvr>
                                    </p:animEffect>
                                  </p:childTnLst>
                                </p:cTn>
                              </p:par>
                              <p:par>
                                <p:cTn fill="hold" grpId="0" id="25" nodeType="withEffect" presetClass="entr" presetID="9"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
                                      <p:cBhvr>
                                        <p:cTn dur="500" id="27"/>
                                        <p:tgtEl>
                                          <p:spTgt spid="22"/>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4" presetSubtype="10">
                                  <p:stCondLst>
                                    <p:cond delay="0"/>
                                  </p:stCondLst>
                                  <p:childTnLst>
                                    <p:set>
                                      <p:cBhvr>
                                        <p:cTn dur="1" fill="hold" id="31">
                                          <p:stCondLst>
                                            <p:cond delay="0"/>
                                          </p:stCondLst>
                                        </p:cTn>
                                        <p:tgtEl>
                                          <p:spTgt spid="15"/>
                                        </p:tgtEl>
                                        <p:attrNameLst>
                                          <p:attrName>style.visibility</p:attrName>
                                        </p:attrNameLst>
                                      </p:cBhvr>
                                      <p:to>
                                        <p:strVal val="visible"/>
                                      </p:to>
                                    </p:set>
                                    <p:animEffect filter="randombar(horizontal)" transition="in">
                                      <p:cBhvr>
                                        <p:cTn dur="500" id="32"/>
                                        <p:tgtEl>
                                          <p:spTgt spid="15"/>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14"/>
                                        </p:tgtEl>
                                        <p:attrNameLst>
                                          <p:attrName>style.visibility</p:attrName>
                                        </p:attrNameLst>
                                      </p:cBhvr>
                                      <p:to>
                                        <p:strVal val="visible"/>
                                      </p:to>
                                    </p:set>
                                    <p:animEffect filter="randombar(horizontal)" transition="in">
                                      <p:cBhvr>
                                        <p:cTn dur="500" id="35"/>
                                        <p:tgtEl>
                                          <p:spTgt spid="14"/>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2" presetSubtype="4">
                                  <p:stCondLst>
                                    <p:cond delay="0"/>
                                  </p:stCondLst>
                                  <p:childTnLst>
                                    <p:set>
                                      <p:cBhvr>
                                        <p:cTn dur="1" fill="hold" id="44">
                                          <p:stCondLst>
                                            <p:cond delay="0"/>
                                          </p:stCondLst>
                                        </p:cTn>
                                        <p:tgtEl>
                                          <p:spTgt spid="18"/>
                                        </p:tgtEl>
                                        <p:attrNameLst>
                                          <p:attrName>style.visibility</p:attrName>
                                        </p:attrNameLst>
                                      </p:cBhvr>
                                      <p:to>
                                        <p:strVal val="visible"/>
                                      </p:to>
                                    </p:set>
                                    <p:animEffect filter="wipe(down)" transition="in">
                                      <p:cBhvr>
                                        <p:cTn dur="500" id="45"/>
                                        <p:tgtEl>
                                          <p:spTgt spid="18"/>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17"/>
                                        </p:tgtEl>
                                        <p:attrNameLst>
                                          <p:attrName>style.visibility</p:attrName>
                                        </p:attrNameLst>
                                      </p:cBhvr>
                                      <p:to>
                                        <p:strVal val="visible"/>
                                      </p:to>
                                    </p:set>
                                    <p:animEffect filter="wipe(down)" transition="in">
                                      <p:cBhvr>
                                        <p:cTn dur="500" id="48"/>
                                        <p:tgtEl>
                                          <p:spTgt spid="17"/>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9"/>
                                        </p:tgtEl>
                                        <p:attrNameLst>
                                          <p:attrName>style.visibility</p:attrName>
                                        </p:attrNameLst>
                                      </p:cBhvr>
                                      <p:to>
                                        <p:strVal val="visible"/>
                                      </p:to>
                                    </p:set>
                                    <p:animEffect filter="wipe(down)" transition="in">
                                      <p:cBhvr>
                                        <p:cTn dur="500" id="51"/>
                                        <p:tgtEl>
                                          <p:spTgt spid="19"/>
                                        </p:tgtEl>
                                      </p:cBhvr>
                                    </p:animEffect>
                                  </p:childTnLst>
                                </p:cTn>
                              </p:par>
                              <p:par>
                                <p:cTn fill="hold" grpId="0" id="52" nodeType="withEffect" presetClass="entr" presetID="5" presetSubtype="10">
                                  <p:stCondLst>
                                    <p:cond delay="0"/>
                                  </p:stCondLst>
                                  <p:childTnLst>
                                    <p:set>
                                      <p:cBhvr>
                                        <p:cTn dur="1" fill="hold" id="53">
                                          <p:stCondLst>
                                            <p:cond delay="0"/>
                                          </p:stCondLst>
                                        </p:cTn>
                                        <p:tgtEl>
                                          <p:spTgt spid="20"/>
                                        </p:tgtEl>
                                        <p:attrNameLst>
                                          <p:attrName>style.visibility</p:attrName>
                                        </p:attrNameLst>
                                      </p:cBhvr>
                                      <p:to>
                                        <p:strVal val="visible"/>
                                      </p:to>
                                    </p:set>
                                    <p:animEffect filter="">
                                      <p:cBhvr>
                                        <p:cTn dur="500" id="54"/>
                                        <p:tgtEl>
                                          <p:spTgt spid="20"/>
                                        </p:tgtEl>
                                      </p:cBhvr>
                                    </p:animEffect>
                                  </p:childTnLst>
                                </p:cTn>
                              </p:par>
                            </p:childTnLst>
                          </p:cTn>
                        </p:par>
                        <p:par>
                          <p:cTn fill="hold" id="55" nodeType="afterGroup">
                            <p:stCondLst>
                              <p:cond delay="500"/>
                            </p:stCondLst>
                            <p:childTnLst>
                              <p:par>
                                <p:cTn fill="hold" id="56" nodeType="afterEffect" presetClass="entr" presetID="22" presetSubtype="8">
                                  <p:stCondLst>
                                    <p:cond delay="0"/>
                                  </p:stCondLst>
                                  <p:childTnLst>
                                    <p:set>
                                      <p:cBhvr>
                                        <p:cTn dur="1" fill="hold" id="57">
                                          <p:stCondLst>
                                            <p:cond delay="0"/>
                                          </p:stCondLst>
                                        </p:cTn>
                                        <p:tgtEl>
                                          <p:spTgt spid="23"/>
                                        </p:tgtEl>
                                        <p:attrNameLst>
                                          <p:attrName>style.visibility</p:attrName>
                                        </p:attrNameLst>
                                      </p:cBhvr>
                                      <p:to>
                                        <p:strVal val="visible"/>
                                      </p:to>
                                    </p:set>
                                    <p:animEffect filter="">
                                      <p:cBhvr>
                                        <p:cTn dur="500" id="5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P grpId="0" spid="2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1"/>
          <p:cNvGrpSpPr/>
          <p:nvPr/>
        </p:nvGrpSpPr>
        <p:grpSpPr>
          <a:xfrm>
            <a:off x="3370805" y="2285999"/>
            <a:ext cx="5321295" cy="2286000"/>
            <a:chOff x="6180138" y="5381625"/>
            <a:chExt cx="11747500" cy="5046663"/>
          </a:xfrm>
        </p:grpSpPr>
        <p:sp>
          <p:nvSpPr>
            <p:cNvPr id="23" name="Freeform: Shape 2"/>
            <p:cNvSpPr/>
            <p:nvPr/>
          </p:nvSpPr>
          <p:spPr bwMode="auto">
            <a:xfrm>
              <a:off x="10280650" y="6218238"/>
              <a:ext cx="3819525" cy="3378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0"/>
                  </a:moveTo>
                  <a:cubicBezTo>
                    <a:pt x="19974" y="194"/>
                    <a:pt x="18398" y="904"/>
                    <a:pt x="16981" y="2080"/>
                  </a:cubicBezTo>
                  <a:cubicBezTo>
                    <a:pt x="13706" y="4798"/>
                    <a:pt x="11644" y="9574"/>
                    <a:pt x="9019" y="13377"/>
                  </a:cubicBezTo>
                  <a:cubicBezTo>
                    <a:pt x="6482" y="17054"/>
                    <a:pt x="3403" y="19871"/>
                    <a:pt x="0" y="21600"/>
                  </a:cubicBezTo>
                </a:path>
              </a:pathLst>
            </a:custGeom>
            <a:noFill/>
            <a:ln cap="flat" cmpd="sng" w="76200">
              <a:solidFill>
                <a:schemeClr val="tx1"/>
              </a:solidFill>
              <a:prstDash val="solid"/>
              <a:miter lim="0"/>
              <a:tailEnd len="med" type="arrow" w="me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24" name="Freeform: Shape 3"/>
            <p:cNvSpPr/>
            <p:nvPr/>
          </p:nvSpPr>
          <p:spPr bwMode="auto">
            <a:xfrm flipH="1">
              <a:off x="10021888" y="6197600"/>
              <a:ext cx="3770312" cy="34337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0"/>
                  </a:moveTo>
                  <a:cubicBezTo>
                    <a:pt x="19959" y="197"/>
                    <a:pt x="18367" y="895"/>
                    <a:pt x="16934" y="2047"/>
                  </a:cubicBezTo>
                  <a:cubicBezTo>
                    <a:pt x="13620" y="4710"/>
                    <a:pt x="11514" y="9381"/>
                    <a:pt x="8891" y="13164"/>
                  </a:cubicBezTo>
                  <a:cubicBezTo>
                    <a:pt x="6375" y="16795"/>
                    <a:pt x="3352" y="19672"/>
                    <a:pt x="0" y="21599"/>
                  </a:cubicBezTo>
                </a:path>
              </a:pathLst>
            </a:custGeom>
            <a:noFill/>
            <a:ln cap="flat" cmpd="sng" w="76200">
              <a:solidFill>
                <a:schemeClr val="tx1"/>
              </a:solidFill>
              <a:prstDash val="solid"/>
              <a:miter lim="0"/>
              <a:tailEnd len="med" type="arrow" w="me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25" name="Freeform: Shape 4"/>
            <p:cNvSpPr/>
            <p:nvPr/>
          </p:nvSpPr>
          <p:spPr bwMode="auto">
            <a:xfrm>
              <a:off x="15970248" y="6046999"/>
              <a:ext cx="1087439" cy="876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600"/>
                  </a:moveTo>
                  <a:cubicBezTo>
                    <a:pt x="18738" y="17338"/>
                    <a:pt x="15567" y="13395"/>
                    <a:pt x="12126" y="9818"/>
                  </a:cubicBezTo>
                  <a:cubicBezTo>
                    <a:pt x="10487" y="8113"/>
                    <a:pt x="8788" y="6494"/>
                    <a:pt x="7034" y="4964"/>
                  </a:cubicBezTo>
                  <a:lnTo>
                    <a:pt x="0" y="0"/>
                  </a:lnTo>
                </a:path>
              </a:pathLst>
            </a:custGeom>
            <a:noFill/>
            <a:ln cap="flat" cmpd="sng" w="76200">
              <a:solidFill>
                <a:schemeClr val="tx1"/>
              </a:solidFill>
              <a:prstDash val="solid"/>
              <a:miter lim="0"/>
              <a:tailEnd len="med" type="arrow" w="me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26" name="Freeform: Shape 5"/>
            <p:cNvSpPr/>
            <p:nvPr/>
          </p:nvSpPr>
          <p:spPr bwMode="auto">
            <a:xfrm flipH="1" rot="11267082">
              <a:off x="16032280" y="8946355"/>
              <a:ext cx="1120774" cy="9921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599"/>
                  </a:moveTo>
                  <a:cubicBezTo>
                    <a:pt x="18447" y="17201"/>
                    <a:pt x="15005" y="13143"/>
                    <a:pt x="11307" y="9469"/>
                  </a:cubicBezTo>
                  <a:cubicBezTo>
                    <a:pt x="7749" y="5934"/>
                    <a:pt x="3967" y="2767"/>
                    <a:pt x="0" y="0"/>
                  </a:cubicBezTo>
                </a:path>
              </a:pathLst>
            </a:custGeom>
            <a:noFill/>
            <a:ln cap="flat" cmpd="sng" w="76200">
              <a:solidFill>
                <a:schemeClr val="tx1"/>
              </a:solidFill>
              <a:prstDash val="solid"/>
              <a:miter lim="0"/>
              <a:headEnd len="med" type="arrow" w="me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27" name="Freeform: Shape 6"/>
            <p:cNvSpPr/>
            <p:nvPr/>
          </p:nvSpPr>
          <p:spPr bwMode="auto">
            <a:xfrm>
              <a:off x="7000082" y="8955338"/>
              <a:ext cx="1227136" cy="8445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600"/>
                  </a:moveTo>
                  <a:cubicBezTo>
                    <a:pt x="16649" y="19258"/>
                    <a:pt x="12007" y="15717"/>
                    <a:pt x="7870" y="11127"/>
                  </a:cubicBezTo>
                  <a:cubicBezTo>
                    <a:pt x="4950" y="7887"/>
                    <a:pt x="2308" y="4151"/>
                    <a:pt x="0" y="0"/>
                  </a:cubicBezTo>
                </a:path>
              </a:pathLst>
            </a:custGeom>
            <a:noFill/>
            <a:ln cap="flat" cmpd="sng" w="76200">
              <a:solidFill>
                <a:schemeClr val="tx1"/>
              </a:solidFill>
              <a:prstDash val="solid"/>
              <a:miter lim="0"/>
              <a:tailEnd len="med" type="arrow" w="me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28" name="Freeform: Shape 7"/>
            <p:cNvSpPr/>
            <p:nvPr/>
          </p:nvSpPr>
          <p:spPr bwMode="auto">
            <a:xfrm>
              <a:off x="7165184" y="6065203"/>
              <a:ext cx="1085849" cy="962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cubicBezTo>
                    <a:pt x="2310" y="17554"/>
                    <a:pt x="5041" y="13836"/>
                    <a:pt x="8134" y="10523"/>
                  </a:cubicBezTo>
                  <a:cubicBezTo>
                    <a:pt x="12118" y="6256"/>
                    <a:pt x="16659" y="2707"/>
                    <a:pt x="21600" y="0"/>
                  </a:cubicBezTo>
                </a:path>
              </a:pathLst>
            </a:custGeom>
            <a:noFill/>
            <a:ln cap="flat" cmpd="sng" w="76200">
              <a:solidFill>
                <a:schemeClr val="tx1"/>
              </a:solidFill>
              <a:prstDash val="solid"/>
              <a:miter lim="0"/>
              <a:tailEnd len="med" type="arrow" w="me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29" name="Freeform: Shape 8"/>
            <p:cNvSpPr/>
            <p:nvPr/>
          </p:nvSpPr>
          <p:spPr bwMode="auto">
            <a:xfrm>
              <a:off x="14106525" y="5381625"/>
              <a:ext cx="1662113" cy="16637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a:extLst/>
          </p:spPr>
          <p:txBody>
            <a:bodyPr anchor="ctr"/>
            <a:lstStyle/>
            <a:p>
              <a:pPr algn="ctr"/>
              <a:endParaRPr sz="1867">
                <a:latin charset="-122" pitchFamily="34" typeface="微软雅黑"/>
                <a:ea charset="-122" panose="020b0503020204020204" pitchFamily="34" typeface="微软雅黑"/>
              </a:endParaRPr>
            </a:p>
          </p:txBody>
        </p:sp>
        <p:sp>
          <p:nvSpPr>
            <p:cNvPr id="30" name="Freeform: Shape 9"/>
            <p:cNvSpPr/>
            <p:nvPr/>
          </p:nvSpPr>
          <p:spPr bwMode="auto">
            <a:xfrm>
              <a:off x="16265525" y="7102475"/>
              <a:ext cx="1662113" cy="16637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a:extLst/>
          </p:spPr>
          <p:txBody>
            <a:bodyPr anchor="ctr"/>
            <a:lstStyle/>
            <a:p>
              <a:pPr algn="ctr"/>
              <a:endParaRPr sz="1867">
                <a:latin charset="-122" pitchFamily="34" typeface="微软雅黑"/>
                <a:ea charset="-122" panose="020b0503020204020204" pitchFamily="34" typeface="微软雅黑"/>
              </a:endParaRPr>
            </a:p>
          </p:txBody>
        </p:sp>
        <p:sp>
          <p:nvSpPr>
            <p:cNvPr id="31" name="Freeform: Shape 10"/>
            <p:cNvSpPr/>
            <p:nvPr/>
          </p:nvSpPr>
          <p:spPr bwMode="auto">
            <a:xfrm>
              <a:off x="14050962" y="8766175"/>
              <a:ext cx="1662112" cy="16621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a:extLst/>
          </p:spPr>
          <p:txBody>
            <a:bodyPr anchor="ctr"/>
            <a:lstStyle/>
            <a:p>
              <a:pPr algn="ctr"/>
              <a:endParaRPr sz="1867">
                <a:latin charset="-122" pitchFamily="34" typeface="微软雅黑"/>
                <a:ea charset="-122" panose="020b0503020204020204" pitchFamily="34" typeface="微软雅黑"/>
              </a:endParaRPr>
            </a:p>
          </p:txBody>
        </p:sp>
        <p:sp>
          <p:nvSpPr>
            <p:cNvPr id="32" name="Freeform: Shape 11"/>
            <p:cNvSpPr/>
            <p:nvPr/>
          </p:nvSpPr>
          <p:spPr bwMode="auto">
            <a:xfrm>
              <a:off x="8356600" y="8766175"/>
              <a:ext cx="1662113" cy="16621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a:extLst/>
          </p:spPr>
          <p:txBody>
            <a:bodyPr anchor="ctr"/>
            <a:lstStyle/>
            <a:p>
              <a:pPr algn="ctr"/>
              <a:endParaRPr sz="1867">
                <a:latin charset="-122" pitchFamily="34" typeface="微软雅黑"/>
                <a:ea charset="-122" panose="020b0503020204020204" pitchFamily="34" typeface="微软雅黑"/>
              </a:endParaRPr>
            </a:p>
          </p:txBody>
        </p:sp>
        <p:sp>
          <p:nvSpPr>
            <p:cNvPr id="33" name="Freeform: Shape 12"/>
            <p:cNvSpPr/>
            <p:nvPr/>
          </p:nvSpPr>
          <p:spPr bwMode="auto">
            <a:xfrm>
              <a:off x="8356600" y="5443538"/>
              <a:ext cx="1662113" cy="16621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a:extLst/>
          </p:spPr>
          <p:txBody>
            <a:bodyPr anchor="ctr"/>
            <a:lstStyle/>
            <a:p>
              <a:pPr algn="ctr"/>
              <a:endParaRPr sz="1867">
                <a:latin charset="-122" pitchFamily="34" typeface="微软雅黑"/>
                <a:ea charset="-122" panose="020b0503020204020204" pitchFamily="34" typeface="微软雅黑"/>
              </a:endParaRPr>
            </a:p>
          </p:txBody>
        </p:sp>
        <p:sp>
          <p:nvSpPr>
            <p:cNvPr id="34" name="Freeform: Shape 13"/>
            <p:cNvSpPr/>
            <p:nvPr/>
          </p:nvSpPr>
          <p:spPr bwMode="auto">
            <a:xfrm>
              <a:off x="6180138" y="7102475"/>
              <a:ext cx="1663700" cy="16637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a:extLst/>
          </p:spPr>
          <p:txBody>
            <a:bodyPr anchor="ctr"/>
            <a:lstStyle/>
            <a:p>
              <a:pPr algn="ctr"/>
              <a:endParaRPr sz="1867">
                <a:latin charset="-122" pitchFamily="34" typeface="微软雅黑"/>
                <a:ea charset="-122" panose="020b0503020204020204" pitchFamily="34" typeface="微软雅黑"/>
              </a:endParaRPr>
            </a:p>
          </p:txBody>
        </p:sp>
        <p:sp>
          <p:nvSpPr>
            <p:cNvPr id="35" name="Freeform: Shape 14"/>
            <p:cNvSpPr/>
            <p:nvPr/>
          </p:nvSpPr>
          <p:spPr bwMode="auto">
            <a:xfrm>
              <a:off x="6769100" y="7659688"/>
              <a:ext cx="449263"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483" y="15438"/>
                  </a:moveTo>
                  <a:cubicBezTo>
                    <a:pt x="17889" y="14149"/>
                    <a:pt x="18631" y="12358"/>
                    <a:pt x="18631" y="10638"/>
                  </a:cubicBezTo>
                  <a:cubicBezTo>
                    <a:pt x="18631" y="8955"/>
                    <a:pt x="17967" y="7343"/>
                    <a:pt x="16639" y="6089"/>
                  </a:cubicBezTo>
                  <a:lnTo>
                    <a:pt x="18553" y="4334"/>
                  </a:lnTo>
                  <a:cubicBezTo>
                    <a:pt x="20467" y="6125"/>
                    <a:pt x="21599" y="8453"/>
                    <a:pt x="21599" y="10853"/>
                  </a:cubicBezTo>
                  <a:cubicBezTo>
                    <a:pt x="21599" y="13038"/>
                    <a:pt x="20662" y="15331"/>
                    <a:pt x="18514" y="17265"/>
                  </a:cubicBezTo>
                  <a:cubicBezTo>
                    <a:pt x="18514" y="17265"/>
                    <a:pt x="16483" y="15438"/>
                    <a:pt x="16483" y="15438"/>
                  </a:cubicBezTo>
                  <a:close/>
                  <a:moveTo>
                    <a:pt x="14373" y="21599"/>
                  </a:moveTo>
                  <a:lnTo>
                    <a:pt x="7069" y="14901"/>
                  </a:lnTo>
                  <a:lnTo>
                    <a:pt x="0" y="14901"/>
                  </a:lnTo>
                  <a:lnTo>
                    <a:pt x="0" y="6698"/>
                  </a:lnTo>
                  <a:lnTo>
                    <a:pt x="7069" y="6698"/>
                  </a:lnTo>
                  <a:lnTo>
                    <a:pt x="14373" y="0"/>
                  </a:lnTo>
                  <a:cubicBezTo>
                    <a:pt x="14373" y="0"/>
                    <a:pt x="14373" y="21599"/>
                    <a:pt x="14373" y="21599"/>
                  </a:cubicBezTo>
                  <a:close/>
                </a:path>
              </a:pathLst>
            </a:custGeom>
            <a:solidFill>
              <a:srgbClr val="58A4FF"/>
            </a:solidFill>
            <a:ln cap="flat" cmpd="sng" w="12700">
              <a:no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36" name="Freeform: Shape 15"/>
            <p:cNvSpPr/>
            <p:nvPr/>
          </p:nvSpPr>
          <p:spPr bwMode="auto">
            <a:xfrm>
              <a:off x="8975725" y="6026150"/>
              <a:ext cx="441325" cy="4841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600"/>
                  </a:moveTo>
                  <a:lnTo>
                    <a:pt x="15882" y="21600"/>
                  </a:lnTo>
                  <a:lnTo>
                    <a:pt x="15882" y="0"/>
                  </a:lnTo>
                  <a:lnTo>
                    <a:pt x="21600" y="0"/>
                  </a:lnTo>
                  <a:cubicBezTo>
                    <a:pt x="21600" y="0"/>
                    <a:pt x="21600" y="21600"/>
                    <a:pt x="21600" y="21600"/>
                  </a:cubicBezTo>
                  <a:close/>
                  <a:moveTo>
                    <a:pt x="13658" y="21600"/>
                  </a:moveTo>
                  <a:lnTo>
                    <a:pt x="7941" y="21600"/>
                  </a:lnTo>
                  <a:lnTo>
                    <a:pt x="7941" y="9983"/>
                  </a:lnTo>
                  <a:lnTo>
                    <a:pt x="13658" y="9983"/>
                  </a:lnTo>
                  <a:cubicBezTo>
                    <a:pt x="13658" y="9983"/>
                    <a:pt x="13658" y="21600"/>
                    <a:pt x="13658" y="21600"/>
                  </a:cubicBezTo>
                  <a:close/>
                  <a:moveTo>
                    <a:pt x="5717" y="21600"/>
                  </a:moveTo>
                  <a:lnTo>
                    <a:pt x="0" y="21600"/>
                  </a:lnTo>
                  <a:lnTo>
                    <a:pt x="0" y="5989"/>
                  </a:lnTo>
                  <a:lnTo>
                    <a:pt x="5717" y="5989"/>
                  </a:lnTo>
                  <a:cubicBezTo>
                    <a:pt x="5717" y="5989"/>
                    <a:pt x="5717" y="21600"/>
                    <a:pt x="5717" y="21600"/>
                  </a:cubicBezTo>
                  <a:close/>
                </a:path>
              </a:pathLst>
            </a:custGeom>
            <a:solidFill>
              <a:srgbClr val="58A4FF"/>
            </a:solidFill>
            <a:ln cap="flat" cmpd="sng" w="12700">
              <a:no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37" name="Freeform: Shape 16"/>
            <p:cNvSpPr/>
            <p:nvPr/>
          </p:nvSpPr>
          <p:spPr bwMode="auto">
            <a:xfrm>
              <a:off x="14687550" y="5930900"/>
              <a:ext cx="498475" cy="498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277" y="9428"/>
                  </a:moveTo>
                  <a:lnTo>
                    <a:pt x="12277" y="0"/>
                  </a:lnTo>
                  <a:cubicBezTo>
                    <a:pt x="17448" y="0"/>
                    <a:pt x="21600" y="4151"/>
                    <a:pt x="21600" y="9322"/>
                  </a:cubicBezTo>
                  <a:cubicBezTo>
                    <a:pt x="21600" y="9357"/>
                    <a:pt x="21600" y="9392"/>
                    <a:pt x="21600" y="9428"/>
                  </a:cubicBezTo>
                  <a:cubicBezTo>
                    <a:pt x="21600" y="9428"/>
                    <a:pt x="12277" y="9428"/>
                    <a:pt x="12277" y="9428"/>
                  </a:cubicBezTo>
                  <a:close/>
                  <a:moveTo>
                    <a:pt x="18680" y="12383"/>
                  </a:moveTo>
                  <a:cubicBezTo>
                    <a:pt x="18680" y="12312"/>
                    <a:pt x="18680" y="12277"/>
                    <a:pt x="18680" y="12277"/>
                  </a:cubicBezTo>
                  <a:cubicBezTo>
                    <a:pt x="18680" y="17448"/>
                    <a:pt x="14493" y="21600"/>
                    <a:pt x="9322" y="21600"/>
                  </a:cubicBezTo>
                  <a:cubicBezTo>
                    <a:pt x="4151" y="21600"/>
                    <a:pt x="0" y="17448"/>
                    <a:pt x="0" y="12277"/>
                  </a:cubicBezTo>
                  <a:cubicBezTo>
                    <a:pt x="0" y="7106"/>
                    <a:pt x="4151" y="2919"/>
                    <a:pt x="9322" y="2919"/>
                  </a:cubicBezTo>
                  <a:lnTo>
                    <a:pt x="9322" y="12383"/>
                  </a:lnTo>
                  <a:cubicBezTo>
                    <a:pt x="9322" y="12383"/>
                    <a:pt x="18680" y="12383"/>
                    <a:pt x="18680" y="12383"/>
                  </a:cubicBezTo>
                  <a:close/>
                </a:path>
              </a:pathLst>
            </a:custGeom>
            <a:solidFill>
              <a:srgbClr val="58A4FF"/>
            </a:solidFill>
            <a:ln cap="flat" cmpd="sng" w="12700">
              <a:no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38" name="Freeform: Shape 17"/>
            <p:cNvSpPr/>
            <p:nvPr/>
          </p:nvSpPr>
          <p:spPr bwMode="auto">
            <a:xfrm>
              <a:off x="16865600" y="7658100"/>
              <a:ext cx="461963" cy="4937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072" y="16413"/>
                  </a:moveTo>
                  <a:cubicBezTo>
                    <a:pt x="9072" y="16199"/>
                    <a:pt x="10249" y="16164"/>
                    <a:pt x="10781" y="16164"/>
                  </a:cubicBezTo>
                  <a:cubicBezTo>
                    <a:pt x="12109" y="16164"/>
                    <a:pt x="12489" y="16271"/>
                    <a:pt x="12489" y="16413"/>
                  </a:cubicBezTo>
                  <a:cubicBezTo>
                    <a:pt x="12489" y="17407"/>
                    <a:pt x="11730" y="18189"/>
                    <a:pt x="10781" y="18189"/>
                  </a:cubicBezTo>
                  <a:cubicBezTo>
                    <a:pt x="9831" y="18189"/>
                    <a:pt x="9072" y="17407"/>
                    <a:pt x="9072" y="16413"/>
                  </a:cubicBezTo>
                  <a:close/>
                  <a:moveTo>
                    <a:pt x="19360" y="17265"/>
                  </a:moveTo>
                  <a:cubicBezTo>
                    <a:pt x="17803" y="15525"/>
                    <a:pt x="13779" y="15169"/>
                    <a:pt x="10781" y="15169"/>
                  </a:cubicBezTo>
                  <a:cubicBezTo>
                    <a:pt x="7820" y="15169"/>
                    <a:pt x="3758" y="15525"/>
                    <a:pt x="2201" y="17265"/>
                  </a:cubicBezTo>
                  <a:cubicBezTo>
                    <a:pt x="3758" y="19006"/>
                    <a:pt x="7820" y="19432"/>
                    <a:pt x="10781" y="19397"/>
                  </a:cubicBezTo>
                  <a:cubicBezTo>
                    <a:pt x="13779" y="19397"/>
                    <a:pt x="17803" y="19042"/>
                    <a:pt x="19360" y="17265"/>
                  </a:cubicBezTo>
                  <a:close/>
                  <a:moveTo>
                    <a:pt x="21599" y="17976"/>
                  </a:moveTo>
                  <a:cubicBezTo>
                    <a:pt x="21599" y="20463"/>
                    <a:pt x="14804" y="21599"/>
                    <a:pt x="10781" y="21599"/>
                  </a:cubicBezTo>
                  <a:cubicBezTo>
                    <a:pt x="6757" y="21599"/>
                    <a:pt x="0" y="20463"/>
                    <a:pt x="0" y="17976"/>
                  </a:cubicBezTo>
                  <a:cubicBezTo>
                    <a:pt x="0" y="17585"/>
                    <a:pt x="151" y="17230"/>
                    <a:pt x="455" y="16910"/>
                  </a:cubicBezTo>
                  <a:cubicBezTo>
                    <a:pt x="4137" y="9840"/>
                    <a:pt x="3188" y="6536"/>
                    <a:pt x="5200" y="3907"/>
                  </a:cubicBezTo>
                  <a:cubicBezTo>
                    <a:pt x="6111" y="2735"/>
                    <a:pt x="7174" y="1989"/>
                    <a:pt x="8882" y="1634"/>
                  </a:cubicBezTo>
                  <a:cubicBezTo>
                    <a:pt x="8958" y="710"/>
                    <a:pt x="9756" y="0"/>
                    <a:pt x="10781" y="0"/>
                  </a:cubicBezTo>
                  <a:cubicBezTo>
                    <a:pt x="11768" y="0"/>
                    <a:pt x="12603" y="710"/>
                    <a:pt x="12679" y="1634"/>
                  </a:cubicBezTo>
                  <a:cubicBezTo>
                    <a:pt x="14387" y="1989"/>
                    <a:pt x="15450" y="2735"/>
                    <a:pt x="16361" y="3907"/>
                  </a:cubicBezTo>
                  <a:cubicBezTo>
                    <a:pt x="18373" y="6536"/>
                    <a:pt x="17424" y="9840"/>
                    <a:pt x="21106" y="16910"/>
                  </a:cubicBezTo>
                  <a:cubicBezTo>
                    <a:pt x="21410" y="17230"/>
                    <a:pt x="21599" y="17585"/>
                    <a:pt x="21599" y="17976"/>
                  </a:cubicBezTo>
                  <a:close/>
                </a:path>
              </a:pathLst>
            </a:custGeom>
            <a:solidFill>
              <a:srgbClr val="58A4FF"/>
            </a:solidFill>
            <a:ln cap="flat" cmpd="sng" w="12700">
              <a:no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39" name="Freeform: Shape 18"/>
            <p:cNvSpPr/>
            <p:nvPr/>
          </p:nvSpPr>
          <p:spPr bwMode="auto">
            <a:xfrm>
              <a:off x="8915400" y="9336088"/>
              <a:ext cx="561975" cy="5222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188" y="12491"/>
                  </a:moveTo>
                  <a:lnTo>
                    <a:pt x="19188" y="9719"/>
                  </a:lnTo>
                  <a:lnTo>
                    <a:pt x="16141" y="9719"/>
                  </a:lnTo>
                  <a:lnTo>
                    <a:pt x="16141" y="12491"/>
                  </a:lnTo>
                  <a:cubicBezTo>
                    <a:pt x="16141" y="12491"/>
                    <a:pt x="19188" y="12491"/>
                    <a:pt x="19188" y="12491"/>
                  </a:cubicBezTo>
                  <a:close/>
                  <a:moveTo>
                    <a:pt x="19188" y="6551"/>
                  </a:moveTo>
                  <a:lnTo>
                    <a:pt x="16141" y="6299"/>
                  </a:lnTo>
                  <a:lnTo>
                    <a:pt x="16141" y="8891"/>
                  </a:lnTo>
                  <a:lnTo>
                    <a:pt x="19188" y="8891"/>
                  </a:lnTo>
                  <a:cubicBezTo>
                    <a:pt x="19188" y="8891"/>
                    <a:pt x="19188" y="6551"/>
                    <a:pt x="19188" y="6551"/>
                  </a:cubicBezTo>
                  <a:close/>
                  <a:moveTo>
                    <a:pt x="18217" y="16775"/>
                  </a:moveTo>
                  <a:cubicBezTo>
                    <a:pt x="17011" y="16775"/>
                    <a:pt x="16007" y="17855"/>
                    <a:pt x="16007" y="19188"/>
                  </a:cubicBezTo>
                  <a:cubicBezTo>
                    <a:pt x="16007" y="20519"/>
                    <a:pt x="17011" y="21599"/>
                    <a:pt x="18217" y="21599"/>
                  </a:cubicBezTo>
                  <a:cubicBezTo>
                    <a:pt x="19456" y="21599"/>
                    <a:pt x="20460" y="20519"/>
                    <a:pt x="20460" y="19188"/>
                  </a:cubicBezTo>
                  <a:cubicBezTo>
                    <a:pt x="20427" y="17855"/>
                    <a:pt x="19456" y="16775"/>
                    <a:pt x="18217" y="16775"/>
                  </a:cubicBezTo>
                  <a:close/>
                  <a:moveTo>
                    <a:pt x="11720" y="9719"/>
                  </a:moveTo>
                  <a:lnTo>
                    <a:pt x="11720" y="12491"/>
                  </a:lnTo>
                  <a:lnTo>
                    <a:pt x="15069" y="12491"/>
                  </a:lnTo>
                  <a:lnTo>
                    <a:pt x="15069" y="9719"/>
                  </a:lnTo>
                  <a:cubicBezTo>
                    <a:pt x="15069" y="9719"/>
                    <a:pt x="11720" y="9719"/>
                    <a:pt x="11720" y="9719"/>
                  </a:cubicBezTo>
                  <a:close/>
                  <a:moveTo>
                    <a:pt x="15069" y="8891"/>
                  </a:moveTo>
                  <a:lnTo>
                    <a:pt x="15069" y="6228"/>
                  </a:lnTo>
                  <a:lnTo>
                    <a:pt x="11720" y="5975"/>
                  </a:lnTo>
                  <a:lnTo>
                    <a:pt x="11720" y="8891"/>
                  </a:lnTo>
                  <a:cubicBezTo>
                    <a:pt x="11720" y="8891"/>
                    <a:pt x="15069" y="8891"/>
                    <a:pt x="15069" y="8891"/>
                  </a:cubicBezTo>
                  <a:close/>
                  <a:moveTo>
                    <a:pt x="8438" y="12491"/>
                  </a:moveTo>
                  <a:lnTo>
                    <a:pt x="10649" y="12491"/>
                  </a:lnTo>
                  <a:lnTo>
                    <a:pt x="10649" y="9719"/>
                  </a:lnTo>
                  <a:lnTo>
                    <a:pt x="7635" y="9719"/>
                  </a:lnTo>
                  <a:cubicBezTo>
                    <a:pt x="7635" y="9719"/>
                    <a:pt x="8438" y="12491"/>
                    <a:pt x="8438" y="12491"/>
                  </a:cubicBezTo>
                  <a:close/>
                  <a:moveTo>
                    <a:pt x="6362" y="5616"/>
                  </a:moveTo>
                  <a:lnTo>
                    <a:pt x="7367" y="8891"/>
                  </a:lnTo>
                  <a:lnTo>
                    <a:pt x="10649" y="8891"/>
                  </a:lnTo>
                  <a:lnTo>
                    <a:pt x="10649" y="5904"/>
                  </a:lnTo>
                  <a:cubicBezTo>
                    <a:pt x="10649" y="5904"/>
                    <a:pt x="6362" y="5616"/>
                    <a:pt x="6362" y="5616"/>
                  </a:cubicBezTo>
                  <a:close/>
                  <a:moveTo>
                    <a:pt x="7367" y="16775"/>
                  </a:moveTo>
                  <a:cubicBezTo>
                    <a:pt x="6127" y="16775"/>
                    <a:pt x="5124" y="17855"/>
                    <a:pt x="5124" y="19188"/>
                  </a:cubicBezTo>
                  <a:cubicBezTo>
                    <a:pt x="5124" y="20519"/>
                    <a:pt x="6127" y="21599"/>
                    <a:pt x="7367" y="21599"/>
                  </a:cubicBezTo>
                  <a:cubicBezTo>
                    <a:pt x="8606" y="21599"/>
                    <a:pt x="9610" y="20519"/>
                    <a:pt x="9610" y="19188"/>
                  </a:cubicBezTo>
                  <a:cubicBezTo>
                    <a:pt x="9610" y="17855"/>
                    <a:pt x="8606" y="16775"/>
                    <a:pt x="7367" y="16775"/>
                  </a:cubicBezTo>
                  <a:close/>
                  <a:moveTo>
                    <a:pt x="21599" y="5508"/>
                  </a:moveTo>
                  <a:lnTo>
                    <a:pt x="21599" y="13607"/>
                  </a:lnTo>
                  <a:cubicBezTo>
                    <a:pt x="21599" y="14436"/>
                    <a:pt x="20996" y="15083"/>
                    <a:pt x="20226" y="15083"/>
                  </a:cubicBezTo>
                  <a:lnTo>
                    <a:pt x="7434" y="15083"/>
                  </a:lnTo>
                  <a:cubicBezTo>
                    <a:pt x="6797" y="15083"/>
                    <a:pt x="6228" y="14543"/>
                    <a:pt x="6127" y="13860"/>
                  </a:cubicBezTo>
                  <a:lnTo>
                    <a:pt x="3750" y="4715"/>
                  </a:lnTo>
                  <a:cubicBezTo>
                    <a:pt x="3750" y="4715"/>
                    <a:pt x="3348" y="3060"/>
                    <a:pt x="2645" y="2843"/>
                  </a:cubicBezTo>
                  <a:cubicBezTo>
                    <a:pt x="1540" y="2519"/>
                    <a:pt x="0" y="3168"/>
                    <a:pt x="0" y="1259"/>
                  </a:cubicBezTo>
                  <a:cubicBezTo>
                    <a:pt x="0" y="36"/>
                    <a:pt x="1037" y="36"/>
                    <a:pt x="1037" y="36"/>
                  </a:cubicBezTo>
                  <a:cubicBezTo>
                    <a:pt x="1071" y="36"/>
                    <a:pt x="1272" y="0"/>
                    <a:pt x="1540" y="0"/>
                  </a:cubicBezTo>
                  <a:cubicBezTo>
                    <a:pt x="3147" y="0"/>
                    <a:pt x="5056" y="647"/>
                    <a:pt x="5793" y="2951"/>
                  </a:cubicBezTo>
                  <a:lnTo>
                    <a:pt x="20293" y="4068"/>
                  </a:lnTo>
                  <a:cubicBezTo>
                    <a:pt x="21030" y="4103"/>
                    <a:pt x="21599" y="4715"/>
                    <a:pt x="21599" y="5508"/>
                  </a:cubicBezTo>
                  <a:close/>
                </a:path>
              </a:pathLst>
            </a:custGeom>
            <a:solidFill>
              <a:srgbClr val="58A4FF"/>
            </a:solidFill>
            <a:ln cap="flat" cmpd="sng" w="12700">
              <a:no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sp>
          <p:nvSpPr>
            <p:cNvPr id="40" name="Freeform: Shape 19"/>
            <p:cNvSpPr/>
            <p:nvPr/>
          </p:nvSpPr>
          <p:spPr bwMode="auto">
            <a:xfrm>
              <a:off x="14605000" y="9442450"/>
              <a:ext cx="561975" cy="395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303"/>
                  </a:moveTo>
                  <a:lnTo>
                    <a:pt x="21600" y="19991"/>
                  </a:lnTo>
                  <a:lnTo>
                    <a:pt x="15324" y="10736"/>
                  </a:lnTo>
                  <a:cubicBezTo>
                    <a:pt x="15324" y="10736"/>
                    <a:pt x="21600" y="2303"/>
                    <a:pt x="21600" y="2303"/>
                  </a:cubicBezTo>
                  <a:close/>
                  <a:moveTo>
                    <a:pt x="20046" y="0"/>
                  </a:moveTo>
                  <a:lnTo>
                    <a:pt x="10784" y="12560"/>
                  </a:lnTo>
                  <a:lnTo>
                    <a:pt x="1523" y="0"/>
                  </a:lnTo>
                  <a:cubicBezTo>
                    <a:pt x="1523" y="0"/>
                    <a:pt x="20046" y="0"/>
                    <a:pt x="20046" y="0"/>
                  </a:cubicBezTo>
                  <a:close/>
                  <a:moveTo>
                    <a:pt x="20412" y="21599"/>
                  </a:moveTo>
                  <a:lnTo>
                    <a:pt x="1188" y="21599"/>
                  </a:lnTo>
                  <a:lnTo>
                    <a:pt x="7494" y="12430"/>
                  </a:lnTo>
                  <a:lnTo>
                    <a:pt x="10784" y="16862"/>
                  </a:lnTo>
                  <a:lnTo>
                    <a:pt x="14136" y="12342"/>
                  </a:lnTo>
                  <a:cubicBezTo>
                    <a:pt x="14136" y="12342"/>
                    <a:pt x="20412" y="21599"/>
                    <a:pt x="20412" y="21599"/>
                  </a:cubicBezTo>
                  <a:close/>
                  <a:moveTo>
                    <a:pt x="0" y="2303"/>
                  </a:moveTo>
                  <a:lnTo>
                    <a:pt x="6306" y="10778"/>
                  </a:lnTo>
                  <a:lnTo>
                    <a:pt x="0" y="19991"/>
                  </a:lnTo>
                  <a:cubicBezTo>
                    <a:pt x="0" y="19991"/>
                    <a:pt x="0" y="2303"/>
                    <a:pt x="0" y="2303"/>
                  </a:cubicBezTo>
                  <a:close/>
                </a:path>
              </a:pathLst>
            </a:custGeom>
            <a:solidFill>
              <a:srgbClr val="58A4FF"/>
            </a:solidFill>
            <a:ln cap="flat" cmpd="sng" w="12700">
              <a:no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a:lstStyle/>
            <a:p>
              <a:pPr algn="ctr"/>
              <a:endParaRPr sz="1867">
                <a:latin charset="-122" pitchFamily="34" typeface="微软雅黑"/>
                <a:ea charset="-122" panose="020b0503020204020204" pitchFamily="34" typeface="微软雅黑"/>
              </a:endParaRPr>
            </a:p>
          </p:txBody>
        </p:sp>
      </p:grpSp>
      <p:grpSp>
        <p:nvGrpSpPr>
          <p:cNvPr id="2" name="组合 1"/>
          <p:cNvGrpSpPr/>
          <p:nvPr/>
        </p:nvGrpSpPr>
        <p:grpSpPr>
          <a:xfrm>
            <a:off x="-74798" y="1935768"/>
            <a:ext cx="12341595" cy="3511641"/>
            <a:chOff x="-56098" y="1451826"/>
            <a:chExt cx="9256196" cy="2633732"/>
          </a:xfrm>
        </p:grpSpPr>
        <p:grpSp>
          <p:nvGrpSpPr>
            <p:cNvPr id="5" name="Group 64"/>
            <p:cNvGrpSpPr/>
            <p:nvPr/>
          </p:nvGrpSpPr>
          <p:grpSpPr>
            <a:xfrm>
              <a:off x="6604560" y="1451826"/>
              <a:ext cx="2103531" cy="821738"/>
              <a:chOff x="7911350" y="1501549"/>
              <a:chExt cx="2804708" cy="1095649"/>
            </a:xfrm>
          </p:grpSpPr>
          <p:sp>
            <p:nvSpPr>
              <p:cNvPr id="21" name="TextBox 56"/>
              <p:cNvSpPr txBox="1"/>
              <p:nvPr/>
            </p:nvSpPr>
            <p:spPr>
              <a:xfrm>
                <a:off x="7911350" y="1758938"/>
                <a:ext cx="2804708" cy="838260"/>
              </a:xfrm>
              <a:prstGeom prst="rect">
                <a:avLst/>
              </a:prstGeom>
              <a:noFill/>
            </p:spPr>
            <p:txBody>
              <a:bodyPr bIns="0" lIns="192000" rIns="192000" tIns="0" wrap="square">
                <a:normAutofit/>
              </a:bodyPr>
              <a:lstStyle/>
              <a:p>
                <a:r>
                  <a:rPr altLang="en-US" lang="zh-CN" sz="110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a:t>
                </a:r>
              </a:p>
            </p:txBody>
          </p:sp>
          <p:sp>
            <p:nvSpPr>
              <p:cNvPr id="22" name="Rectangle 57"/>
              <p:cNvSpPr/>
              <p:nvPr/>
            </p:nvSpPr>
            <p:spPr>
              <a:xfrm>
                <a:off x="7911350" y="1501549"/>
                <a:ext cx="2804708" cy="215444"/>
              </a:xfrm>
              <a:prstGeom prst="rect">
                <a:avLst/>
              </a:prstGeom>
            </p:spPr>
            <p:txBody>
              <a:bodyPr anchor="ctr" bIns="0" lIns="192000" rIns="192000" tIns="0" wrap="none">
                <a:noAutofit/>
              </a:bodyPr>
              <a:lstStyle/>
              <a:p>
                <a:r>
                  <a:rPr altLang="en-US" lang="zh-CN" sz="1600">
                    <a:latin charset="-122" pitchFamily="34" typeface="微软雅黑"/>
                    <a:ea charset="-122" panose="020b0503020204020204" pitchFamily="34" typeface="微软雅黑"/>
                    <a:cs charset="-122" pitchFamily="2" typeface="华文黑体"/>
                  </a:rPr>
                  <a:t>单击添加标题</a:t>
                </a:r>
              </a:p>
            </p:txBody>
          </p:sp>
        </p:grpSp>
        <p:grpSp>
          <p:nvGrpSpPr>
            <p:cNvPr id="6" name="Group 69"/>
            <p:cNvGrpSpPr/>
            <p:nvPr/>
          </p:nvGrpSpPr>
          <p:grpSpPr>
            <a:xfrm>
              <a:off x="435909" y="1451826"/>
              <a:ext cx="2088367" cy="821738"/>
              <a:chOff x="1496163" y="1580569"/>
              <a:chExt cx="2784489" cy="1095649"/>
            </a:xfrm>
          </p:grpSpPr>
          <p:sp>
            <p:nvSpPr>
              <p:cNvPr id="19" name="TextBox 58"/>
              <p:cNvSpPr txBox="1"/>
              <p:nvPr/>
            </p:nvSpPr>
            <p:spPr>
              <a:xfrm>
                <a:off x="1496163" y="1837958"/>
                <a:ext cx="2784489" cy="838260"/>
              </a:xfrm>
              <a:prstGeom prst="rect">
                <a:avLst/>
              </a:prstGeom>
              <a:noFill/>
            </p:spPr>
            <p:txBody>
              <a:bodyPr bIns="0" lIns="192000" rIns="192000" tIns="0" wrap="square">
                <a:normAutofit/>
              </a:bodyPr>
              <a:lstStyle/>
              <a:p>
                <a:pPr algn="r"/>
                <a:r>
                  <a:rPr altLang="en-US" lang="zh-CN" sz="110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a:t>
                </a:r>
              </a:p>
            </p:txBody>
          </p:sp>
          <p:sp>
            <p:nvSpPr>
              <p:cNvPr id="20" name="Rectangle 59"/>
              <p:cNvSpPr/>
              <p:nvPr/>
            </p:nvSpPr>
            <p:spPr>
              <a:xfrm>
                <a:off x="1496163" y="1580569"/>
                <a:ext cx="2784489" cy="215444"/>
              </a:xfrm>
              <a:prstGeom prst="rect">
                <a:avLst/>
              </a:prstGeom>
            </p:spPr>
            <p:txBody>
              <a:bodyPr anchor="ctr" bIns="0" lIns="192000" rIns="192000" tIns="0" wrap="none">
                <a:noAutofit/>
              </a:bodyPr>
              <a:lstStyle/>
              <a:p>
                <a:pPr algn="r"/>
                <a:r>
                  <a:rPr altLang="en-US" lang="zh-CN" sz="1600">
                    <a:latin charset="-122" pitchFamily="34" typeface="微软雅黑"/>
                    <a:ea charset="-122" panose="020b0503020204020204" pitchFamily="34" typeface="微软雅黑"/>
                    <a:cs charset="-122" pitchFamily="2" typeface="华文黑体"/>
                  </a:rPr>
                  <a:t>单击添加标题</a:t>
                </a:r>
              </a:p>
            </p:txBody>
          </p:sp>
        </p:grpSp>
        <p:grpSp>
          <p:nvGrpSpPr>
            <p:cNvPr id="7" name="Group 66"/>
            <p:cNvGrpSpPr/>
            <p:nvPr/>
          </p:nvGrpSpPr>
          <p:grpSpPr>
            <a:xfrm>
              <a:off x="6604560" y="3263820"/>
              <a:ext cx="2103532" cy="821738"/>
              <a:chOff x="7911350" y="4734381"/>
              <a:chExt cx="2804709" cy="1095649"/>
            </a:xfrm>
          </p:grpSpPr>
          <p:sp>
            <p:nvSpPr>
              <p:cNvPr id="17" name="TextBox 52"/>
              <p:cNvSpPr txBox="1"/>
              <p:nvPr/>
            </p:nvSpPr>
            <p:spPr>
              <a:xfrm>
                <a:off x="7911351" y="4991770"/>
                <a:ext cx="2804708" cy="838260"/>
              </a:xfrm>
              <a:prstGeom prst="rect">
                <a:avLst/>
              </a:prstGeom>
              <a:noFill/>
            </p:spPr>
            <p:txBody>
              <a:bodyPr bIns="0" lIns="192000" rIns="192000" tIns="0" wrap="square">
                <a:normAutofit/>
              </a:bodyPr>
              <a:lstStyle/>
              <a:p>
                <a:r>
                  <a:rPr altLang="en-US" lang="zh-CN" sz="110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a:t>
                </a:r>
              </a:p>
            </p:txBody>
          </p:sp>
          <p:sp>
            <p:nvSpPr>
              <p:cNvPr id="18" name="Rectangle 53"/>
              <p:cNvSpPr/>
              <p:nvPr/>
            </p:nvSpPr>
            <p:spPr>
              <a:xfrm>
                <a:off x="7911350" y="4734381"/>
                <a:ext cx="2804708" cy="215444"/>
              </a:xfrm>
              <a:prstGeom prst="rect">
                <a:avLst/>
              </a:prstGeom>
            </p:spPr>
            <p:txBody>
              <a:bodyPr anchor="ctr" bIns="0" lIns="192000" rIns="192000" tIns="0" wrap="none">
                <a:noAutofit/>
              </a:bodyPr>
              <a:lstStyle/>
              <a:p>
                <a:r>
                  <a:rPr altLang="en-US" lang="zh-CN" sz="1600">
                    <a:latin charset="-122" pitchFamily="34" typeface="微软雅黑"/>
                    <a:ea charset="-122" panose="020b0503020204020204" pitchFamily="34" typeface="微软雅黑"/>
                    <a:cs charset="-122" pitchFamily="2" typeface="华文黑体"/>
                  </a:rPr>
                  <a:t>单击添加标题</a:t>
                </a:r>
              </a:p>
            </p:txBody>
          </p:sp>
        </p:grpSp>
        <p:grpSp>
          <p:nvGrpSpPr>
            <p:cNvPr id="8" name="Group 67"/>
            <p:cNvGrpSpPr/>
            <p:nvPr/>
          </p:nvGrpSpPr>
          <p:grpSpPr>
            <a:xfrm>
              <a:off x="435908" y="3263819"/>
              <a:ext cx="2088367" cy="821738"/>
              <a:chOff x="1572972" y="4734379"/>
              <a:chExt cx="2784489" cy="1095649"/>
            </a:xfrm>
          </p:grpSpPr>
          <p:sp>
            <p:nvSpPr>
              <p:cNvPr id="15" name="TextBox 60"/>
              <p:cNvSpPr txBox="1"/>
              <p:nvPr/>
            </p:nvSpPr>
            <p:spPr>
              <a:xfrm>
                <a:off x="1572972" y="4991768"/>
                <a:ext cx="2784489" cy="838260"/>
              </a:xfrm>
              <a:prstGeom prst="rect">
                <a:avLst/>
              </a:prstGeom>
              <a:noFill/>
            </p:spPr>
            <p:txBody>
              <a:bodyPr bIns="0" lIns="192000" rIns="192000" tIns="0" wrap="square">
                <a:normAutofit/>
              </a:bodyPr>
              <a:lstStyle/>
              <a:p>
                <a:pPr algn="r"/>
                <a:r>
                  <a:rPr altLang="en-US" lang="zh-CN" sz="110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a:t>
                </a:r>
              </a:p>
            </p:txBody>
          </p:sp>
          <p:sp>
            <p:nvSpPr>
              <p:cNvPr id="16" name="Rectangle 61"/>
              <p:cNvSpPr/>
              <p:nvPr/>
            </p:nvSpPr>
            <p:spPr>
              <a:xfrm>
                <a:off x="1572972" y="4734379"/>
                <a:ext cx="2784489" cy="215444"/>
              </a:xfrm>
              <a:prstGeom prst="rect">
                <a:avLst/>
              </a:prstGeom>
            </p:spPr>
            <p:txBody>
              <a:bodyPr anchor="ctr" bIns="0" lIns="192000" rIns="192000" tIns="0" wrap="none">
                <a:noAutofit/>
              </a:bodyPr>
              <a:lstStyle/>
              <a:p>
                <a:pPr algn="r"/>
                <a:r>
                  <a:rPr altLang="en-US" lang="zh-CN" sz="1600">
                    <a:latin charset="-122" pitchFamily="34" typeface="微软雅黑"/>
                    <a:ea charset="-122" panose="020b0503020204020204" pitchFamily="34" typeface="微软雅黑"/>
                    <a:cs charset="-122" pitchFamily="2" typeface="华文黑体"/>
                  </a:rPr>
                  <a:t>单击添加标题</a:t>
                </a:r>
              </a:p>
            </p:txBody>
          </p:sp>
        </p:grpSp>
        <p:grpSp>
          <p:nvGrpSpPr>
            <p:cNvPr id="9" name="Group 68"/>
            <p:cNvGrpSpPr/>
            <p:nvPr/>
          </p:nvGrpSpPr>
          <p:grpSpPr>
            <a:xfrm>
              <a:off x="-56098" y="2301369"/>
              <a:ext cx="2088367" cy="821738"/>
              <a:chOff x="853613" y="3068489"/>
              <a:chExt cx="2784489" cy="1095649"/>
            </a:xfrm>
          </p:grpSpPr>
          <p:sp>
            <p:nvSpPr>
              <p:cNvPr id="13" name="TextBox 54"/>
              <p:cNvSpPr txBox="1"/>
              <p:nvPr/>
            </p:nvSpPr>
            <p:spPr>
              <a:xfrm>
                <a:off x="853613" y="3325878"/>
                <a:ext cx="2784489" cy="838260"/>
              </a:xfrm>
              <a:prstGeom prst="rect">
                <a:avLst/>
              </a:prstGeom>
              <a:noFill/>
            </p:spPr>
            <p:txBody>
              <a:bodyPr bIns="0" lIns="192000" rIns="192000" tIns="0" wrap="square">
                <a:normAutofit/>
              </a:bodyPr>
              <a:lstStyle/>
              <a:p>
                <a:pPr algn="r"/>
                <a:r>
                  <a:rPr altLang="en-US" lang="zh-CN" sz="110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a:t>
                </a:r>
              </a:p>
            </p:txBody>
          </p:sp>
          <p:sp>
            <p:nvSpPr>
              <p:cNvPr id="14" name="Rectangle 55"/>
              <p:cNvSpPr/>
              <p:nvPr/>
            </p:nvSpPr>
            <p:spPr>
              <a:xfrm>
                <a:off x="853613" y="3068489"/>
                <a:ext cx="2784489" cy="215444"/>
              </a:xfrm>
              <a:prstGeom prst="rect">
                <a:avLst/>
              </a:prstGeom>
            </p:spPr>
            <p:txBody>
              <a:bodyPr anchor="ctr" bIns="0" lIns="192000" rIns="192000" tIns="0" wrap="none">
                <a:noAutofit/>
              </a:bodyPr>
              <a:lstStyle/>
              <a:p>
                <a:pPr algn="r"/>
                <a:r>
                  <a:rPr altLang="en-US" lang="zh-CN" sz="1600">
                    <a:latin charset="-122" pitchFamily="34" typeface="微软雅黑"/>
                    <a:ea charset="-122" panose="020b0503020204020204" pitchFamily="34" typeface="微软雅黑"/>
                    <a:cs charset="-122" pitchFamily="2" typeface="华文黑体"/>
                  </a:rPr>
                  <a:t>单击添加标题</a:t>
                </a:r>
              </a:p>
            </p:txBody>
          </p:sp>
        </p:grpSp>
        <p:grpSp>
          <p:nvGrpSpPr>
            <p:cNvPr id="10" name="Group 65"/>
            <p:cNvGrpSpPr/>
            <p:nvPr/>
          </p:nvGrpSpPr>
          <p:grpSpPr>
            <a:xfrm>
              <a:off x="7096567" y="2301369"/>
              <a:ext cx="2103531" cy="821738"/>
              <a:chOff x="8525825" y="3068487"/>
              <a:chExt cx="2804708" cy="1095649"/>
            </a:xfrm>
          </p:grpSpPr>
          <p:sp>
            <p:nvSpPr>
              <p:cNvPr id="11" name="TextBox 62"/>
              <p:cNvSpPr txBox="1"/>
              <p:nvPr/>
            </p:nvSpPr>
            <p:spPr>
              <a:xfrm>
                <a:off x="8525825" y="3325876"/>
                <a:ext cx="2804708" cy="838260"/>
              </a:xfrm>
              <a:prstGeom prst="rect">
                <a:avLst/>
              </a:prstGeom>
              <a:noFill/>
            </p:spPr>
            <p:txBody>
              <a:bodyPr bIns="0" lIns="192000" rIns="192000" tIns="0" wrap="square">
                <a:normAutofit/>
              </a:bodyPr>
              <a:lstStyle/>
              <a:p>
                <a:r>
                  <a:rPr altLang="en-US" lang="zh-CN" sz="110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a:t>
                </a:r>
              </a:p>
            </p:txBody>
          </p:sp>
          <p:sp>
            <p:nvSpPr>
              <p:cNvPr id="12" name="Rectangle 63"/>
              <p:cNvSpPr/>
              <p:nvPr/>
            </p:nvSpPr>
            <p:spPr>
              <a:xfrm>
                <a:off x="8525825" y="3068487"/>
                <a:ext cx="2804708" cy="215444"/>
              </a:xfrm>
              <a:prstGeom prst="rect">
                <a:avLst/>
              </a:prstGeom>
            </p:spPr>
            <p:txBody>
              <a:bodyPr anchor="ctr" bIns="0" lIns="192000" rIns="192000" tIns="0" wrap="none">
                <a:noAutofit/>
              </a:bodyPr>
              <a:lstStyle/>
              <a:p>
                <a:r>
                  <a:rPr altLang="en-US" lang="zh-CN" sz="1600">
                    <a:latin charset="-122" pitchFamily="34" typeface="微软雅黑"/>
                    <a:ea charset="-122" panose="020b0503020204020204" pitchFamily="34" typeface="微软雅黑"/>
                    <a:cs charset="-122" pitchFamily="2" typeface="华文黑体"/>
                  </a:rPr>
                  <a:t>单击添加标题</a:t>
                </a:r>
              </a:p>
            </p:txBody>
          </p:sp>
        </p:grpSp>
      </p:grpSp>
    </p:spTree>
    <p:extLst>
      <p:ext uri="{BB962C8B-B14F-4D97-AF65-F5344CB8AC3E}">
        <p14:creationId val="395597579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250" fill="hold" id="11"/>
                                        <p:tgtEl>
                                          <p:spTgt spid="2"/>
                                        </p:tgtEl>
                                        <p:attrNameLst>
                                          <p:attrName>ppt_w</p:attrName>
                                        </p:attrNameLst>
                                      </p:cBhvr>
                                      <p:tavLst>
                                        <p:tav tm="0">
                                          <p:val>
                                            <p:fltVal val="0"/>
                                          </p:val>
                                        </p:tav>
                                        <p:tav tm="100000">
                                          <p:val>
                                            <p:strVal val="#ppt_w"/>
                                          </p:val>
                                        </p:tav>
                                      </p:tavLst>
                                    </p:anim>
                                    <p:anim calcmode="lin" valueType="num">
                                      <p:cBhvr>
                                        <p:cTn dur="1250" fill="hold" id="12"/>
                                        <p:tgtEl>
                                          <p:spTgt spid="2"/>
                                        </p:tgtEl>
                                        <p:attrNameLst>
                                          <p:attrName>ppt_h</p:attrName>
                                        </p:attrNameLst>
                                      </p:cBhvr>
                                      <p:tavLst>
                                        <p:tav tm="0">
                                          <p:val>
                                            <p:fltVal val="0"/>
                                          </p:val>
                                        </p:tav>
                                        <p:tav tm="100000">
                                          <p:val>
                                            <p:strVal val="#ppt_h"/>
                                          </p:val>
                                        </p:tav>
                                      </p:tavLst>
                                    </p:anim>
                                    <p:animEffect filter="fade" transition="in">
                                      <p:cBhvr>
                                        <p:cTn dur="1250" id="1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Freeform 101"/>
          <p:cNvSpPr>
            <a:spLocks noEditPoints="1"/>
          </p:cNvSpPr>
          <p:nvPr/>
        </p:nvSpPr>
        <p:spPr bwMode="auto">
          <a:xfrm>
            <a:off x="5433361" y="1989286"/>
            <a:ext cx="2322400" cy="2317204"/>
          </a:xfrm>
          <a:custGeom>
            <a:gdLst>
              <a:gd fmla="*/ 27 w 188" name="T0"/>
              <a:gd fmla="*/ 27 h 188" name="T1"/>
              <a:gd fmla="*/ 45 w 188" name="T2"/>
              <a:gd fmla="*/ 143 h 188" name="T3"/>
              <a:gd fmla="*/ 161 w 188" name="T4"/>
              <a:gd fmla="*/ 161 h 188" name="T5"/>
              <a:gd fmla="*/ 144 w 188" name="T6"/>
              <a:gd fmla="*/ 44 h 188" name="T7"/>
              <a:gd fmla="*/ 27 w 188" name="T8"/>
              <a:gd fmla="*/ 27 h 188" name="T9"/>
              <a:gd fmla="*/ 136 w 188" name="T10"/>
              <a:gd fmla="*/ 154 h 188" name="T11"/>
              <a:gd fmla="*/ 45 w 188" name="T12"/>
              <a:gd fmla="*/ 141 h 188" name="T13"/>
              <a:gd fmla="*/ 31 w 188" name="T14"/>
              <a:gd fmla="*/ 50 h 188" name="T15"/>
              <a:gd fmla="*/ 122 w 188" name="T16"/>
              <a:gd fmla="*/ 64 h 188" name="T17"/>
              <a:gd fmla="*/ 136 w 188" name="T18"/>
              <a:gd fmla="*/ 154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noFill/>
          <a:ln>
            <a:solidFill>
              <a:schemeClr val="tx1"/>
            </a:solidFill>
          </a:ln>
          <a:extLst/>
        </p:spPr>
        <p:txBody>
          <a:bodyPr anchor="t" anchorCtr="0" bIns="60941" compatLnSpc="1" lIns="121883" numCol="1" rIns="121883" tIns="60941" vert="horz" wrap="square">
            <a:prstTxWarp prst="textNoShape">
              <a:avLst/>
            </a:prstTxWarp>
          </a:bodyPr>
          <a:lstStyle/>
          <a:p>
            <a:endParaRPr lang="en-US" sz="2399">
              <a:latin charset="-122" pitchFamily="34" typeface="微软雅黑"/>
              <a:ea charset="-122" panose="020b0503020204020204" pitchFamily="34" typeface="微软雅黑"/>
              <a:sym charset="-122" pitchFamily="34" typeface="微软雅黑"/>
            </a:endParaRPr>
          </a:p>
        </p:txBody>
      </p:sp>
      <p:sp>
        <p:nvSpPr>
          <p:cNvPr id="11" name="Freeform 102"/>
          <p:cNvSpPr>
            <a:spLocks noEditPoints="1"/>
          </p:cNvSpPr>
          <p:nvPr/>
        </p:nvSpPr>
        <p:spPr bwMode="auto">
          <a:xfrm>
            <a:off x="4937033" y="3517210"/>
            <a:ext cx="2467876" cy="1927541"/>
          </a:xfrm>
          <a:custGeom>
            <a:gdLst>
              <a:gd fmla="*/ 193 w 200" name="T0"/>
              <a:gd fmla="*/ 61 h 156" name="T1"/>
              <a:gd fmla="*/ 88 w 200" name="T2"/>
              <a:gd fmla="*/ 9 h 156" name="T3"/>
              <a:gd fmla="*/ 7 w 200" name="T4"/>
              <a:gd fmla="*/ 95 h 156" name="T5"/>
              <a:gd fmla="*/ 113 w 200" name="T6"/>
              <a:gd fmla="*/ 147 h 156" name="T7"/>
              <a:gd fmla="*/ 193 w 200" name="T8"/>
              <a:gd fmla="*/ 61 h 156" name="T9"/>
              <a:gd fmla="*/ 27 w 200" name="T10"/>
              <a:gd fmla="*/ 78 h 156" name="T11"/>
              <a:gd fmla="*/ 90 w 200" name="T12"/>
              <a:gd fmla="*/ 11 h 156" name="T13"/>
              <a:gd fmla="*/ 172 w 200" name="T14"/>
              <a:gd fmla="*/ 51 h 156" name="T15"/>
              <a:gd fmla="*/ 109 w 200" name="T16"/>
              <a:gd fmla="*/ 118 h 156" name="T17"/>
              <a:gd fmla="*/ 27 w 200" name="T18"/>
              <a:gd fmla="*/ 78 h 1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 w="200">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noFill/>
          <a:ln>
            <a:solidFill>
              <a:schemeClr val="tx1"/>
            </a:solidFill>
          </a:ln>
          <a:extLst/>
        </p:spPr>
        <p:txBody>
          <a:bodyPr anchor="t" anchorCtr="0" bIns="60941" compatLnSpc="1" lIns="121883" numCol="1" rIns="121883" tIns="60941" vert="horz" wrap="square">
            <a:prstTxWarp prst="textNoShape">
              <a:avLst/>
            </a:prstTxWarp>
          </a:bodyPr>
          <a:lstStyle/>
          <a:p>
            <a:endParaRPr lang="en-US" sz="2399">
              <a:latin charset="-122" pitchFamily="34" typeface="微软雅黑"/>
              <a:ea charset="-122" panose="020b0503020204020204" pitchFamily="34" typeface="微软雅黑"/>
              <a:sym charset="-122" pitchFamily="34" typeface="微软雅黑"/>
            </a:endParaRPr>
          </a:p>
        </p:txBody>
      </p:sp>
      <p:sp>
        <p:nvSpPr>
          <p:cNvPr id="12" name="Freeform 103"/>
          <p:cNvSpPr>
            <a:spLocks noEditPoints="1"/>
          </p:cNvSpPr>
          <p:nvPr/>
        </p:nvSpPr>
        <p:spPr bwMode="auto">
          <a:xfrm>
            <a:off x="4233308" y="2020007"/>
            <a:ext cx="1885976" cy="2447093"/>
          </a:xfrm>
          <a:custGeom>
            <a:gdLst>
              <a:gd fmla="*/ 63 w 153" name="T0"/>
              <a:gd fmla="*/ 193 h 198" name="T1"/>
              <a:gd fmla="*/ 146 w 153" name="T2"/>
              <a:gd fmla="*/ 109 h 198" name="T3"/>
              <a:gd fmla="*/ 90 w 153" name="T4"/>
              <a:gd fmla="*/ 5 h 198" name="T5"/>
              <a:gd fmla="*/ 7 w 153" name="T6"/>
              <a:gd fmla="*/ 89 h 198" name="T7"/>
              <a:gd fmla="*/ 63 w 153" name="T8"/>
              <a:gd fmla="*/ 193 h 198" name="T9"/>
              <a:gd fmla="*/ 100 w 153" name="T10"/>
              <a:gd fmla="*/ 30 h 198" name="T11"/>
              <a:gd fmla="*/ 143 w 153" name="T12"/>
              <a:gd fmla="*/ 110 h 198" name="T13"/>
              <a:gd fmla="*/ 79 w 153" name="T14"/>
              <a:gd fmla="*/ 176 h 198" name="T15"/>
              <a:gd fmla="*/ 35 w 153" name="T16"/>
              <a:gd fmla="*/ 95 h 198" name="T17"/>
              <a:gd fmla="*/ 100 w 153" name="T18"/>
              <a:gd fmla="*/ 30 h 1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8" w="153">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noFill/>
          <a:ln>
            <a:solidFill>
              <a:schemeClr val="tx1"/>
            </a:solidFill>
          </a:ln>
          <a:extLst/>
        </p:spPr>
        <p:txBody>
          <a:bodyPr anchor="t" anchorCtr="0" bIns="60941" compatLnSpc="1" lIns="121883" numCol="1" rIns="121883" tIns="60941" vert="horz" wrap="square">
            <a:prstTxWarp prst="textNoShape">
              <a:avLst/>
            </a:prstTxWarp>
          </a:bodyPr>
          <a:lstStyle/>
          <a:p>
            <a:endParaRPr lang="en-US" sz="2399">
              <a:latin charset="-122" pitchFamily="34" typeface="微软雅黑"/>
              <a:ea charset="-122" panose="020b0503020204020204" pitchFamily="34" typeface="微软雅黑"/>
              <a:sym charset="-122" pitchFamily="34" typeface="微软雅黑"/>
            </a:endParaRPr>
          </a:p>
        </p:txBody>
      </p:sp>
      <p:sp>
        <p:nvSpPr>
          <p:cNvPr id="15" name="Freeform 14"/>
          <p:cNvSpPr>
            <a:spLocks noEditPoints="1"/>
          </p:cNvSpPr>
          <p:nvPr/>
        </p:nvSpPr>
        <p:spPr bwMode="auto">
          <a:xfrm>
            <a:off x="5895772" y="4217943"/>
            <a:ext cx="503539" cy="526387"/>
          </a:xfrm>
          <a:custGeom>
            <a:gdLst>
              <a:gd fmla="*/ 161 w 485" name="T0"/>
              <a:gd fmla="*/ 500 h 507" name="T1"/>
              <a:gd fmla="*/ 7 w 485" name="T2"/>
              <a:gd fmla="*/ 338 h 507" name="T3"/>
              <a:gd fmla="*/ 2 w 485" name="T4"/>
              <a:gd fmla="*/ 308 h 507" name="T5"/>
              <a:gd fmla="*/ 15 w 485" name="T6"/>
              <a:gd fmla="*/ 280 h 507" name="T7"/>
              <a:gd fmla="*/ 254 w 485" name="T8"/>
              <a:gd fmla="*/ 30 h 507" name="T9"/>
              <a:gd fmla="*/ 295 w 485" name="T10"/>
              <a:gd fmla="*/ 9 h 507" name="T11"/>
              <a:gd fmla="*/ 364 w 485" name="T12"/>
              <a:gd fmla="*/ 2 h 507" name="T13"/>
              <a:gd fmla="*/ 420 w 485" name="T14"/>
              <a:gd fmla="*/ 22 h 507" name="T15"/>
              <a:gd fmla="*/ 463 w 485" name="T16"/>
              <a:gd fmla="*/ 68 h 507" name="T17"/>
              <a:gd fmla="*/ 482 w 485" name="T18"/>
              <a:gd fmla="*/ 126 h 507" name="T19"/>
              <a:gd fmla="*/ 475 w 485" name="T20"/>
              <a:gd fmla="*/ 198 h 507" name="T21"/>
              <a:gd fmla="*/ 456 w 485" name="T22"/>
              <a:gd fmla="*/ 241 h 507" name="T23"/>
              <a:gd fmla="*/ 217 w 485" name="T24"/>
              <a:gd fmla="*/ 492 h 507" name="T25"/>
              <a:gd fmla="*/ 190 w 485" name="T26"/>
              <a:gd fmla="*/ 506 h 507" name="T27"/>
              <a:gd fmla="*/ 161 w 485" name="T28"/>
              <a:gd fmla="*/ 500 h 507" name="T29"/>
              <a:gd fmla="*/ 376 w 485" name="T30"/>
              <a:gd fmla="*/ 65 h 507" name="T31"/>
              <a:gd fmla="*/ 330 w 485" name="T32"/>
              <a:gd fmla="*/ 113 h 507" name="T33"/>
              <a:gd fmla="*/ 376 w 485" name="T34"/>
              <a:gd fmla="*/ 161 h 507" name="T35"/>
              <a:gd fmla="*/ 422 w 485" name="T36"/>
              <a:gd fmla="*/ 113 h 507" name="T37"/>
              <a:gd fmla="*/ 376 w 485" name="T38"/>
              <a:gd fmla="*/ 65 h 50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7" w="485">
                <a:moveTo>
                  <a:pt x="161" y="500"/>
                </a:moveTo>
                <a:cubicBezTo>
                  <a:pt x="133" y="483"/>
                  <a:pt x="23" y="368"/>
                  <a:pt x="7" y="338"/>
                </a:cubicBezTo>
                <a:cubicBezTo>
                  <a:pt x="2" y="329"/>
                  <a:pt x="0" y="318"/>
                  <a:pt x="2" y="308"/>
                </a:cubicBezTo>
                <a:cubicBezTo>
                  <a:pt x="3" y="298"/>
                  <a:pt x="7" y="288"/>
                  <a:pt x="15" y="280"/>
                </a:cubicBezTo>
                <a:cubicBezTo>
                  <a:pt x="254" y="30"/>
                  <a:pt x="254" y="30"/>
                  <a:pt x="254" y="30"/>
                </a:cubicBezTo>
                <a:cubicBezTo>
                  <a:pt x="265" y="18"/>
                  <a:pt x="279" y="11"/>
                  <a:pt x="295" y="9"/>
                </a:cubicBezTo>
                <a:cubicBezTo>
                  <a:pt x="364" y="2"/>
                  <a:pt x="364" y="2"/>
                  <a:pt x="364" y="2"/>
                </a:cubicBezTo>
                <a:cubicBezTo>
                  <a:pt x="385" y="0"/>
                  <a:pt x="404" y="7"/>
                  <a:pt x="420" y="22"/>
                </a:cubicBezTo>
                <a:cubicBezTo>
                  <a:pt x="463" y="68"/>
                  <a:pt x="463" y="68"/>
                  <a:pt x="463" y="68"/>
                </a:cubicBezTo>
                <a:cubicBezTo>
                  <a:pt x="478" y="84"/>
                  <a:pt x="485" y="104"/>
                  <a:pt x="482" y="126"/>
                </a:cubicBezTo>
                <a:cubicBezTo>
                  <a:pt x="475" y="198"/>
                  <a:pt x="475" y="198"/>
                  <a:pt x="475" y="198"/>
                </a:cubicBezTo>
                <a:cubicBezTo>
                  <a:pt x="474" y="215"/>
                  <a:pt x="467" y="229"/>
                  <a:pt x="456" y="241"/>
                </a:cubicBezTo>
                <a:cubicBezTo>
                  <a:pt x="217" y="492"/>
                  <a:pt x="217" y="492"/>
                  <a:pt x="217" y="492"/>
                </a:cubicBezTo>
                <a:cubicBezTo>
                  <a:pt x="209" y="500"/>
                  <a:pt x="200" y="504"/>
                  <a:pt x="190" y="506"/>
                </a:cubicBezTo>
                <a:cubicBezTo>
                  <a:pt x="181" y="507"/>
                  <a:pt x="170" y="505"/>
                  <a:pt x="161" y="500"/>
                </a:cubicBezTo>
                <a:close/>
                <a:moveTo>
                  <a:pt x="376" y="65"/>
                </a:moveTo>
                <a:cubicBezTo>
                  <a:pt x="351" y="65"/>
                  <a:pt x="330" y="87"/>
                  <a:pt x="330" y="113"/>
                </a:cubicBezTo>
                <a:cubicBezTo>
                  <a:pt x="330" y="140"/>
                  <a:pt x="351" y="161"/>
                  <a:pt x="376" y="161"/>
                </a:cubicBezTo>
                <a:cubicBezTo>
                  <a:pt x="402" y="161"/>
                  <a:pt x="422" y="140"/>
                  <a:pt x="422" y="113"/>
                </a:cubicBezTo>
                <a:cubicBezTo>
                  <a:pt x="422" y="87"/>
                  <a:pt x="402" y="65"/>
                  <a:pt x="376" y="65"/>
                </a:cubicBezTo>
                <a:close/>
              </a:path>
            </a:pathLst>
          </a:custGeom>
          <a:solidFill>
            <a:srgbClr val="58A4FF"/>
          </a:solidFill>
          <a:ln>
            <a:noFill/>
          </a:ln>
          <a:extLst/>
        </p:spPr>
        <p:txBody>
          <a:bodyPr anchor="t" anchorCtr="0" bIns="60941" compatLnSpc="1" lIns="121883" numCol="1" rIns="121883" tIns="60941"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399">
              <a:latin charset="-122" pitchFamily="34" typeface="微软雅黑"/>
              <a:ea charset="-122" panose="020b0503020204020204" pitchFamily="34" typeface="微软雅黑"/>
              <a:sym charset="-122" pitchFamily="34" typeface="微软雅黑"/>
            </a:endParaRPr>
          </a:p>
        </p:txBody>
      </p:sp>
      <p:sp>
        <p:nvSpPr>
          <p:cNvPr id="16" name="Freeform 15"/>
          <p:cNvSpPr>
            <a:spLocks noEditPoints="1"/>
          </p:cNvSpPr>
          <p:nvPr/>
        </p:nvSpPr>
        <p:spPr bwMode="auto">
          <a:xfrm>
            <a:off x="4998701" y="3132659"/>
            <a:ext cx="536236" cy="428461"/>
          </a:xfrm>
          <a:custGeom>
            <a:gdLst>
              <a:gd fmla="*/ 22 w 516" name="T0"/>
              <a:gd fmla="*/ 348 h 412" name="T1"/>
              <a:gd fmla="*/ 0 w 516" name="T2"/>
              <a:gd fmla="*/ 296 h 412" name="T3"/>
              <a:gd fmla="*/ 142 w 516" name="T4"/>
              <a:gd fmla="*/ 274 h 412" name="T5"/>
              <a:gd fmla="*/ 349 w 516" name="T6"/>
              <a:gd fmla="*/ 160 h 412" name="T7"/>
              <a:gd fmla="*/ 391 w 516" name="T8"/>
              <a:gd fmla="*/ 221 h 412" name="T9"/>
              <a:gd fmla="*/ 427 w 516" name="T10"/>
              <a:gd fmla="*/ 273 h 412" name="T11"/>
              <a:gd fmla="*/ 398 w 516" name="T12"/>
              <a:gd fmla="*/ 331 h 412" name="T13"/>
              <a:gd fmla="*/ 349 w 516" name="T14"/>
              <a:gd fmla="*/ 338 h 412" name="T15"/>
              <a:gd fmla="*/ 327 w 516" name="T16"/>
              <a:gd fmla="*/ 360 h 412" name="T17"/>
              <a:gd fmla="*/ 295 w 516" name="T18"/>
              <a:gd fmla="*/ 336 h 412" name="T19"/>
              <a:gd fmla="*/ 255 w 516" name="T20"/>
              <a:gd fmla="*/ 307 h 412" name="T21"/>
              <a:gd fmla="*/ 249 w 516" name="T22"/>
              <a:gd fmla="*/ 270 h 412" name="T23"/>
              <a:gd fmla="*/ 287 w 516" name="T24"/>
              <a:gd fmla="*/ 291 h 412" name="T25"/>
              <a:gd fmla="*/ 305 w 516" name="T26"/>
              <a:gd fmla="*/ 306 h 412" name="T27"/>
              <a:gd fmla="*/ 327 w 516" name="T28"/>
              <a:gd fmla="*/ 246 h 412" name="T29"/>
              <a:gd fmla="*/ 272 w 516" name="T30"/>
              <a:gd fmla="*/ 235 h 412" name="T31"/>
              <a:gd fmla="*/ 251 w 516" name="T32"/>
              <a:gd fmla="*/ 187 h 412" name="T33"/>
              <a:gd fmla="*/ 286 w 516" name="T34"/>
              <a:gd fmla="*/ 133 h 412" name="T35"/>
              <a:gd fmla="*/ 327 w 516" name="T36"/>
              <a:gd fmla="*/ 109 h 412" name="T37"/>
              <a:gd fmla="*/ 349 w 516" name="T38"/>
              <a:gd fmla="*/ 129 h 412" name="T39"/>
              <a:gd fmla="*/ 414 w 516" name="T40"/>
              <a:gd fmla="*/ 151 h 412" name="T41"/>
              <a:gd fmla="*/ 387 w 516" name="T42"/>
              <a:gd fmla="*/ 190 h 412" name="T43"/>
              <a:gd fmla="*/ 380 w 516" name="T44"/>
              <a:gd fmla="*/ 165 h 412" name="T45"/>
              <a:gd fmla="*/ 349 w 516" name="T46"/>
              <a:gd fmla="*/ 160 h 412" name="T47"/>
              <a:gd fmla="*/ 321 w 516" name="T48"/>
              <a:gd fmla="*/ 160 h 412" name="T49"/>
              <a:gd fmla="*/ 291 w 516" name="T50"/>
              <a:gd fmla="*/ 169 h 412" name="T51"/>
              <a:gd fmla="*/ 297 w 516" name="T52"/>
              <a:gd fmla="*/ 209 h 412" name="T53"/>
              <a:gd fmla="*/ 327 w 516" name="T54"/>
              <a:gd fmla="*/ 160 h 412" name="T55"/>
              <a:gd fmla="*/ 349 w 516" name="T56"/>
              <a:gd fmla="*/ 308 h 412" name="T57"/>
              <a:gd fmla="*/ 383 w 516" name="T58"/>
              <a:gd fmla="*/ 301 h 412" name="T59"/>
              <a:gd fmla="*/ 386 w 516" name="T60"/>
              <a:gd fmla="*/ 257 h 412" name="T61"/>
              <a:gd fmla="*/ 349 w 516" name="T62"/>
              <a:gd fmla="*/ 246 h 412" name="T63"/>
              <a:gd fmla="*/ 442 w 516" name="T64"/>
              <a:gd fmla="*/ 339 h 412" name="T65"/>
              <a:gd fmla="*/ 442 w 516" name="T66"/>
              <a:gd fmla="*/ 131 h 412" name="T67"/>
              <a:gd fmla="*/ 234 w 516" name="T68"/>
              <a:gd fmla="*/ 131 h 412" name="T69"/>
              <a:gd fmla="*/ 234 w 516" name="T70"/>
              <a:gd fmla="*/ 339 h 412" name="T71"/>
              <a:gd fmla="*/ 464 w 516" name="T72"/>
              <a:gd fmla="*/ 360 h 412" name="T73"/>
              <a:gd fmla="*/ 464 w 516" name="T74"/>
              <a:gd fmla="*/ 109 h 412" name="T75"/>
              <a:gd fmla="*/ 213 w 516" name="T76"/>
              <a:gd fmla="*/ 109 h 412" name="T77"/>
              <a:gd fmla="*/ 213 w 516" name="T78"/>
              <a:gd fmla="*/ 360 h 412" name="T79"/>
              <a:gd fmla="*/ 464 w 516" name="T80"/>
              <a:gd fmla="*/ 360 h 412" name="T81"/>
              <a:gd fmla="*/ 22 w 516" name="T82"/>
              <a:gd fmla="*/ 73 h 412" name="T83"/>
              <a:gd fmla="*/ 0 w 516" name="T84"/>
              <a:gd fmla="*/ 22 h 412" name="T85"/>
              <a:gd fmla="*/ 322 w 516" name="T86"/>
              <a:gd fmla="*/ 0 h 412" name="T87"/>
              <a:gd fmla="*/ 344 w 516" name="T88"/>
              <a:gd fmla="*/ 34 h 412" name="T89"/>
              <a:gd fmla="*/ 219 w 516" name="T90"/>
              <a:gd fmla="*/ 73 h 412" name="T91"/>
              <a:gd fmla="*/ 22 w 516" name="T92"/>
              <a:gd fmla="*/ 165 h 412" name="T93"/>
              <a:gd fmla="*/ 0 w 516" name="T94"/>
              <a:gd fmla="*/ 113 h 412" name="T95"/>
              <a:gd fmla="*/ 198 w 516" name="T96"/>
              <a:gd fmla="*/ 91 h 412" name="T97"/>
              <a:gd fmla="*/ 139 w 516" name="T98"/>
              <a:gd fmla="*/ 256 h 412" name="T99"/>
              <a:gd fmla="*/ 0 w 516" name="T100"/>
              <a:gd fmla="*/ 234 h 412" name="T101"/>
              <a:gd fmla="*/ 22 w 516" name="T102"/>
              <a:gd fmla="*/ 183 h 412" name="T103"/>
              <a:gd fmla="*/ 138 w 516" name="T104"/>
              <a:gd fmla="*/ 235 h 4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516">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rgbClr val="58A4FF"/>
          </a:solidFill>
          <a:ln>
            <a:noFill/>
          </a:ln>
          <a:extLst/>
        </p:spPr>
        <p:txBody>
          <a:bodyPr anchor="t" anchorCtr="0" bIns="60941" compatLnSpc="1" lIns="121883" numCol="1" rIns="121883" tIns="60941"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399">
              <a:latin charset="-122" pitchFamily="34" typeface="微软雅黑"/>
              <a:ea charset="-122" panose="020b0503020204020204" pitchFamily="34" typeface="微软雅黑"/>
              <a:sym charset="-122" pitchFamily="34" typeface="微软雅黑"/>
            </a:endParaRPr>
          </a:p>
        </p:txBody>
      </p:sp>
      <p:sp>
        <p:nvSpPr>
          <p:cNvPr id="17" name="Freeform 16"/>
          <p:cNvSpPr>
            <a:spLocks noEditPoints="1"/>
          </p:cNvSpPr>
          <p:nvPr/>
        </p:nvSpPr>
        <p:spPr bwMode="auto">
          <a:xfrm>
            <a:off x="6255736" y="3054378"/>
            <a:ext cx="477395" cy="394161"/>
          </a:xfrm>
          <a:custGeom>
            <a:gdLst>
              <a:gd fmla="*/ 485 w 505" name="T0"/>
              <a:gd fmla="*/ 364 h 417" name="T1"/>
              <a:gd fmla="*/ 481 w 505" name="T2"/>
              <a:gd fmla="*/ 282 h 417" name="T3"/>
              <a:gd fmla="*/ 505 w 505" name="T4"/>
              <a:gd fmla="*/ 26 h 417" name="T5"/>
              <a:gd fmla="*/ 181 w 505" name="T6"/>
              <a:gd fmla="*/ 0 h 417" name="T7"/>
              <a:gd fmla="*/ 157 w 505" name="T8"/>
              <a:gd fmla="*/ 32 h 417" name="T9"/>
              <a:gd fmla="*/ 367 w 505" name="T10"/>
              <a:gd fmla="*/ 67 h 417" name="T11"/>
              <a:gd fmla="*/ 447 w 505" name="T12"/>
              <a:gd fmla="*/ 67 h 417" name="T13"/>
              <a:gd fmla="*/ 456 w 505" name="T14"/>
              <a:gd fmla="*/ 78 h 417" name="T15"/>
              <a:gd fmla="*/ 368 w 505" name="T16"/>
              <a:gd fmla="*/ 89 h 417" name="T17"/>
              <a:gd fmla="*/ 447 w 505" name="T18"/>
              <a:gd fmla="*/ 125 h 417" name="T19"/>
              <a:gd fmla="*/ 456 w 505" name="T20"/>
              <a:gd fmla="*/ 135 h 417" name="T21"/>
              <a:gd fmla="*/ 368 w 505" name="T22"/>
              <a:gd fmla="*/ 146 h 417" name="T23"/>
              <a:gd fmla="*/ 447 w 505" name="T24"/>
              <a:gd fmla="*/ 186 h 417" name="T25"/>
              <a:gd fmla="*/ 456 w 505" name="T26"/>
              <a:gd fmla="*/ 196 h 417" name="T27"/>
              <a:gd fmla="*/ 368 w 505" name="T28"/>
              <a:gd fmla="*/ 207 h 417" name="T29"/>
              <a:gd fmla="*/ 348 w 505" name="T30"/>
              <a:gd fmla="*/ 311 h 417" name="T31"/>
              <a:gd fmla="*/ 323 w 505" name="T32"/>
              <a:gd fmla="*/ 337 h 417" name="T33"/>
              <a:gd fmla="*/ 20 w 505" name="T34"/>
              <a:gd fmla="*/ 417 h 417" name="T35"/>
              <a:gd fmla="*/ 24 w 505" name="T36"/>
              <a:gd fmla="*/ 335 h 417" name="T37"/>
              <a:gd fmla="*/ 0 w 505" name="T38"/>
              <a:gd fmla="*/ 79 h 417" name="T39"/>
              <a:gd fmla="*/ 324 w 505" name="T40"/>
              <a:gd fmla="*/ 53 h 417" name="T41"/>
              <a:gd fmla="*/ 348 w 505" name="T42"/>
              <a:gd fmla="*/ 311 h 417" name="T43"/>
              <a:gd fmla="*/ 290 w 505" name="T44"/>
              <a:gd fmla="*/ 119 h 417" name="T45"/>
              <a:gd fmla="*/ 300 w 505" name="T46"/>
              <a:gd fmla="*/ 129 h 417" name="T47"/>
              <a:gd fmla="*/ 58 w 505" name="T48"/>
              <a:gd fmla="*/ 140 h 417" name="T49"/>
              <a:gd fmla="*/ 48 w 505" name="T50"/>
              <a:gd fmla="*/ 129 h 417" name="T51"/>
              <a:gd fmla="*/ 58 w 505" name="T52"/>
              <a:gd fmla="*/ 176 h 417" name="T53"/>
              <a:gd fmla="*/ 300 w 505" name="T54"/>
              <a:gd fmla="*/ 187 h 417" name="T55"/>
              <a:gd fmla="*/ 290 w 505" name="T56"/>
              <a:gd fmla="*/ 198 h 417" name="T57"/>
              <a:gd fmla="*/ 48 w 505" name="T58"/>
              <a:gd fmla="*/ 187 h 417" name="T59"/>
              <a:gd fmla="*/ 58 w 505" name="T60"/>
              <a:gd fmla="*/ 176 h 417" name="T61"/>
              <a:gd fmla="*/ 290 w 505" name="T62"/>
              <a:gd fmla="*/ 237 h 417" name="T63"/>
              <a:gd fmla="*/ 300 w 505" name="T64"/>
              <a:gd fmla="*/ 248 h 417" name="T65"/>
              <a:gd fmla="*/ 58 w 505" name="T66"/>
              <a:gd fmla="*/ 259 h 417" name="T67"/>
              <a:gd fmla="*/ 48 w 505" name="T68"/>
              <a:gd fmla="*/ 248 h 417" name="T69"/>
              <a:gd fmla="*/ 38 w 505" name="T70"/>
              <a:gd fmla="*/ 371 h 417" name="T71"/>
              <a:gd fmla="*/ 35 w 505" name="T72"/>
              <a:gd fmla="*/ 320 h 417" name="T73"/>
              <a:gd fmla="*/ 18 w 505" name="T74"/>
              <a:gd fmla="*/ 91 h 417" name="T75"/>
              <a:gd fmla="*/ 313 w 505" name="T76"/>
              <a:gd fmla="*/ 72 h 417" name="T77"/>
              <a:gd fmla="*/ 330 w 505" name="T78"/>
              <a:gd fmla="*/ 301 h 417" name="T79"/>
              <a:gd fmla="*/ 313 w 505" name="T80"/>
              <a:gd fmla="*/ 320 h 41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17" w="505">
                <a:moveTo>
                  <a:pt x="368" y="285"/>
                </a:moveTo>
                <a:cubicBezTo>
                  <a:pt x="426" y="288"/>
                  <a:pt x="448" y="325"/>
                  <a:pt x="485" y="364"/>
                </a:cubicBezTo>
                <a:cubicBezTo>
                  <a:pt x="486" y="336"/>
                  <a:pt x="486" y="310"/>
                  <a:pt x="480" y="282"/>
                </a:cubicBezTo>
                <a:cubicBezTo>
                  <a:pt x="481" y="282"/>
                  <a:pt x="481" y="282"/>
                  <a:pt x="481" y="282"/>
                </a:cubicBezTo>
                <a:cubicBezTo>
                  <a:pt x="494" y="282"/>
                  <a:pt x="505" y="270"/>
                  <a:pt x="505" y="256"/>
                </a:cubicBezTo>
                <a:cubicBezTo>
                  <a:pt x="505" y="200"/>
                  <a:pt x="505" y="82"/>
                  <a:pt x="505" y="26"/>
                </a:cubicBezTo>
                <a:cubicBezTo>
                  <a:pt x="505" y="12"/>
                  <a:pt x="494" y="0"/>
                  <a:pt x="481" y="0"/>
                </a:cubicBezTo>
                <a:cubicBezTo>
                  <a:pt x="381" y="0"/>
                  <a:pt x="281" y="0"/>
                  <a:pt x="181" y="0"/>
                </a:cubicBezTo>
                <a:cubicBezTo>
                  <a:pt x="168" y="0"/>
                  <a:pt x="157" y="12"/>
                  <a:pt x="157" y="26"/>
                </a:cubicBezTo>
                <a:cubicBezTo>
                  <a:pt x="157" y="32"/>
                  <a:pt x="157" y="32"/>
                  <a:pt x="157" y="32"/>
                </a:cubicBezTo>
                <a:cubicBezTo>
                  <a:pt x="328" y="32"/>
                  <a:pt x="328" y="32"/>
                  <a:pt x="328" y="32"/>
                </a:cubicBezTo>
                <a:cubicBezTo>
                  <a:pt x="348" y="32"/>
                  <a:pt x="364" y="47"/>
                  <a:pt x="367" y="67"/>
                </a:cubicBezTo>
                <a:cubicBezTo>
                  <a:pt x="368" y="67"/>
                  <a:pt x="368" y="67"/>
                  <a:pt x="368" y="67"/>
                </a:cubicBezTo>
                <a:cubicBezTo>
                  <a:pt x="447" y="67"/>
                  <a:pt x="447" y="67"/>
                  <a:pt x="447" y="67"/>
                </a:cubicBezTo>
                <a:cubicBezTo>
                  <a:pt x="452" y="67"/>
                  <a:pt x="456" y="72"/>
                  <a:pt x="456" y="78"/>
                </a:cubicBezTo>
                <a:cubicBezTo>
                  <a:pt x="456" y="78"/>
                  <a:pt x="456" y="78"/>
                  <a:pt x="456" y="78"/>
                </a:cubicBezTo>
                <a:cubicBezTo>
                  <a:pt x="456" y="84"/>
                  <a:pt x="452" y="89"/>
                  <a:pt x="447" y="89"/>
                </a:cubicBezTo>
                <a:cubicBezTo>
                  <a:pt x="368" y="89"/>
                  <a:pt x="368" y="89"/>
                  <a:pt x="368" y="89"/>
                </a:cubicBezTo>
                <a:cubicBezTo>
                  <a:pt x="368" y="125"/>
                  <a:pt x="368" y="125"/>
                  <a:pt x="368" y="125"/>
                </a:cubicBezTo>
                <a:cubicBezTo>
                  <a:pt x="447" y="125"/>
                  <a:pt x="447" y="125"/>
                  <a:pt x="447" y="125"/>
                </a:cubicBezTo>
                <a:cubicBezTo>
                  <a:pt x="452" y="125"/>
                  <a:pt x="456" y="129"/>
                  <a:pt x="456" y="135"/>
                </a:cubicBezTo>
                <a:cubicBezTo>
                  <a:pt x="456" y="135"/>
                  <a:pt x="456" y="135"/>
                  <a:pt x="456" y="135"/>
                </a:cubicBezTo>
                <a:cubicBezTo>
                  <a:pt x="456" y="141"/>
                  <a:pt x="452" y="146"/>
                  <a:pt x="447" y="146"/>
                </a:cubicBezTo>
                <a:cubicBezTo>
                  <a:pt x="368" y="146"/>
                  <a:pt x="368" y="146"/>
                  <a:pt x="368" y="146"/>
                </a:cubicBezTo>
                <a:cubicBezTo>
                  <a:pt x="368" y="186"/>
                  <a:pt x="368" y="186"/>
                  <a:pt x="368" y="186"/>
                </a:cubicBezTo>
                <a:cubicBezTo>
                  <a:pt x="447" y="186"/>
                  <a:pt x="447" y="186"/>
                  <a:pt x="447" y="186"/>
                </a:cubicBezTo>
                <a:cubicBezTo>
                  <a:pt x="452" y="186"/>
                  <a:pt x="456" y="190"/>
                  <a:pt x="456" y="196"/>
                </a:cubicBezTo>
                <a:cubicBezTo>
                  <a:pt x="456" y="196"/>
                  <a:pt x="456" y="196"/>
                  <a:pt x="456" y="196"/>
                </a:cubicBezTo>
                <a:cubicBezTo>
                  <a:pt x="456" y="202"/>
                  <a:pt x="452" y="207"/>
                  <a:pt x="447" y="207"/>
                </a:cubicBezTo>
                <a:cubicBezTo>
                  <a:pt x="368" y="207"/>
                  <a:pt x="368" y="207"/>
                  <a:pt x="368" y="207"/>
                </a:cubicBezTo>
                <a:cubicBezTo>
                  <a:pt x="368" y="285"/>
                  <a:pt x="368" y="285"/>
                  <a:pt x="368" y="285"/>
                </a:cubicBezTo>
                <a:close/>
                <a:moveTo>
                  <a:pt x="348" y="311"/>
                </a:moveTo>
                <a:cubicBezTo>
                  <a:pt x="348" y="318"/>
                  <a:pt x="346" y="325"/>
                  <a:pt x="341" y="330"/>
                </a:cubicBezTo>
                <a:cubicBezTo>
                  <a:pt x="336" y="335"/>
                  <a:pt x="330" y="337"/>
                  <a:pt x="323" y="337"/>
                </a:cubicBezTo>
                <a:cubicBezTo>
                  <a:pt x="229" y="334"/>
                  <a:pt x="109" y="320"/>
                  <a:pt x="49" y="386"/>
                </a:cubicBezTo>
                <a:cubicBezTo>
                  <a:pt x="39" y="397"/>
                  <a:pt x="29" y="407"/>
                  <a:pt x="20" y="417"/>
                </a:cubicBezTo>
                <a:cubicBezTo>
                  <a:pt x="19" y="389"/>
                  <a:pt x="19" y="363"/>
                  <a:pt x="25" y="335"/>
                </a:cubicBezTo>
                <a:cubicBezTo>
                  <a:pt x="24" y="335"/>
                  <a:pt x="24" y="335"/>
                  <a:pt x="24" y="335"/>
                </a:cubicBezTo>
                <a:cubicBezTo>
                  <a:pt x="11" y="335"/>
                  <a:pt x="0" y="323"/>
                  <a:pt x="0" y="309"/>
                </a:cubicBezTo>
                <a:cubicBezTo>
                  <a:pt x="0" y="79"/>
                  <a:pt x="0" y="79"/>
                  <a:pt x="0" y="79"/>
                </a:cubicBezTo>
                <a:cubicBezTo>
                  <a:pt x="0" y="65"/>
                  <a:pt x="11" y="53"/>
                  <a:pt x="24" y="53"/>
                </a:cubicBezTo>
                <a:cubicBezTo>
                  <a:pt x="124" y="53"/>
                  <a:pt x="224" y="53"/>
                  <a:pt x="324" y="53"/>
                </a:cubicBezTo>
                <a:cubicBezTo>
                  <a:pt x="337" y="53"/>
                  <a:pt x="348" y="65"/>
                  <a:pt x="348" y="79"/>
                </a:cubicBezTo>
                <a:cubicBezTo>
                  <a:pt x="348" y="136"/>
                  <a:pt x="348" y="255"/>
                  <a:pt x="348" y="311"/>
                </a:cubicBezTo>
                <a:close/>
                <a:moveTo>
                  <a:pt x="58" y="119"/>
                </a:moveTo>
                <a:cubicBezTo>
                  <a:pt x="290" y="119"/>
                  <a:pt x="290" y="119"/>
                  <a:pt x="290" y="119"/>
                </a:cubicBezTo>
                <a:cubicBezTo>
                  <a:pt x="295" y="119"/>
                  <a:pt x="300" y="124"/>
                  <a:pt x="300" y="129"/>
                </a:cubicBezTo>
                <a:cubicBezTo>
                  <a:pt x="300" y="129"/>
                  <a:pt x="300" y="129"/>
                  <a:pt x="300" y="129"/>
                </a:cubicBezTo>
                <a:cubicBezTo>
                  <a:pt x="300" y="135"/>
                  <a:pt x="295" y="140"/>
                  <a:pt x="290" y="140"/>
                </a:cubicBezTo>
                <a:cubicBezTo>
                  <a:pt x="58" y="140"/>
                  <a:pt x="58" y="140"/>
                  <a:pt x="58" y="140"/>
                </a:cubicBezTo>
                <a:cubicBezTo>
                  <a:pt x="53" y="140"/>
                  <a:pt x="48" y="135"/>
                  <a:pt x="48" y="129"/>
                </a:cubicBezTo>
                <a:cubicBezTo>
                  <a:pt x="48" y="129"/>
                  <a:pt x="48" y="129"/>
                  <a:pt x="48" y="129"/>
                </a:cubicBezTo>
                <a:cubicBezTo>
                  <a:pt x="48" y="124"/>
                  <a:pt x="53" y="119"/>
                  <a:pt x="58" y="119"/>
                </a:cubicBezTo>
                <a:close/>
                <a:moveTo>
                  <a:pt x="58" y="176"/>
                </a:moveTo>
                <a:cubicBezTo>
                  <a:pt x="290" y="176"/>
                  <a:pt x="290" y="176"/>
                  <a:pt x="290" y="176"/>
                </a:cubicBezTo>
                <a:cubicBezTo>
                  <a:pt x="295" y="176"/>
                  <a:pt x="300" y="181"/>
                  <a:pt x="300" y="187"/>
                </a:cubicBezTo>
                <a:cubicBezTo>
                  <a:pt x="300" y="187"/>
                  <a:pt x="300" y="187"/>
                  <a:pt x="300" y="187"/>
                </a:cubicBezTo>
                <a:cubicBezTo>
                  <a:pt x="300" y="193"/>
                  <a:pt x="295" y="198"/>
                  <a:pt x="290" y="198"/>
                </a:cubicBezTo>
                <a:cubicBezTo>
                  <a:pt x="58" y="198"/>
                  <a:pt x="58" y="198"/>
                  <a:pt x="58" y="198"/>
                </a:cubicBezTo>
                <a:cubicBezTo>
                  <a:pt x="53" y="198"/>
                  <a:pt x="48" y="193"/>
                  <a:pt x="48" y="187"/>
                </a:cubicBezTo>
                <a:cubicBezTo>
                  <a:pt x="48" y="187"/>
                  <a:pt x="48" y="187"/>
                  <a:pt x="48" y="187"/>
                </a:cubicBezTo>
                <a:cubicBezTo>
                  <a:pt x="48" y="181"/>
                  <a:pt x="53" y="176"/>
                  <a:pt x="58" y="176"/>
                </a:cubicBezTo>
                <a:close/>
                <a:moveTo>
                  <a:pt x="58" y="237"/>
                </a:moveTo>
                <a:cubicBezTo>
                  <a:pt x="290" y="237"/>
                  <a:pt x="290" y="237"/>
                  <a:pt x="290" y="237"/>
                </a:cubicBezTo>
                <a:cubicBezTo>
                  <a:pt x="295" y="237"/>
                  <a:pt x="300" y="242"/>
                  <a:pt x="300" y="248"/>
                </a:cubicBezTo>
                <a:cubicBezTo>
                  <a:pt x="300" y="248"/>
                  <a:pt x="300" y="248"/>
                  <a:pt x="300" y="248"/>
                </a:cubicBezTo>
                <a:cubicBezTo>
                  <a:pt x="300" y="254"/>
                  <a:pt x="295" y="259"/>
                  <a:pt x="290" y="259"/>
                </a:cubicBezTo>
                <a:cubicBezTo>
                  <a:pt x="58" y="259"/>
                  <a:pt x="58" y="259"/>
                  <a:pt x="58" y="259"/>
                </a:cubicBezTo>
                <a:cubicBezTo>
                  <a:pt x="53" y="259"/>
                  <a:pt x="48" y="254"/>
                  <a:pt x="48" y="248"/>
                </a:cubicBezTo>
                <a:cubicBezTo>
                  <a:pt x="48" y="248"/>
                  <a:pt x="48" y="248"/>
                  <a:pt x="48" y="248"/>
                </a:cubicBezTo>
                <a:cubicBezTo>
                  <a:pt x="48" y="242"/>
                  <a:pt x="53" y="237"/>
                  <a:pt x="58" y="237"/>
                </a:cubicBezTo>
                <a:close/>
                <a:moveTo>
                  <a:pt x="38" y="371"/>
                </a:moveTo>
                <a:cubicBezTo>
                  <a:pt x="39" y="352"/>
                  <a:pt x="43" y="338"/>
                  <a:pt x="48" y="320"/>
                </a:cubicBezTo>
                <a:cubicBezTo>
                  <a:pt x="35" y="320"/>
                  <a:pt x="35" y="320"/>
                  <a:pt x="35" y="320"/>
                </a:cubicBezTo>
                <a:cubicBezTo>
                  <a:pt x="25" y="320"/>
                  <a:pt x="18" y="312"/>
                  <a:pt x="18" y="301"/>
                </a:cubicBezTo>
                <a:cubicBezTo>
                  <a:pt x="18" y="91"/>
                  <a:pt x="18" y="91"/>
                  <a:pt x="18" y="91"/>
                </a:cubicBezTo>
                <a:cubicBezTo>
                  <a:pt x="18" y="81"/>
                  <a:pt x="25" y="72"/>
                  <a:pt x="35" y="72"/>
                </a:cubicBezTo>
                <a:cubicBezTo>
                  <a:pt x="128" y="72"/>
                  <a:pt x="220" y="72"/>
                  <a:pt x="313" y="72"/>
                </a:cubicBezTo>
                <a:cubicBezTo>
                  <a:pt x="323" y="72"/>
                  <a:pt x="330" y="81"/>
                  <a:pt x="330" y="91"/>
                </a:cubicBezTo>
                <a:cubicBezTo>
                  <a:pt x="330" y="140"/>
                  <a:pt x="330" y="252"/>
                  <a:pt x="330" y="301"/>
                </a:cubicBezTo>
                <a:cubicBezTo>
                  <a:pt x="330" y="306"/>
                  <a:pt x="329" y="311"/>
                  <a:pt x="325" y="314"/>
                </a:cubicBezTo>
                <a:cubicBezTo>
                  <a:pt x="322" y="318"/>
                  <a:pt x="318" y="320"/>
                  <a:pt x="313" y="320"/>
                </a:cubicBezTo>
                <a:cubicBezTo>
                  <a:pt x="227" y="318"/>
                  <a:pt x="83" y="308"/>
                  <a:pt x="38" y="371"/>
                </a:cubicBezTo>
                <a:close/>
              </a:path>
            </a:pathLst>
          </a:custGeom>
          <a:solidFill>
            <a:srgbClr val="58A4FF"/>
          </a:solidFill>
          <a:ln>
            <a:noFill/>
          </a:ln>
          <a:extLst/>
        </p:spPr>
        <p:txBody>
          <a:bodyPr anchor="t" anchorCtr="0" bIns="60941" compatLnSpc="1" lIns="121883" numCol="1" rIns="121883" tIns="60941"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399">
              <a:latin charset="-122" pitchFamily="34" typeface="微软雅黑"/>
              <a:ea charset="-122" panose="020b0503020204020204" pitchFamily="34" typeface="微软雅黑"/>
              <a:sym charset="-122" pitchFamily="34" typeface="微软雅黑"/>
            </a:endParaRPr>
          </a:p>
        </p:txBody>
      </p:sp>
      <p:sp>
        <p:nvSpPr>
          <p:cNvPr id="20" name="TextBox 19"/>
          <p:cNvSpPr txBox="1"/>
          <p:nvPr/>
        </p:nvSpPr>
        <p:spPr>
          <a:xfrm>
            <a:off x="1440922" y="2692991"/>
            <a:ext cx="1617417" cy="335280"/>
          </a:xfrm>
          <a:prstGeom prst="rect">
            <a:avLst/>
          </a:prstGeom>
          <a:noFill/>
        </p:spPr>
        <p:txBody>
          <a:bodyPr rtlCol="0" wrap="square">
            <a:spAutoFit/>
          </a:bodyPr>
          <a:lstStyle/>
          <a:p>
            <a:r>
              <a:rPr altLang="en-US" lang="zh-CN" sz="1600">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21" name="Rectangle 20"/>
          <p:cNvSpPr/>
          <p:nvPr/>
        </p:nvSpPr>
        <p:spPr>
          <a:xfrm>
            <a:off x="1440920" y="3073716"/>
            <a:ext cx="2640785" cy="929640"/>
          </a:xfrm>
          <a:prstGeom prst="rect">
            <a:avLst/>
          </a:prstGeom>
        </p:spPr>
        <p:txBody>
          <a:bodyPr wrap="square">
            <a:spAutoFit/>
          </a:bodyPr>
          <a:lstStyle/>
          <a:p>
            <a:r>
              <a:rPr altLang="en-US" lang="zh-CN" sz="110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单击添加标题单击添加标题单击添加标题单击添加标题单击添加标题单击添加标题单击添加标题单击添加标题单击添加标题单击添加标题单击添加标题单击添加标题单击添加标题</a:t>
            </a:r>
          </a:p>
        </p:txBody>
      </p:sp>
      <p:sp>
        <p:nvSpPr>
          <p:cNvPr id="23" name="TextBox 22"/>
          <p:cNvSpPr txBox="1"/>
          <p:nvPr/>
        </p:nvSpPr>
        <p:spPr>
          <a:xfrm>
            <a:off x="5685724" y="5483610"/>
            <a:ext cx="1617417" cy="335280"/>
          </a:xfrm>
          <a:prstGeom prst="rect">
            <a:avLst/>
          </a:prstGeom>
          <a:noFill/>
        </p:spPr>
        <p:txBody>
          <a:bodyPr rtlCol="0" wrap="square">
            <a:spAutoFit/>
          </a:bodyPr>
          <a:lstStyle/>
          <a:p>
            <a:r>
              <a:rPr altLang="en-US" lang="zh-CN" sz="1600">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24" name="Rectangle 23"/>
          <p:cNvSpPr/>
          <p:nvPr/>
        </p:nvSpPr>
        <p:spPr>
          <a:xfrm>
            <a:off x="4120687" y="5925280"/>
            <a:ext cx="4069735" cy="571500"/>
          </a:xfrm>
          <a:prstGeom prst="rect">
            <a:avLst/>
          </a:prstGeom>
        </p:spPr>
        <p:txBody>
          <a:bodyPr wrap="square">
            <a:spAutoFit/>
          </a:bodyPr>
          <a:lstStyle/>
          <a:p>
            <a:r>
              <a:rPr altLang="en-US" lang="zh-CN" sz="105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单击添加标题单击添加标题单击添加标题单击添加标题单击添加标题单击添加标题单击添加标题单击添加标题单击添加标题单击添加标题单击添加标题单击添加标题单击添加标题单击添加标题</a:t>
            </a:r>
          </a:p>
        </p:txBody>
      </p:sp>
      <p:sp>
        <p:nvSpPr>
          <p:cNvPr id="29" name="TextBox 28"/>
          <p:cNvSpPr txBox="1"/>
          <p:nvPr/>
        </p:nvSpPr>
        <p:spPr>
          <a:xfrm>
            <a:off x="8190423" y="2819830"/>
            <a:ext cx="1617417" cy="335280"/>
          </a:xfrm>
          <a:prstGeom prst="rect">
            <a:avLst/>
          </a:prstGeom>
          <a:noFill/>
        </p:spPr>
        <p:txBody>
          <a:bodyPr rtlCol="0" wrap="square">
            <a:spAutoFit/>
          </a:bodyPr>
          <a:lstStyle/>
          <a:p>
            <a:r>
              <a:rPr altLang="en-US" lang="zh-CN" sz="1600">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30" name="Rectangle 29"/>
          <p:cNvSpPr/>
          <p:nvPr/>
        </p:nvSpPr>
        <p:spPr>
          <a:xfrm>
            <a:off x="8190420" y="3200556"/>
            <a:ext cx="2640785" cy="571500"/>
          </a:xfrm>
          <a:prstGeom prst="rect">
            <a:avLst/>
          </a:prstGeom>
        </p:spPr>
        <p:txBody>
          <a:bodyPr wrap="square">
            <a:spAutoFit/>
          </a:bodyPr>
          <a:lstStyle/>
          <a:p>
            <a:r>
              <a:rPr altLang="en-US" lang="zh-CN" sz="1050">
                <a:latin charset="-122" pitchFamily="34" typeface="微软雅黑"/>
                <a:ea charset="-122" panose="020b0503020204020204" pitchFamily="34" typeface="微软雅黑"/>
                <a:cs charset="-122" pitchFamily="2" typeface="华文黑体"/>
              </a:rPr>
              <a:t>单击添加标题单击添加标题单击添加标题单击添加标题单击添加标题单击添加标题单击添加标题</a:t>
            </a:r>
          </a:p>
        </p:txBody>
      </p:sp>
    </p:spTree>
    <p:extLst>
      <p:ext uri="{BB962C8B-B14F-4D97-AF65-F5344CB8AC3E}">
        <p14:creationId val="129903991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0"/>
                                        </p:tgtEl>
                                        <p:attrNameLst>
                                          <p:attrName>style.visibility</p:attrName>
                                        </p:attrNameLst>
                                      </p:cBhvr>
                                      <p:to>
                                        <p:strVal val="visible"/>
                                      </p:to>
                                    </p:set>
                                    <p:animEffect filter="barn(inVertical)"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1"/>
                                        </p:tgtEl>
                                        <p:attrNameLst>
                                          <p:attrName>style.visibility</p:attrName>
                                        </p:attrNameLst>
                                      </p:cBhvr>
                                      <p:to>
                                        <p:strVal val="visible"/>
                                      </p:to>
                                    </p:set>
                                    <p:animEffect filter="barn(inVertical)" transition="in">
                                      <p:cBhvr>
                                        <p:cTn dur="500" id="15"/>
                                        <p:tgtEl>
                                          <p:spTgt spid="11"/>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500" id="23"/>
                                        <p:tgtEl>
                                          <p:spTgt spid="17"/>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childTnLst>
                          </p:cTn>
                        </p:par>
                        <p:par>
                          <p:cTn fill="hold" id="28" nodeType="afterGroup">
                            <p:stCondLst>
                              <p:cond delay="3000"/>
                            </p:stCondLst>
                            <p:childTnLst>
                              <p:par>
                                <p:cTn fill="hold" grpId="0" id="29" nodeType="afterEffect" presetClass="entr" presetID="2" presetSubtype="4">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250" fill="hold" id="31"/>
                                        <p:tgtEl>
                                          <p:spTgt spid="20"/>
                                        </p:tgtEl>
                                        <p:attrNameLst>
                                          <p:attrName>ppt_x</p:attrName>
                                        </p:attrNameLst>
                                      </p:cBhvr>
                                      <p:tavLst>
                                        <p:tav tm="0">
                                          <p:val>
                                            <p:strVal val="#ppt_x"/>
                                          </p:val>
                                        </p:tav>
                                        <p:tav tm="100000">
                                          <p:val>
                                            <p:strVal val="#ppt_x"/>
                                          </p:val>
                                        </p:tav>
                                      </p:tavLst>
                                    </p:anim>
                                    <p:anim calcmode="lin" valueType="num">
                                      <p:cBhvr additive="base">
                                        <p:cTn dur="250" fill="hold" id="32"/>
                                        <p:tgtEl>
                                          <p:spTgt spid="20"/>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250"/>
                            </p:stCondLst>
                            <p:childTnLst>
                              <p:par>
                                <p:cTn fill="hold" grpId="0" id="34" nodeType="afterEffect" presetClass="entr" presetID="2" presetSubtype="4">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250" fill="hold" id="36"/>
                                        <p:tgtEl>
                                          <p:spTgt spid="23"/>
                                        </p:tgtEl>
                                        <p:attrNameLst>
                                          <p:attrName>ppt_x</p:attrName>
                                        </p:attrNameLst>
                                      </p:cBhvr>
                                      <p:tavLst>
                                        <p:tav tm="0">
                                          <p:val>
                                            <p:strVal val="#ppt_x"/>
                                          </p:val>
                                        </p:tav>
                                        <p:tav tm="100000">
                                          <p:val>
                                            <p:strVal val="#ppt_x"/>
                                          </p:val>
                                        </p:tav>
                                      </p:tavLst>
                                    </p:anim>
                                    <p:anim calcmode="lin" valueType="num">
                                      <p:cBhvr additive="base">
                                        <p:cTn dur="250" fill="hold" id="37"/>
                                        <p:tgtEl>
                                          <p:spTgt spid="2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 presetSubtype="4">
                                  <p:stCondLst>
                                    <p:cond delay="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250" fill="hold" id="41"/>
                                        <p:tgtEl>
                                          <p:spTgt spid="29"/>
                                        </p:tgtEl>
                                        <p:attrNameLst>
                                          <p:attrName>ppt_x</p:attrName>
                                        </p:attrNameLst>
                                      </p:cBhvr>
                                      <p:tavLst>
                                        <p:tav tm="0">
                                          <p:val>
                                            <p:strVal val="#ppt_x"/>
                                          </p:val>
                                        </p:tav>
                                        <p:tav tm="100000">
                                          <p:val>
                                            <p:strVal val="#ppt_x"/>
                                          </p:val>
                                        </p:tav>
                                      </p:tavLst>
                                    </p:anim>
                                    <p:anim calcmode="lin" valueType="num">
                                      <p:cBhvr additive="base">
                                        <p:cTn dur="250" fill="hold" id="42"/>
                                        <p:tgtEl>
                                          <p:spTgt spid="29"/>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750"/>
                            </p:stCondLst>
                            <p:childTnLst>
                              <p:par>
                                <p:cTn fill="hold" grpId="0" id="44" nodeType="afterEffect" presetClass="entr" presetID="10" presetSubtype="0">
                                  <p:stCondLst>
                                    <p:cond delay="0"/>
                                  </p:stCondLst>
                                  <p:childTnLst>
                                    <p:set>
                                      <p:cBhvr>
                                        <p:cTn dur="1" fill="hold" id="45">
                                          <p:stCondLst>
                                            <p:cond delay="0"/>
                                          </p:stCondLst>
                                        </p:cTn>
                                        <p:tgtEl>
                                          <p:spTgt spid="21"/>
                                        </p:tgtEl>
                                        <p:attrNameLst>
                                          <p:attrName>style.visibility</p:attrName>
                                        </p:attrNameLst>
                                      </p:cBhvr>
                                      <p:to>
                                        <p:strVal val="visible"/>
                                      </p:to>
                                    </p:set>
                                    <p:animEffect filter="fade" transition="in">
                                      <p:cBhvr>
                                        <p:cTn dur="500" id="46"/>
                                        <p:tgtEl>
                                          <p:spTgt spid="21"/>
                                        </p:tgtEl>
                                      </p:cBhvr>
                                    </p:animEffect>
                                  </p:childTnLst>
                                </p:cTn>
                              </p:par>
                            </p:childTnLst>
                          </p:cTn>
                        </p:par>
                        <p:par>
                          <p:cTn fill="hold" id="47" nodeType="afterGroup">
                            <p:stCondLst>
                              <p:cond delay="4250"/>
                            </p:stCondLst>
                            <p:childTnLst>
                              <p:par>
                                <p:cTn fill="hold" grpId="0" id="48" nodeType="afterEffect" presetClass="entr" presetID="10" presetSubtype="0">
                                  <p:stCondLst>
                                    <p:cond delay="0"/>
                                  </p:stCondLst>
                                  <p:childTnLst>
                                    <p:set>
                                      <p:cBhvr>
                                        <p:cTn dur="1" fill="hold" id="49">
                                          <p:stCondLst>
                                            <p:cond delay="0"/>
                                          </p:stCondLst>
                                        </p:cTn>
                                        <p:tgtEl>
                                          <p:spTgt spid="24"/>
                                        </p:tgtEl>
                                        <p:attrNameLst>
                                          <p:attrName>style.visibility</p:attrName>
                                        </p:attrNameLst>
                                      </p:cBhvr>
                                      <p:to>
                                        <p:strVal val="visible"/>
                                      </p:to>
                                    </p:set>
                                    <p:animEffect filter="fade" transition="in">
                                      <p:cBhvr>
                                        <p:cTn dur="500" id="50"/>
                                        <p:tgtEl>
                                          <p:spTgt spid="24"/>
                                        </p:tgtEl>
                                      </p:cBhvr>
                                    </p:animEffect>
                                  </p:childTnLst>
                                </p:cTn>
                              </p:par>
                            </p:childTnLst>
                          </p:cTn>
                        </p:par>
                        <p:par>
                          <p:cTn fill="hold" id="51" nodeType="afterGroup">
                            <p:stCondLst>
                              <p:cond delay="4750"/>
                            </p:stCondLst>
                            <p:childTnLst>
                              <p:par>
                                <p:cTn fill="hold" grpId="0" id="52" nodeType="afterEffect" presetClass="entr" presetID="10" presetSubtype="0">
                                  <p:stCondLst>
                                    <p:cond delay="0"/>
                                  </p:stCondLst>
                                  <p:childTnLst>
                                    <p:set>
                                      <p:cBhvr>
                                        <p:cTn dur="1" fill="hold" id="53">
                                          <p:stCondLst>
                                            <p:cond delay="0"/>
                                          </p:stCondLst>
                                        </p:cTn>
                                        <p:tgtEl>
                                          <p:spTgt spid="30"/>
                                        </p:tgtEl>
                                        <p:attrNameLst>
                                          <p:attrName>style.visibility</p:attrName>
                                        </p:attrNameLst>
                                      </p:cBhvr>
                                      <p:to>
                                        <p:strVal val="visible"/>
                                      </p:to>
                                    </p:set>
                                    <p:animEffect filter="fade" transition="in">
                                      <p:cBhvr>
                                        <p:cTn dur="500" id="5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5"/>
      <p:bldP grpId="0" spid="16"/>
      <p:bldP grpId="0" spid="17"/>
      <p:bldP grpId="0" spid="20"/>
      <p:bldP grpId="0" spid="21"/>
      <p:bldP grpId="0" spid="23"/>
      <p:bldP grpId="0" spid="24"/>
      <p:bldP grpId="0" spid="29"/>
      <p:bldP grpId="0" spid="3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文本框 6">
            <a:extLst>
              <a:ext uri="{FF2B5EF4-FFF2-40B4-BE49-F238E27FC236}">
                <a16:creationId xmlns:a16="http://schemas.microsoft.com/office/drawing/2014/main" id="{1BBD99AB-9D50-41DC-B196-5C163A26A83A}"/>
              </a:ext>
            </a:extLst>
          </p:cNvPr>
          <p:cNvSpPr txBox="1"/>
          <p:nvPr/>
        </p:nvSpPr>
        <p:spPr>
          <a:xfrm>
            <a:off x="6128199" y="1690062"/>
            <a:ext cx="1188720" cy="3457466"/>
          </a:xfrm>
          <a:prstGeom prst="rect">
            <a:avLst/>
          </a:prstGeom>
          <a:noFill/>
          <a:ln w="9525">
            <a:noFill/>
          </a:ln>
        </p:spPr>
        <p:txBody>
          <a:bodyPr vert="eaVert" wrap="none">
            <a:spAutoFit/>
          </a:bodyPr>
          <a:lstStyle/>
          <a:p>
            <a:pPr eaLnBrk="1" hangingPunct="1" lvl="0"/>
            <a:r>
              <a:rPr altLang="en-US" b="1" lang="zh-CN" sz="6600">
                <a:solidFill>
                  <a:srgbClr val="58A4FF"/>
                </a:solidFill>
                <a:latin typeface="+mn-ea"/>
              </a:rPr>
              <a:t>创意设计</a:t>
            </a:r>
          </a:p>
        </p:txBody>
      </p:sp>
      <p:sp>
        <p:nvSpPr>
          <p:cNvPr id="19" name="文本框 8">
            <a:extLst>
              <a:ext uri="{FF2B5EF4-FFF2-40B4-BE49-F238E27FC236}">
                <a16:creationId xmlns:a16="http://schemas.microsoft.com/office/drawing/2014/main" id="{ACF950B9-540C-42E2-85F3-998FFFD2B29F}"/>
              </a:ext>
            </a:extLst>
          </p:cNvPr>
          <p:cNvSpPr txBox="1"/>
          <p:nvPr/>
        </p:nvSpPr>
        <p:spPr>
          <a:xfrm>
            <a:off x="5488633" y="1690062"/>
            <a:ext cx="963168" cy="3371383"/>
          </a:xfrm>
          <a:prstGeom prst="rect">
            <a:avLst/>
          </a:prstGeom>
          <a:noFill/>
          <a:ln w="9525">
            <a:noFill/>
          </a:ln>
        </p:spPr>
        <p:txBody>
          <a:bodyPr vert="eaVert" wrap="square">
            <a:spAutoFit/>
          </a:bodyPr>
          <a:lstStyle/>
          <a:p>
            <a:pPr algn="dist" eaLnBrk="1" hangingPunct="1" lvl="0">
              <a:lnSpc>
                <a:spcPct val="160000"/>
              </a:lnSpc>
            </a:pPr>
            <a:r>
              <a:rPr altLang="en-US" lang="zh-CN" sz="3200">
                <a:solidFill>
                  <a:srgbClr val="58A4FF"/>
                </a:solidFill>
                <a:latin typeface="+mn-ea"/>
              </a:rPr>
              <a:t>感谢您的观看</a:t>
            </a:r>
          </a:p>
        </p:txBody>
      </p:sp>
    </p:spTree>
    <p:extLst>
      <p:ext uri="{BB962C8B-B14F-4D97-AF65-F5344CB8AC3E}">
        <p14:creationId val="120697694"/>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3699735" y="3072714"/>
            <a:ext cx="846455" cy="1005840"/>
          </a:xfrm>
          <a:prstGeom prst="rect">
            <a:avLst/>
          </a:prstGeom>
          <a:noFill/>
        </p:spPr>
        <p:txBody>
          <a:bodyPr rtlCol="0" wrap="none">
            <a:spAutoFit/>
          </a:bodyPr>
          <a:lstStyle/>
          <a:p>
            <a:r>
              <a:rPr altLang="zh-CN" b="1" lang="en-US" sz="6000">
                <a:solidFill>
                  <a:srgbClr val="58A4FF"/>
                </a:solidFill>
                <a:latin charset="-128" panose="020b0300000000000000" pitchFamily="34" typeface="Yu Gothic UI Light"/>
                <a:ea charset="-128" panose="020b0300000000000000" pitchFamily="34" typeface="Yu Gothic UI Light"/>
              </a:rPr>
              <a:t>01</a:t>
            </a:r>
          </a:p>
        </p:txBody>
      </p:sp>
      <p:sp>
        <p:nvSpPr>
          <p:cNvPr id="13" name="矩形 12"/>
          <p:cNvSpPr/>
          <p:nvPr/>
        </p:nvSpPr>
        <p:spPr>
          <a:xfrm>
            <a:off x="4904631" y="2735131"/>
            <a:ext cx="2432367" cy="457200"/>
          </a:xfrm>
          <a:prstGeom prst="rect">
            <a:avLst/>
          </a:prstGeom>
        </p:spPr>
        <p:txBody>
          <a:bodyPr wrap="none">
            <a:spAutoFit/>
          </a:bodyPr>
          <a:lstStyle/>
          <a:p>
            <a:pPr algn="ctr"/>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年 度 工 作 概 述</a:t>
            </a:r>
          </a:p>
        </p:txBody>
      </p:sp>
      <p:sp>
        <p:nvSpPr>
          <p:cNvPr id="14" name="文本框 13"/>
          <p:cNvSpPr txBox="1"/>
          <p:nvPr/>
        </p:nvSpPr>
        <p:spPr>
          <a:xfrm>
            <a:off x="4892754" y="3215848"/>
            <a:ext cx="4102659" cy="640080"/>
          </a:xfrm>
          <a:prstGeom prst="rect">
            <a:avLst/>
          </a:prstGeom>
          <a:noFill/>
        </p:spPr>
        <p:txBody>
          <a:bodyPr rtlCol="0" wrap="square">
            <a:spAutoFit/>
          </a:bodyPr>
          <a:lstStyle/>
          <a:p>
            <a:pPr algn="just"/>
            <a:r>
              <a:rPr altLang="en-US" lang="zh-CN" sz="1200">
                <a:latin charset="0" panose="020f0302020204030204" pitchFamily="34" typeface="Calibri Light"/>
              </a:rPr>
              <a:t>这里输入您的内容，字体建议为常规字体，微软雅黑或者宋体等。颜色灰黑色这里输入您的内容，字体建议为常规字体，微软雅黑或者宋体等。颜色灰黑色</a:t>
            </a:r>
          </a:p>
        </p:txBody>
      </p:sp>
      <p:cxnSp>
        <p:nvCxnSpPr>
          <p:cNvPr id="16" name="直接连接符 15"/>
          <p:cNvCxnSpPr/>
          <p:nvPr/>
        </p:nvCxnSpPr>
        <p:spPr>
          <a:xfrm flipH="1">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1047677951"/>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34"/>
          <p:cNvSpPr/>
          <p:nvPr/>
        </p:nvSpPr>
        <p:spPr bwMode="auto">
          <a:xfrm rot="8294606">
            <a:off x="4506383" y="2137743"/>
            <a:ext cx="1437216" cy="184784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lumMod val="85000"/>
                  <a:lumOff val="15000"/>
                </a:schemeClr>
              </a:solidFill>
            </a:endParaRPr>
          </a:p>
        </p:txBody>
      </p:sp>
      <p:sp>
        <p:nvSpPr>
          <p:cNvPr id="11" name="等腰三角形 42"/>
          <p:cNvSpPr/>
          <p:nvPr/>
        </p:nvSpPr>
        <p:spPr>
          <a:xfrm rot="13301840">
            <a:off x="5968973" y="2181007"/>
            <a:ext cx="1353535" cy="1733948"/>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lumMod val="85000"/>
                  <a:lumOff val="15000"/>
                </a:schemeClr>
              </a:solidFill>
            </a:endParaRPr>
          </a:p>
        </p:txBody>
      </p:sp>
      <p:sp>
        <p:nvSpPr>
          <p:cNvPr id="12" name="椭圆 34"/>
          <p:cNvSpPr/>
          <p:nvPr/>
        </p:nvSpPr>
        <p:spPr bwMode="auto">
          <a:xfrm flipH="1" flipV="1" rot="8294606">
            <a:off x="5903387" y="3683000"/>
            <a:ext cx="1435100" cy="1845733"/>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lumMod val="85000"/>
                  <a:lumOff val="15000"/>
                </a:schemeClr>
              </a:solidFill>
            </a:endParaRPr>
          </a:p>
        </p:txBody>
      </p:sp>
      <p:sp>
        <p:nvSpPr>
          <p:cNvPr id="13" name="等腰三角形 42"/>
          <p:cNvSpPr/>
          <p:nvPr/>
        </p:nvSpPr>
        <p:spPr>
          <a:xfrm flipH="1" flipV="1" rot="13301840">
            <a:off x="4523727" y="3745987"/>
            <a:ext cx="1353535" cy="1733948"/>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lumMod val="85000"/>
                  <a:lumOff val="15000"/>
                </a:schemeClr>
              </a:solidFill>
            </a:endParaRPr>
          </a:p>
        </p:txBody>
      </p:sp>
      <p:sp>
        <p:nvSpPr>
          <p:cNvPr id="14" name="TextBox 9"/>
          <p:cNvSpPr txBox="1">
            <a:spLocks noChangeArrowheads="1"/>
          </p:cNvSpPr>
          <p:nvPr/>
        </p:nvSpPr>
        <p:spPr bwMode="auto">
          <a:xfrm>
            <a:off x="4267205" y="2529417"/>
            <a:ext cx="1606551" cy="365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1" lIns="121884" rIns="121884" tIns="60941">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tx1">
                    <a:lumMod val="85000"/>
                    <a:lumOff val="15000"/>
                  </a:schemeClr>
                </a:solidFill>
                <a:latin charset="-122" pitchFamily="34" typeface="微软雅黑"/>
                <a:ea charset="-122" panose="020b0503020204020204" pitchFamily="34" typeface="微软雅黑"/>
              </a:rPr>
              <a:t>人力成本</a:t>
            </a:r>
          </a:p>
        </p:txBody>
      </p:sp>
      <p:sp>
        <p:nvSpPr>
          <p:cNvPr id="15" name="TextBox 9"/>
          <p:cNvSpPr txBox="1">
            <a:spLocks noChangeArrowheads="1"/>
          </p:cNvSpPr>
          <p:nvPr/>
        </p:nvSpPr>
        <p:spPr bwMode="auto">
          <a:xfrm>
            <a:off x="4286252" y="2815167"/>
            <a:ext cx="1606549" cy="609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1" lIns="121884" rIns="121884" tIns="60941">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3200">
                <a:solidFill>
                  <a:srgbClr val="58A4FF"/>
                </a:solidFill>
                <a:latin charset="0" pitchFamily="34" typeface="Impact"/>
                <a:ea charset="-122" panose="020b0503020204020204" pitchFamily="34" typeface="微软雅黑"/>
              </a:rPr>
              <a:t>45%</a:t>
            </a:r>
          </a:p>
        </p:txBody>
      </p:sp>
      <p:sp>
        <p:nvSpPr>
          <p:cNvPr id="16" name="TextBox 9"/>
          <p:cNvSpPr txBox="1"/>
          <p:nvPr/>
        </p:nvSpPr>
        <p:spPr>
          <a:xfrm>
            <a:off x="5994406" y="2529417"/>
            <a:ext cx="1606551" cy="365722"/>
          </a:xfrm>
          <a:prstGeom prst="rect">
            <a:avLst/>
          </a:prstGeom>
          <a:noFill/>
          <a:effectLst/>
        </p:spPr>
        <p:txBody>
          <a:bodyPr bIns="60941" lIns="121884" rIns="121884" tIns="60941">
            <a:spAutoFit/>
          </a:bodyPr>
          <a:lstStyle/>
          <a:p>
            <a:pPr algn="ctr">
              <a:defRPr/>
            </a:pPr>
            <a:r>
              <a:rPr altLang="en-US" lang="zh-CN" sz="1600">
                <a:solidFill>
                  <a:schemeClr val="tx1">
                    <a:lumMod val="85000"/>
                    <a:lumOff val="15000"/>
                  </a:schemeClr>
                </a:solidFill>
                <a:latin charset="-122" pitchFamily="34" typeface="微软雅黑"/>
                <a:ea charset="-122" panose="020b0503020204020204" pitchFamily="34" typeface="微软雅黑"/>
              </a:rPr>
              <a:t>办公场地</a:t>
            </a:r>
          </a:p>
        </p:txBody>
      </p:sp>
      <p:sp>
        <p:nvSpPr>
          <p:cNvPr id="17" name="TextBox 9"/>
          <p:cNvSpPr txBox="1"/>
          <p:nvPr/>
        </p:nvSpPr>
        <p:spPr>
          <a:xfrm>
            <a:off x="5983819" y="2741087"/>
            <a:ext cx="1606549" cy="609562"/>
          </a:xfrm>
          <a:prstGeom prst="rect">
            <a:avLst/>
          </a:prstGeom>
          <a:noFill/>
          <a:effectLst/>
        </p:spPr>
        <p:txBody>
          <a:bodyPr bIns="60941" lIns="121884" rIns="121884" tIns="60941">
            <a:spAutoFit/>
          </a:bodyPr>
          <a:lstStyle/>
          <a:p>
            <a:pPr algn="ctr">
              <a:defRPr/>
            </a:pPr>
            <a:r>
              <a:rPr altLang="zh-CN" lang="en-US" sz="3200">
                <a:solidFill>
                  <a:srgbClr val="58A4FF"/>
                </a:solidFill>
                <a:latin charset="0" pitchFamily="34" typeface="Impact"/>
                <a:ea charset="-122" panose="020b0503020204020204" pitchFamily="34" typeface="微软雅黑"/>
              </a:rPr>
              <a:t>22%</a:t>
            </a:r>
          </a:p>
        </p:txBody>
      </p:sp>
      <p:sp>
        <p:nvSpPr>
          <p:cNvPr id="18" name="TextBox 9"/>
          <p:cNvSpPr txBox="1">
            <a:spLocks noChangeArrowheads="1"/>
          </p:cNvSpPr>
          <p:nvPr/>
        </p:nvSpPr>
        <p:spPr bwMode="auto">
          <a:xfrm>
            <a:off x="6002872" y="4375152"/>
            <a:ext cx="1606551" cy="365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1" lIns="121884" rIns="121884" tIns="60941">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tx1">
                    <a:lumMod val="85000"/>
                    <a:lumOff val="15000"/>
                  </a:schemeClr>
                </a:solidFill>
                <a:latin charset="-122" pitchFamily="34" typeface="微软雅黑"/>
                <a:ea charset="-122" panose="020b0503020204020204" pitchFamily="34" typeface="微软雅黑"/>
              </a:rPr>
              <a:t>推广费用</a:t>
            </a:r>
          </a:p>
        </p:txBody>
      </p:sp>
      <p:sp>
        <p:nvSpPr>
          <p:cNvPr id="19" name="TextBox 9"/>
          <p:cNvSpPr txBox="1">
            <a:spLocks noChangeArrowheads="1"/>
          </p:cNvSpPr>
          <p:nvPr/>
        </p:nvSpPr>
        <p:spPr bwMode="auto">
          <a:xfrm>
            <a:off x="6013451" y="4643967"/>
            <a:ext cx="1606549" cy="609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1" lIns="121884" rIns="121884" tIns="60941">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zh-CN" lang="en-US" sz="3200">
                <a:solidFill>
                  <a:srgbClr val="58A4FF"/>
                </a:solidFill>
                <a:latin charset="0" pitchFamily="34" typeface="Impact"/>
                <a:ea charset="-122" panose="020b0503020204020204" pitchFamily="34" typeface="微软雅黑"/>
              </a:rPr>
              <a:t>19%</a:t>
            </a:r>
          </a:p>
        </p:txBody>
      </p:sp>
      <p:sp>
        <p:nvSpPr>
          <p:cNvPr id="20" name="TextBox 9"/>
          <p:cNvSpPr txBox="1"/>
          <p:nvPr/>
        </p:nvSpPr>
        <p:spPr>
          <a:xfrm>
            <a:off x="4267205" y="4375152"/>
            <a:ext cx="1606551" cy="365722"/>
          </a:xfrm>
          <a:prstGeom prst="rect">
            <a:avLst/>
          </a:prstGeom>
          <a:noFill/>
          <a:effectLst/>
        </p:spPr>
        <p:txBody>
          <a:bodyPr bIns="60941" lIns="121884" rIns="121884" tIns="60941">
            <a:spAutoFit/>
          </a:bodyPr>
          <a:lstStyle/>
          <a:p>
            <a:pPr algn="ctr">
              <a:defRPr/>
            </a:pPr>
            <a:r>
              <a:rPr altLang="en-US" lang="zh-CN" sz="1600">
                <a:solidFill>
                  <a:schemeClr val="tx1">
                    <a:lumMod val="85000"/>
                    <a:lumOff val="15000"/>
                  </a:schemeClr>
                </a:solidFill>
                <a:latin charset="-122" pitchFamily="34" typeface="微软雅黑"/>
                <a:ea charset="-122" panose="020b0503020204020204" pitchFamily="34" typeface="微软雅黑"/>
              </a:rPr>
              <a:t>其它费用</a:t>
            </a:r>
          </a:p>
        </p:txBody>
      </p:sp>
      <p:sp>
        <p:nvSpPr>
          <p:cNvPr id="21" name="TextBox 9"/>
          <p:cNvSpPr txBox="1"/>
          <p:nvPr/>
        </p:nvSpPr>
        <p:spPr>
          <a:xfrm>
            <a:off x="4267205" y="4643967"/>
            <a:ext cx="1606551" cy="609562"/>
          </a:xfrm>
          <a:prstGeom prst="rect">
            <a:avLst/>
          </a:prstGeom>
          <a:noFill/>
          <a:effectLst/>
        </p:spPr>
        <p:txBody>
          <a:bodyPr bIns="60941" lIns="121884" rIns="121884" tIns="60941">
            <a:spAutoFit/>
          </a:bodyPr>
          <a:lstStyle/>
          <a:p>
            <a:pPr algn="ctr">
              <a:defRPr/>
            </a:pPr>
            <a:r>
              <a:rPr altLang="zh-CN" lang="en-US" sz="3200">
                <a:solidFill>
                  <a:srgbClr val="58A4FF"/>
                </a:solidFill>
                <a:latin charset="0" pitchFamily="34" typeface="Impact"/>
                <a:ea charset="-122" panose="020b0503020204020204" pitchFamily="34" typeface="微软雅黑"/>
              </a:rPr>
              <a:t>14%</a:t>
            </a:r>
          </a:p>
        </p:txBody>
      </p:sp>
      <p:sp>
        <p:nvSpPr>
          <p:cNvPr id="22" name="TextBox 76"/>
          <p:cNvSpPr txBox="1"/>
          <p:nvPr/>
        </p:nvSpPr>
        <p:spPr>
          <a:xfrm>
            <a:off x="812801" y="2169584"/>
            <a:ext cx="2650067" cy="1015746"/>
          </a:xfrm>
          <a:prstGeom prst="rect">
            <a:avLst/>
          </a:prstGeom>
          <a:noFill/>
        </p:spPr>
        <p:txBody>
          <a:bodyPr bIns="0" lIns="0" rIns="0" tIns="0">
            <a:spAutoFit/>
          </a:bodyPr>
          <a:lstStyle/>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详写内容……</a:t>
            </a:r>
          </a:p>
          <a:p>
            <a:pPr defTabSz="1218714">
              <a:defRPr/>
            </a:pPr>
            <a:endParaRPr altLang="en-US" kern="0" lang="zh-CN" sz="1333">
              <a:solidFill>
                <a:schemeClr val="tx1">
                  <a:lumMod val="85000"/>
                  <a:lumOff val="15000"/>
                </a:schemeClr>
              </a:solidFill>
              <a:latin charset="-122" pitchFamily="34" typeface="微软雅黑"/>
              <a:ea charset="-122" panose="020b0503020204020204" pitchFamily="34" typeface="微软雅黑"/>
            </a:endParaRPr>
          </a:p>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3" name="TextBox 77"/>
          <p:cNvSpPr txBox="1"/>
          <p:nvPr/>
        </p:nvSpPr>
        <p:spPr>
          <a:xfrm>
            <a:off x="8384120" y="2169584"/>
            <a:ext cx="2647949" cy="1015746"/>
          </a:xfrm>
          <a:prstGeom prst="rect">
            <a:avLst/>
          </a:prstGeom>
          <a:noFill/>
        </p:spPr>
        <p:txBody>
          <a:bodyPr bIns="0" lIns="0" rIns="0" tIns="0">
            <a:spAutoFit/>
          </a:bodyPr>
          <a:lstStyle/>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详写内容……</a:t>
            </a:r>
          </a:p>
          <a:p>
            <a:pPr defTabSz="1218714">
              <a:defRPr/>
            </a:pPr>
            <a:endParaRPr altLang="en-US" kern="0" lang="zh-CN" sz="1333">
              <a:solidFill>
                <a:schemeClr val="tx1">
                  <a:lumMod val="85000"/>
                  <a:lumOff val="15000"/>
                </a:schemeClr>
              </a:solidFill>
              <a:latin charset="-122" pitchFamily="34" typeface="微软雅黑"/>
              <a:ea charset="-122" panose="020b0503020204020204" pitchFamily="34" typeface="微软雅黑"/>
            </a:endParaRPr>
          </a:p>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4" name="TextBox 78"/>
          <p:cNvSpPr txBox="1"/>
          <p:nvPr/>
        </p:nvSpPr>
        <p:spPr>
          <a:xfrm>
            <a:off x="8384120" y="4150784"/>
            <a:ext cx="2647949" cy="1015746"/>
          </a:xfrm>
          <a:prstGeom prst="rect">
            <a:avLst/>
          </a:prstGeom>
          <a:noFill/>
        </p:spPr>
        <p:txBody>
          <a:bodyPr bIns="0" lIns="0" rIns="0" tIns="0">
            <a:spAutoFit/>
          </a:bodyPr>
          <a:lstStyle/>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详写内容……</a:t>
            </a:r>
          </a:p>
          <a:p>
            <a:pPr defTabSz="1218714">
              <a:defRPr/>
            </a:pPr>
            <a:endParaRPr altLang="en-US" kern="0" lang="zh-CN" sz="1333">
              <a:solidFill>
                <a:schemeClr val="tx1">
                  <a:lumMod val="85000"/>
                  <a:lumOff val="15000"/>
                </a:schemeClr>
              </a:solidFill>
              <a:latin charset="-122" pitchFamily="34" typeface="微软雅黑"/>
              <a:ea charset="-122" panose="020b0503020204020204" pitchFamily="34" typeface="微软雅黑"/>
            </a:endParaRPr>
          </a:p>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5" name="TextBox 79"/>
          <p:cNvSpPr txBox="1"/>
          <p:nvPr/>
        </p:nvSpPr>
        <p:spPr>
          <a:xfrm>
            <a:off x="812801" y="4150784"/>
            <a:ext cx="2650067" cy="1015746"/>
          </a:xfrm>
          <a:prstGeom prst="rect">
            <a:avLst/>
          </a:prstGeom>
          <a:noFill/>
        </p:spPr>
        <p:txBody>
          <a:bodyPr bIns="0" lIns="0" rIns="0" tIns="0">
            <a:spAutoFit/>
          </a:bodyPr>
          <a:lstStyle/>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详写内容……</a:t>
            </a:r>
          </a:p>
          <a:p>
            <a:pPr defTabSz="1218714">
              <a:defRPr/>
            </a:pPr>
            <a:endParaRPr altLang="en-US" kern="0" lang="zh-CN" sz="1333">
              <a:solidFill>
                <a:schemeClr val="tx1">
                  <a:lumMod val="85000"/>
                  <a:lumOff val="15000"/>
                </a:schemeClr>
              </a:solidFill>
              <a:latin charset="-122" pitchFamily="34" typeface="微软雅黑"/>
              <a:ea charset="-122" panose="020b0503020204020204" pitchFamily="34" typeface="微软雅黑"/>
            </a:endParaRPr>
          </a:p>
          <a:p>
            <a:pPr defTabSz="1218714">
              <a:defRPr/>
            </a:pPr>
            <a:r>
              <a:rPr altLang="en-US" kern="0" lang="zh-CN" sz="1333">
                <a:solidFill>
                  <a:schemeClr val="tx1">
                    <a:lumMod val="85000"/>
                    <a:lumOff val="15000"/>
                  </a:schemeClr>
                </a:solidFill>
                <a:latin charset="-122" pitchFamily="34" typeface="微软雅黑"/>
                <a:ea charset="-122" panose="020b0503020204020204" pitchFamily="34" typeface="微软雅黑"/>
              </a:rPr>
              <a:t>点击输入本栏的具体文字，简明扼要的说明分项内容，此为概念图解，请根据您的具体内容酌情修改</a:t>
            </a:r>
          </a:p>
        </p:txBody>
      </p:sp>
    </p:spTree>
    <p:extLst>
      <p:ext uri="{BB962C8B-B14F-4D97-AF65-F5344CB8AC3E}">
        <p14:creationId val="3599908020"/>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4"/>
                                        </p:tgtEl>
                                        <p:attrNameLst>
                                          <p:attrName>style.visibility</p:attrName>
                                        </p:attrNameLst>
                                      </p:cBhvr>
                                      <p:to>
                                        <p:strVal val="visible"/>
                                      </p:to>
                                    </p:set>
                                    <p:animEffect filter="randombar(horizontal)"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15"/>
                                        </p:tgtEl>
                                        <p:attrNameLst>
                                          <p:attrName>style.visibility</p:attrName>
                                        </p:attrNameLst>
                                      </p:cBhvr>
                                      <p:to>
                                        <p:strVal val="visible"/>
                                      </p:to>
                                    </p:set>
                                    <p:animEffect filter="randombar(horizontal)" transition="in">
                                      <p:cBhvr>
                                        <p:cTn dur="500" id="15"/>
                                        <p:tgtEl>
                                          <p:spTgt spid="15"/>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1">
                                  <p:stCondLst>
                                    <p:cond delay="0"/>
                                  </p:stCondLst>
                                  <p:childTnLst>
                                    <p:set>
                                      <p:cBhvr>
                                        <p:cTn dur="1" fill="hold" id="19">
                                          <p:stCondLst>
                                            <p:cond delay="0"/>
                                          </p:stCondLst>
                                        </p:cTn>
                                        <p:tgtEl>
                                          <p:spTgt spid="11"/>
                                        </p:tgtEl>
                                        <p:attrNameLst>
                                          <p:attrName>style.visibility</p:attrName>
                                        </p:attrNameLst>
                                      </p:cBhvr>
                                      <p:to>
                                        <p:strVal val="visible"/>
                                      </p:to>
                                    </p:set>
                                    <p:animEffect filter="wipe(up)" transition="in">
                                      <p:cBhvr>
                                        <p:cTn dur="500" id="20"/>
                                        <p:tgtEl>
                                          <p:spTgt spid="11"/>
                                        </p:tgtEl>
                                      </p:cBhvr>
                                    </p:animEffect>
                                  </p:childTnLst>
                                </p:cTn>
                              </p:par>
                            </p:childTnLst>
                          </p:cTn>
                        </p:par>
                        <p:par>
                          <p:cTn fill="hold" id="21" nodeType="afterGroup">
                            <p:stCondLst>
                              <p:cond delay="500"/>
                            </p:stCondLst>
                            <p:childTnLst>
                              <p:par>
                                <p:cTn fill="hold" grpId="0" id="22" nodeType="afterEffect" presetClass="entr" presetID="14" presetSubtype="10">
                                  <p:stCondLst>
                                    <p:cond delay="0"/>
                                  </p:stCondLst>
                                  <p:childTnLst>
                                    <p:set>
                                      <p:cBhvr>
                                        <p:cTn dur="1" fill="hold" id="23">
                                          <p:stCondLst>
                                            <p:cond delay="0"/>
                                          </p:stCondLst>
                                        </p:cTn>
                                        <p:tgtEl>
                                          <p:spTgt spid="16"/>
                                        </p:tgtEl>
                                        <p:attrNameLst>
                                          <p:attrName>style.visibility</p:attrName>
                                        </p:attrNameLst>
                                      </p:cBhvr>
                                      <p:to>
                                        <p:strVal val="visible"/>
                                      </p:to>
                                    </p:set>
                                    <p:animEffect filter="randombar(horizontal)" transition="in">
                                      <p:cBhvr>
                                        <p:cTn dur="500" id="24"/>
                                        <p:tgtEl>
                                          <p:spTgt spid="16"/>
                                        </p:tgtEl>
                                      </p:cBhvr>
                                    </p:animEffect>
                                  </p:childTnLst>
                                </p:cTn>
                              </p:par>
                            </p:childTnLst>
                          </p:cTn>
                        </p:par>
                        <p:par>
                          <p:cTn fill="hold" id="25" nodeType="afterGroup">
                            <p:stCondLst>
                              <p:cond delay="1000"/>
                            </p:stCondLst>
                            <p:childTnLst>
                              <p:par>
                                <p:cTn fill="hold" grpId="0" id="26" nodeType="afterEffect" presetClass="entr" presetID="14" presetSubtype="10">
                                  <p:stCondLst>
                                    <p:cond delay="0"/>
                                  </p:stCondLst>
                                  <p:childTnLst>
                                    <p:set>
                                      <p:cBhvr>
                                        <p:cTn dur="1" fill="hold" id="27">
                                          <p:stCondLst>
                                            <p:cond delay="0"/>
                                          </p:stCondLst>
                                        </p:cTn>
                                        <p:tgtEl>
                                          <p:spTgt spid="17"/>
                                        </p:tgtEl>
                                        <p:attrNameLst>
                                          <p:attrName>style.visibility</p:attrName>
                                        </p:attrNameLst>
                                      </p:cBhvr>
                                      <p:to>
                                        <p:strVal val="visible"/>
                                      </p:to>
                                    </p:set>
                                    <p:animEffect filter="randombar(horizontal)" transition="in">
                                      <p:cBhvr>
                                        <p:cTn dur="500" id="28"/>
                                        <p:tgtEl>
                                          <p:spTgt spid="17"/>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2" presetSubtype="4">
                                  <p:stCondLst>
                                    <p:cond delay="0"/>
                                  </p:stCondLst>
                                  <p:childTnLst>
                                    <p:set>
                                      <p:cBhvr>
                                        <p:cTn dur="1" fill="hold" id="32">
                                          <p:stCondLst>
                                            <p:cond delay="0"/>
                                          </p:stCondLst>
                                        </p:cTn>
                                        <p:tgtEl>
                                          <p:spTgt spid="12"/>
                                        </p:tgtEl>
                                        <p:attrNameLst>
                                          <p:attrName>style.visibility</p:attrName>
                                        </p:attrNameLst>
                                      </p:cBhvr>
                                      <p:to>
                                        <p:strVal val="visible"/>
                                      </p:to>
                                    </p:set>
                                    <p:animEffect filter="wipe(down)" transition="in">
                                      <p:cBhvr>
                                        <p:cTn dur="500" id="33"/>
                                        <p:tgtEl>
                                          <p:spTgt spid="12"/>
                                        </p:tgtEl>
                                      </p:cBhvr>
                                    </p:animEffect>
                                  </p:childTnLst>
                                </p:cTn>
                              </p:par>
                            </p:childTnLst>
                          </p:cTn>
                        </p:par>
                        <p:par>
                          <p:cTn fill="hold" id="34" nodeType="afterGroup">
                            <p:stCondLst>
                              <p:cond delay="500"/>
                            </p:stCondLst>
                            <p:childTnLst>
                              <p:par>
                                <p:cTn fill="hold" grpId="0" id="35" nodeType="afterEffect" presetClass="entr" presetID="14" presetSubtype="10">
                                  <p:stCondLst>
                                    <p:cond delay="0"/>
                                  </p:stCondLst>
                                  <p:childTnLst>
                                    <p:set>
                                      <p:cBhvr>
                                        <p:cTn dur="1" fill="hold" id="36">
                                          <p:stCondLst>
                                            <p:cond delay="0"/>
                                          </p:stCondLst>
                                        </p:cTn>
                                        <p:tgtEl>
                                          <p:spTgt spid="18"/>
                                        </p:tgtEl>
                                        <p:attrNameLst>
                                          <p:attrName>style.visibility</p:attrName>
                                        </p:attrNameLst>
                                      </p:cBhvr>
                                      <p:to>
                                        <p:strVal val="visible"/>
                                      </p:to>
                                    </p:set>
                                    <p:animEffect filter="randombar(horizontal)" transition="in">
                                      <p:cBhvr>
                                        <p:cTn dur="500" id="37"/>
                                        <p:tgtEl>
                                          <p:spTgt spid="18"/>
                                        </p:tgtEl>
                                      </p:cBhvr>
                                    </p:animEffect>
                                  </p:childTnLst>
                                </p:cTn>
                              </p:par>
                            </p:childTnLst>
                          </p:cTn>
                        </p:par>
                        <p:par>
                          <p:cTn fill="hold" id="38" nodeType="afterGroup">
                            <p:stCondLst>
                              <p:cond delay="1000"/>
                            </p:stCondLst>
                            <p:childTnLst>
                              <p:par>
                                <p:cTn fill="hold" grpId="0" id="39" nodeType="afterEffect" presetClass="entr" presetID="14" presetSubtype="10">
                                  <p:stCondLst>
                                    <p:cond delay="0"/>
                                  </p:stCondLst>
                                  <p:childTnLst>
                                    <p:set>
                                      <p:cBhvr>
                                        <p:cTn dur="1" fill="hold" id="40">
                                          <p:stCondLst>
                                            <p:cond delay="0"/>
                                          </p:stCondLst>
                                        </p:cTn>
                                        <p:tgtEl>
                                          <p:spTgt spid="19"/>
                                        </p:tgtEl>
                                        <p:attrNameLst>
                                          <p:attrName>style.visibility</p:attrName>
                                        </p:attrNameLst>
                                      </p:cBhvr>
                                      <p:to>
                                        <p:strVal val="visible"/>
                                      </p:to>
                                    </p:set>
                                    <p:animEffect filter="randombar(horizontal)" transition="in">
                                      <p:cBhvr>
                                        <p:cTn dur="500" id="41"/>
                                        <p:tgtEl>
                                          <p:spTgt spid="19"/>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2" presetSubtype="4">
                                  <p:stCondLst>
                                    <p:cond delay="0"/>
                                  </p:stCondLst>
                                  <p:childTnLst>
                                    <p:set>
                                      <p:cBhvr>
                                        <p:cTn dur="1" fill="hold" id="45">
                                          <p:stCondLst>
                                            <p:cond delay="0"/>
                                          </p:stCondLst>
                                        </p:cTn>
                                        <p:tgtEl>
                                          <p:spTgt spid="13"/>
                                        </p:tgtEl>
                                        <p:attrNameLst>
                                          <p:attrName>style.visibility</p:attrName>
                                        </p:attrNameLst>
                                      </p:cBhvr>
                                      <p:to>
                                        <p:strVal val="visible"/>
                                      </p:to>
                                    </p:set>
                                    <p:animEffect filter="wipe(down)" transition="in">
                                      <p:cBhvr>
                                        <p:cTn dur="500" id="46"/>
                                        <p:tgtEl>
                                          <p:spTgt spid="13"/>
                                        </p:tgtEl>
                                      </p:cBhvr>
                                    </p:animEffect>
                                  </p:childTnLst>
                                </p:cTn>
                              </p:par>
                            </p:childTnLst>
                          </p:cTn>
                        </p:par>
                        <p:par>
                          <p:cTn fill="hold" id="47" nodeType="afterGroup">
                            <p:stCondLst>
                              <p:cond delay="500"/>
                            </p:stCondLst>
                            <p:childTnLst>
                              <p:par>
                                <p:cTn fill="hold" grpId="0" id="48" nodeType="afterEffect" presetClass="entr" presetID="14" presetSubtype="10">
                                  <p:stCondLst>
                                    <p:cond delay="0"/>
                                  </p:stCondLst>
                                  <p:childTnLst>
                                    <p:set>
                                      <p:cBhvr>
                                        <p:cTn dur="1" fill="hold" id="49">
                                          <p:stCondLst>
                                            <p:cond delay="0"/>
                                          </p:stCondLst>
                                        </p:cTn>
                                        <p:tgtEl>
                                          <p:spTgt spid="20"/>
                                        </p:tgtEl>
                                        <p:attrNameLst>
                                          <p:attrName>style.visibility</p:attrName>
                                        </p:attrNameLst>
                                      </p:cBhvr>
                                      <p:to>
                                        <p:strVal val="visible"/>
                                      </p:to>
                                    </p:set>
                                    <p:animEffect filter="randombar(horizontal)" transition="in">
                                      <p:cBhvr>
                                        <p:cTn dur="500" id="50"/>
                                        <p:tgtEl>
                                          <p:spTgt spid="20"/>
                                        </p:tgtEl>
                                      </p:cBhvr>
                                    </p:animEffect>
                                  </p:childTnLst>
                                </p:cTn>
                              </p:par>
                            </p:childTnLst>
                          </p:cTn>
                        </p:par>
                        <p:par>
                          <p:cTn fill="hold" id="51" nodeType="afterGroup">
                            <p:stCondLst>
                              <p:cond delay="1000"/>
                            </p:stCondLst>
                            <p:childTnLst>
                              <p:par>
                                <p:cTn fill="hold" grpId="0" id="52" nodeType="afterEffect" presetClass="entr" presetID="14" presetSubtype="10">
                                  <p:stCondLst>
                                    <p:cond delay="0"/>
                                  </p:stCondLst>
                                  <p:childTnLst>
                                    <p:set>
                                      <p:cBhvr>
                                        <p:cTn dur="1" fill="hold" id="53">
                                          <p:stCondLst>
                                            <p:cond delay="0"/>
                                          </p:stCondLst>
                                        </p:cTn>
                                        <p:tgtEl>
                                          <p:spTgt spid="21"/>
                                        </p:tgtEl>
                                        <p:attrNameLst>
                                          <p:attrName>style.visibility</p:attrName>
                                        </p:attrNameLst>
                                      </p:cBhvr>
                                      <p:to>
                                        <p:strVal val="visible"/>
                                      </p:to>
                                    </p:set>
                                    <p:animEffect filter="randombar(horizontal)" transition="in">
                                      <p:cBhvr>
                                        <p:cTn dur="500" id="54"/>
                                        <p:tgtEl>
                                          <p:spTgt spid="21"/>
                                        </p:tgtEl>
                                      </p:cBhvr>
                                    </p:animEffect>
                                  </p:childTnLst>
                                </p:cTn>
                              </p:par>
                            </p:childTnLst>
                          </p:cTn>
                        </p:par>
                        <p:par>
                          <p:cTn fill="hold" id="55" nodeType="afterGroup">
                            <p:stCondLst>
                              <p:cond delay="1500"/>
                            </p:stCondLst>
                            <p:childTnLst>
                              <p:par>
                                <p:cTn fill="hold" grpId="0" id="56" nodeType="afterEffect" presetClass="entr" presetID="2" presetSubtype="8">
                                  <p:stCondLst>
                                    <p:cond delay="0"/>
                                  </p:stCondLst>
                                  <p:childTnLst>
                                    <p:set>
                                      <p:cBhvr>
                                        <p:cTn dur="1" fill="hold" id="57">
                                          <p:stCondLst>
                                            <p:cond delay="0"/>
                                          </p:stCondLst>
                                        </p:cTn>
                                        <p:tgtEl>
                                          <p:spTgt spid="22"/>
                                        </p:tgtEl>
                                        <p:attrNameLst>
                                          <p:attrName>style.visibility</p:attrName>
                                        </p:attrNameLst>
                                      </p:cBhvr>
                                      <p:to>
                                        <p:strVal val="visible"/>
                                      </p:to>
                                    </p:set>
                                    <p:anim calcmode="lin" valueType="num">
                                      <p:cBhvr additive="base">
                                        <p:cTn dur="500" fill="hold" id="58"/>
                                        <p:tgtEl>
                                          <p:spTgt spid="22"/>
                                        </p:tgtEl>
                                        <p:attrNameLst>
                                          <p:attrName>ppt_x</p:attrName>
                                        </p:attrNameLst>
                                      </p:cBhvr>
                                      <p:tavLst>
                                        <p:tav tm="0">
                                          <p:val>
                                            <p:strVal val="0-#ppt_w/2"/>
                                          </p:val>
                                        </p:tav>
                                        <p:tav tm="100000">
                                          <p:val>
                                            <p:strVal val="#ppt_x"/>
                                          </p:val>
                                        </p:tav>
                                      </p:tavLst>
                                    </p:anim>
                                    <p:anim calcmode="lin" valueType="num">
                                      <p:cBhvr additive="base">
                                        <p:cTn dur="500" fill="hold" id="59"/>
                                        <p:tgtEl>
                                          <p:spTgt spid="22"/>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additive="base">
                                        <p:cTn dur="500" fill="hold" id="62"/>
                                        <p:tgtEl>
                                          <p:spTgt spid="23"/>
                                        </p:tgtEl>
                                        <p:attrNameLst>
                                          <p:attrName>ppt_x</p:attrName>
                                        </p:attrNameLst>
                                      </p:cBhvr>
                                      <p:tavLst>
                                        <p:tav tm="0">
                                          <p:val>
                                            <p:strVal val="1+#ppt_w/2"/>
                                          </p:val>
                                        </p:tav>
                                        <p:tav tm="100000">
                                          <p:val>
                                            <p:strVal val="#ppt_x"/>
                                          </p:val>
                                        </p:tav>
                                      </p:tavLst>
                                    </p:anim>
                                    <p:anim calcmode="lin" valueType="num">
                                      <p:cBhvr additive="base">
                                        <p:cTn dur="500" fill="hold" id="63"/>
                                        <p:tgtEl>
                                          <p:spTgt spid="23"/>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2">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additive="base">
                                        <p:cTn dur="500" fill="hold" id="66"/>
                                        <p:tgtEl>
                                          <p:spTgt spid="24"/>
                                        </p:tgtEl>
                                        <p:attrNameLst>
                                          <p:attrName>ppt_x</p:attrName>
                                        </p:attrNameLst>
                                      </p:cBhvr>
                                      <p:tavLst>
                                        <p:tav tm="0">
                                          <p:val>
                                            <p:strVal val="1+#ppt_w/2"/>
                                          </p:val>
                                        </p:tav>
                                        <p:tav tm="100000">
                                          <p:val>
                                            <p:strVal val="#ppt_x"/>
                                          </p:val>
                                        </p:tav>
                                      </p:tavLst>
                                    </p:anim>
                                    <p:anim calcmode="lin" valueType="num">
                                      <p:cBhvr additive="base">
                                        <p:cTn dur="500" fill="hold" id="67"/>
                                        <p:tgtEl>
                                          <p:spTgt spid="24"/>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8">
                                  <p:stCondLst>
                                    <p:cond delay="0"/>
                                  </p:stCondLst>
                                  <p:childTnLst>
                                    <p:set>
                                      <p:cBhvr>
                                        <p:cTn dur="1" fill="hold" id="69">
                                          <p:stCondLst>
                                            <p:cond delay="0"/>
                                          </p:stCondLst>
                                        </p:cTn>
                                        <p:tgtEl>
                                          <p:spTgt spid="25"/>
                                        </p:tgtEl>
                                        <p:attrNameLst>
                                          <p:attrName>style.visibility</p:attrName>
                                        </p:attrNameLst>
                                      </p:cBhvr>
                                      <p:to>
                                        <p:strVal val="visible"/>
                                      </p:to>
                                    </p:set>
                                    <p:anim calcmode="lin" valueType="num">
                                      <p:cBhvr additive="base">
                                        <p:cTn dur="500" fill="hold" id="70"/>
                                        <p:tgtEl>
                                          <p:spTgt spid="25"/>
                                        </p:tgtEl>
                                        <p:attrNameLst>
                                          <p:attrName>ppt_x</p:attrName>
                                        </p:attrNameLst>
                                      </p:cBhvr>
                                      <p:tavLst>
                                        <p:tav tm="0">
                                          <p:val>
                                            <p:strVal val="0-#ppt_w/2"/>
                                          </p:val>
                                        </p:tav>
                                        <p:tav tm="100000">
                                          <p:val>
                                            <p:strVal val="#ppt_x"/>
                                          </p:val>
                                        </p:tav>
                                      </p:tavLst>
                                    </p:anim>
                                    <p:anim calcmode="lin" valueType="num">
                                      <p:cBhvr additive="base">
                                        <p:cTn dur="500" fill="hold" id="71"/>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Shape 4096"/>
          <p:cNvSpPr/>
          <p:nvPr/>
        </p:nvSpPr>
        <p:spPr>
          <a:xfrm>
            <a:off x="4436123" y="2022943"/>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latin charset="-122" pitchFamily="34" typeface="微软雅黑"/>
              <a:ea charset="-122" panose="020b0503020204020204" pitchFamily="34" typeface="微软雅黑"/>
              <a:sym typeface="Helvetica Light"/>
            </a:endParaRPr>
          </a:p>
        </p:txBody>
      </p:sp>
      <p:sp>
        <p:nvSpPr>
          <p:cNvPr id="11" name="Shape 4113"/>
          <p:cNvSpPr/>
          <p:nvPr/>
        </p:nvSpPr>
        <p:spPr>
          <a:xfrm>
            <a:off x="2155549" y="2022943"/>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latin charset="-122" pitchFamily="34" typeface="微软雅黑"/>
              <a:ea charset="-122" panose="020b0503020204020204" pitchFamily="34" typeface="微软雅黑"/>
              <a:sym typeface="Helvetica Light"/>
            </a:endParaRPr>
          </a:p>
        </p:txBody>
      </p:sp>
      <p:sp>
        <p:nvSpPr>
          <p:cNvPr id="12" name="Shape 4114"/>
          <p:cNvSpPr/>
          <p:nvPr/>
        </p:nvSpPr>
        <p:spPr>
          <a:xfrm>
            <a:off x="8938917" y="2022943"/>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latin charset="-122" pitchFamily="34" typeface="微软雅黑"/>
              <a:ea charset="-122" panose="020b0503020204020204" pitchFamily="34" typeface="微软雅黑"/>
              <a:sym typeface="Helvetica Light"/>
            </a:endParaRPr>
          </a:p>
        </p:txBody>
      </p:sp>
      <p:sp>
        <p:nvSpPr>
          <p:cNvPr id="13" name="Shape 4115"/>
          <p:cNvSpPr/>
          <p:nvPr/>
        </p:nvSpPr>
        <p:spPr>
          <a:xfrm>
            <a:off x="6673948" y="2022943"/>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latin charset="-122" pitchFamily="34" typeface="微软雅黑"/>
              <a:ea charset="-122" panose="020b0503020204020204" pitchFamily="34" typeface="微软雅黑"/>
              <a:sym typeface="Helvetica Light"/>
            </a:endParaRPr>
          </a:p>
        </p:txBody>
      </p:sp>
      <p:sp>
        <p:nvSpPr>
          <p:cNvPr id="14" name="TextBox 6"/>
          <p:cNvSpPr txBox="1"/>
          <p:nvPr/>
        </p:nvSpPr>
        <p:spPr>
          <a:xfrm>
            <a:off x="2550481" y="2530586"/>
            <a:ext cx="901700" cy="426720"/>
          </a:xfrm>
          <a:prstGeom prst="rect">
            <a:avLst/>
          </a:prstGeom>
          <a:noFill/>
        </p:spPr>
        <p:txBody>
          <a:bodyPr bIns="0" lIns="0" rIns="0" rtlCol="0" tIns="0" wrap="square">
            <a:spAutoFit/>
          </a:bodyPr>
          <a:lstStyle/>
          <a:p>
            <a:pPr algn="ctr" defTabSz="1219170">
              <a:defRPr/>
            </a:pPr>
            <a:r>
              <a:rPr kern="0" lang="en-GB" sz="2800">
                <a:solidFill>
                  <a:srgbClr val="58A4FF"/>
                </a:solidFill>
                <a:latin charset="-122" pitchFamily="34" typeface="微软雅黑"/>
                <a:ea charset="-122" panose="020b0503020204020204" pitchFamily="34" typeface="微软雅黑"/>
              </a:rPr>
              <a:t>1</a:t>
            </a:r>
          </a:p>
        </p:txBody>
      </p:sp>
      <p:sp>
        <p:nvSpPr>
          <p:cNvPr id="15" name="TextBox 7"/>
          <p:cNvSpPr txBox="1"/>
          <p:nvPr/>
        </p:nvSpPr>
        <p:spPr>
          <a:xfrm>
            <a:off x="4831022" y="2530586"/>
            <a:ext cx="901700" cy="426720"/>
          </a:xfrm>
          <a:prstGeom prst="rect">
            <a:avLst/>
          </a:prstGeom>
          <a:noFill/>
        </p:spPr>
        <p:txBody>
          <a:bodyPr bIns="0" lIns="0" rIns="0" rtlCol="0" tIns="0" wrap="square">
            <a:spAutoFit/>
          </a:bodyPr>
          <a:lstStyle/>
          <a:p>
            <a:pPr algn="ctr" defTabSz="1219170">
              <a:defRPr/>
            </a:pPr>
            <a:r>
              <a:rPr kern="0" lang="en-US" sz="2800">
                <a:solidFill>
                  <a:srgbClr val="58A4FF"/>
                </a:solidFill>
                <a:latin charset="-122" pitchFamily="34" typeface="微软雅黑"/>
                <a:ea charset="-122" panose="020b0503020204020204" pitchFamily="34" typeface="微软雅黑"/>
              </a:rPr>
              <a:t>2</a:t>
            </a:r>
          </a:p>
        </p:txBody>
      </p:sp>
      <p:sp>
        <p:nvSpPr>
          <p:cNvPr id="16" name="TextBox 9"/>
          <p:cNvSpPr txBox="1"/>
          <p:nvPr/>
        </p:nvSpPr>
        <p:spPr>
          <a:xfrm>
            <a:off x="7061062" y="2530586"/>
            <a:ext cx="901700" cy="426720"/>
          </a:xfrm>
          <a:prstGeom prst="rect">
            <a:avLst/>
          </a:prstGeom>
          <a:noFill/>
        </p:spPr>
        <p:txBody>
          <a:bodyPr bIns="0" lIns="0" rIns="0" rtlCol="0" tIns="0" wrap="square">
            <a:spAutoFit/>
          </a:bodyPr>
          <a:lstStyle/>
          <a:p>
            <a:pPr algn="ctr" defTabSz="1219170">
              <a:defRPr/>
            </a:pPr>
            <a:r>
              <a:rPr kern="0" lang="en-US" sz="2800">
                <a:solidFill>
                  <a:srgbClr val="58A4FF"/>
                </a:solidFill>
                <a:latin charset="-122" pitchFamily="34" typeface="微软雅黑"/>
                <a:ea charset="-122" panose="020b0503020204020204" pitchFamily="34" typeface="微软雅黑"/>
              </a:rPr>
              <a:t>3</a:t>
            </a:r>
          </a:p>
        </p:txBody>
      </p:sp>
      <p:sp>
        <p:nvSpPr>
          <p:cNvPr id="17" name="TextBox 10"/>
          <p:cNvSpPr txBox="1"/>
          <p:nvPr/>
        </p:nvSpPr>
        <p:spPr>
          <a:xfrm>
            <a:off x="9341603" y="2530586"/>
            <a:ext cx="901700" cy="426720"/>
          </a:xfrm>
          <a:prstGeom prst="rect">
            <a:avLst/>
          </a:prstGeom>
          <a:noFill/>
        </p:spPr>
        <p:txBody>
          <a:bodyPr bIns="0" lIns="0" rIns="0" rtlCol="0" tIns="0" wrap="square">
            <a:spAutoFit/>
          </a:bodyPr>
          <a:lstStyle/>
          <a:p>
            <a:pPr algn="ctr" defTabSz="1219170">
              <a:defRPr/>
            </a:pPr>
            <a:r>
              <a:rPr kern="0" lang="en-GB" sz="2800">
                <a:solidFill>
                  <a:srgbClr val="58A4FF"/>
                </a:solidFill>
                <a:latin charset="-122" pitchFamily="34" typeface="微软雅黑"/>
                <a:ea charset="-122" panose="020b0503020204020204" pitchFamily="34" typeface="微软雅黑"/>
              </a:rPr>
              <a:t>4</a:t>
            </a:r>
          </a:p>
        </p:txBody>
      </p:sp>
      <p:sp>
        <p:nvSpPr>
          <p:cNvPr id="18" name="Text Placeholder 2"/>
          <p:cNvSpPr txBox="1"/>
          <p:nvPr/>
        </p:nvSpPr>
        <p:spPr>
          <a:xfrm>
            <a:off x="1972255" y="4001455"/>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anose="020b0503020204020204" pitchFamily="34" typeface="微软雅黑"/>
              </a:rPr>
              <a:t>2013</a:t>
            </a:r>
          </a:p>
        </p:txBody>
      </p:sp>
      <p:sp>
        <p:nvSpPr>
          <p:cNvPr id="19" name="TextBox 12"/>
          <p:cNvSpPr txBox="1"/>
          <p:nvPr/>
        </p:nvSpPr>
        <p:spPr>
          <a:xfrm>
            <a:off x="1972255" y="4892433"/>
            <a:ext cx="2013460" cy="975360"/>
          </a:xfrm>
          <a:prstGeom prst="rect">
            <a:avLst/>
          </a:prstGeom>
          <a:noFill/>
        </p:spPr>
        <p:txBody>
          <a:bodyPr bIns="0" lIns="0" rIns="0" rtlCol="0" tIns="0" wrap="square">
            <a:spAutoFit/>
          </a:bodyPr>
          <a:lstStyle/>
          <a:p>
            <a:pPr algn="ctr" defTabSz="1219170"/>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p:txBody>
      </p:sp>
      <p:sp>
        <p:nvSpPr>
          <p:cNvPr id="20" name="Text Placeholder 2"/>
          <p:cNvSpPr txBox="1"/>
          <p:nvPr/>
        </p:nvSpPr>
        <p:spPr>
          <a:xfrm>
            <a:off x="4278958" y="4001455"/>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anose="020b0503020204020204" pitchFamily="34" typeface="微软雅黑"/>
              </a:rPr>
              <a:t>2014</a:t>
            </a:r>
          </a:p>
        </p:txBody>
      </p:sp>
      <p:sp>
        <p:nvSpPr>
          <p:cNvPr id="21" name="TextBox 14"/>
          <p:cNvSpPr txBox="1"/>
          <p:nvPr/>
        </p:nvSpPr>
        <p:spPr>
          <a:xfrm>
            <a:off x="4278958" y="4867655"/>
            <a:ext cx="2013460" cy="975360"/>
          </a:xfrm>
          <a:prstGeom prst="rect">
            <a:avLst/>
          </a:prstGeom>
          <a:noFill/>
        </p:spPr>
        <p:txBody>
          <a:bodyPr bIns="0" lIns="0" rIns="0" rtlCol="0" tIns="0" wrap="square">
            <a:spAutoFit/>
          </a:bodyPr>
          <a:lstStyle/>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p:txBody>
      </p:sp>
      <p:sp>
        <p:nvSpPr>
          <p:cNvPr id="22" name="Text Placeholder 2"/>
          <p:cNvSpPr txBox="1"/>
          <p:nvPr/>
        </p:nvSpPr>
        <p:spPr>
          <a:xfrm>
            <a:off x="6502493" y="4001455"/>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anose="020b0503020204020204" pitchFamily="34" typeface="微软雅黑"/>
              </a:rPr>
              <a:t>2015</a:t>
            </a:r>
          </a:p>
        </p:txBody>
      </p:sp>
      <p:sp>
        <p:nvSpPr>
          <p:cNvPr id="23" name="TextBox 16"/>
          <p:cNvSpPr txBox="1"/>
          <p:nvPr/>
        </p:nvSpPr>
        <p:spPr>
          <a:xfrm>
            <a:off x="6502492" y="4867655"/>
            <a:ext cx="2013460" cy="975360"/>
          </a:xfrm>
          <a:prstGeom prst="rect">
            <a:avLst/>
          </a:prstGeom>
          <a:noFill/>
        </p:spPr>
        <p:txBody>
          <a:bodyPr bIns="0" lIns="0" rIns="0" rtlCol="0" tIns="0" wrap="square">
            <a:spAutoFit/>
          </a:bodyPr>
          <a:lstStyle/>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p:txBody>
      </p:sp>
      <p:sp>
        <p:nvSpPr>
          <p:cNvPr id="24" name="Text Placeholder 2"/>
          <p:cNvSpPr txBox="1"/>
          <p:nvPr/>
        </p:nvSpPr>
        <p:spPr>
          <a:xfrm>
            <a:off x="8809195" y="4022997"/>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anose="020b0503020204020204" pitchFamily="34" typeface="微软雅黑"/>
              </a:rPr>
              <a:t>2016</a:t>
            </a:r>
          </a:p>
        </p:txBody>
      </p:sp>
      <p:sp>
        <p:nvSpPr>
          <p:cNvPr id="25" name="TextBox 18"/>
          <p:cNvSpPr txBox="1"/>
          <p:nvPr/>
        </p:nvSpPr>
        <p:spPr>
          <a:xfrm>
            <a:off x="8809196" y="4867655"/>
            <a:ext cx="2013460" cy="975360"/>
          </a:xfrm>
          <a:prstGeom prst="rect">
            <a:avLst/>
          </a:prstGeom>
          <a:noFill/>
        </p:spPr>
        <p:txBody>
          <a:bodyPr bIns="0" lIns="0" rIns="0" rtlCol="0" tIns="0" wrap="square">
            <a:spAutoFit/>
          </a:bodyPr>
          <a:lstStyle/>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a:p>
            <a:pPr algn="ctr" defTabSz="1219170">
              <a:defRPr/>
            </a:pPr>
            <a:r>
              <a:rPr altLang="en-US" kern="0" lang="zh-CN" sz="1600">
                <a:solidFill>
                  <a:schemeClr val="tx1">
                    <a:lumMod val="85000"/>
                    <a:lumOff val="15000"/>
                  </a:schemeClr>
                </a:solidFill>
                <a:latin charset="-122" pitchFamily="34" typeface="微软雅黑"/>
                <a:ea charset="-122" panose="020b0503020204020204" pitchFamily="34" typeface="微软雅黑"/>
              </a:rPr>
              <a:t>单击添加文本内容</a:t>
            </a:r>
          </a:p>
        </p:txBody>
      </p:sp>
      <p:sp>
        <p:nvSpPr>
          <p:cNvPr id="26" name="TextBox 19"/>
          <p:cNvSpPr txBox="1"/>
          <p:nvPr/>
        </p:nvSpPr>
        <p:spPr>
          <a:xfrm>
            <a:off x="2313762" y="4387254"/>
            <a:ext cx="1330447" cy="365760"/>
          </a:xfrm>
          <a:prstGeom prst="rect">
            <a:avLst/>
          </a:prstGeom>
          <a:noFill/>
        </p:spPr>
        <p:txBody>
          <a:bodyPr bIns="0" lIns="0" rIns="0" rtlCol="0" tIns="0" wrap="square">
            <a:spAutoFit/>
          </a:bodyPr>
          <a:lstStyle/>
          <a:p>
            <a:pPr algn="ctr" defTabSz="1219170">
              <a:defRPr/>
            </a:pPr>
            <a:r>
              <a:rPr altLang="en-US" b="1" kern="0" lang="zh-CN" sz="2400">
                <a:solidFill>
                  <a:schemeClr val="tx1">
                    <a:lumMod val="85000"/>
                    <a:lumOff val="15000"/>
                  </a:schemeClr>
                </a:solidFill>
                <a:latin charset="-122" pitchFamily="34" typeface="微软雅黑"/>
                <a:ea charset="-122" panose="020b0503020204020204" pitchFamily="34" typeface="微软雅黑"/>
              </a:rPr>
              <a:t>添加标题</a:t>
            </a:r>
          </a:p>
        </p:txBody>
      </p:sp>
      <p:sp>
        <p:nvSpPr>
          <p:cNvPr id="27" name="TextBox 20"/>
          <p:cNvSpPr txBox="1"/>
          <p:nvPr/>
        </p:nvSpPr>
        <p:spPr>
          <a:xfrm>
            <a:off x="4616649" y="4387254"/>
            <a:ext cx="1330447" cy="365760"/>
          </a:xfrm>
          <a:prstGeom prst="rect">
            <a:avLst/>
          </a:prstGeom>
          <a:noFill/>
        </p:spPr>
        <p:txBody>
          <a:bodyPr bIns="0" lIns="0" rIns="0" rtlCol="0" tIns="0" wrap="square">
            <a:spAutoFit/>
          </a:bodyPr>
          <a:lstStyle/>
          <a:p>
            <a:pPr algn="ctr" defTabSz="1219170">
              <a:defRPr/>
            </a:pPr>
            <a:r>
              <a:rPr altLang="en-US" b="1" kern="0" lang="zh-CN" sz="2400">
                <a:solidFill>
                  <a:schemeClr val="tx1">
                    <a:lumMod val="85000"/>
                    <a:lumOff val="15000"/>
                  </a:schemeClr>
                </a:solidFill>
                <a:latin charset="-122" pitchFamily="34" typeface="微软雅黑"/>
                <a:ea charset="-122" panose="020b0503020204020204" pitchFamily="34" typeface="微软雅黑"/>
              </a:rPr>
              <a:t>添加标题</a:t>
            </a:r>
          </a:p>
        </p:txBody>
      </p:sp>
      <p:sp>
        <p:nvSpPr>
          <p:cNvPr id="28" name="TextBox 21"/>
          <p:cNvSpPr txBox="1"/>
          <p:nvPr/>
        </p:nvSpPr>
        <p:spPr>
          <a:xfrm>
            <a:off x="6828612" y="4387254"/>
            <a:ext cx="1330447" cy="365760"/>
          </a:xfrm>
          <a:prstGeom prst="rect">
            <a:avLst/>
          </a:prstGeom>
          <a:noFill/>
        </p:spPr>
        <p:txBody>
          <a:bodyPr bIns="0" lIns="0" rIns="0" rtlCol="0" tIns="0" wrap="square">
            <a:spAutoFit/>
          </a:bodyPr>
          <a:lstStyle/>
          <a:p>
            <a:pPr algn="ctr" defTabSz="1219170">
              <a:defRPr/>
            </a:pPr>
            <a:r>
              <a:rPr altLang="en-US" b="1" kern="0" lang="zh-CN" sz="2400">
                <a:solidFill>
                  <a:schemeClr val="tx1">
                    <a:lumMod val="85000"/>
                    <a:lumOff val="15000"/>
                  </a:schemeClr>
                </a:solidFill>
                <a:latin charset="-122" pitchFamily="34" typeface="微软雅黑"/>
                <a:ea charset="-122" panose="020b0503020204020204" pitchFamily="34" typeface="微软雅黑"/>
              </a:rPr>
              <a:t>添加标题</a:t>
            </a:r>
          </a:p>
        </p:txBody>
      </p:sp>
      <p:sp>
        <p:nvSpPr>
          <p:cNvPr id="29" name="TextBox 22"/>
          <p:cNvSpPr txBox="1"/>
          <p:nvPr/>
        </p:nvSpPr>
        <p:spPr>
          <a:xfrm>
            <a:off x="9131497" y="4387254"/>
            <a:ext cx="1330447" cy="365760"/>
          </a:xfrm>
          <a:prstGeom prst="rect">
            <a:avLst/>
          </a:prstGeom>
          <a:noFill/>
        </p:spPr>
        <p:txBody>
          <a:bodyPr bIns="0" lIns="0" rIns="0" rtlCol="0" tIns="0" wrap="square">
            <a:spAutoFit/>
          </a:bodyPr>
          <a:lstStyle/>
          <a:p>
            <a:pPr algn="ctr" defTabSz="1219170">
              <a:defRPr/>
            </a:pPr>
            <a:r>
              <a:rPr altLang="en-US" b="1" kern="0" lang="zh-CN" sz="2400">
                <a:solidFill>
                  <a:schemeClr val="tx1">
                    <a:lumMod val="85000"/>
                    <a:lumOff val="15000"/>
                  </a:schemeClr>
                </a:solidFill>
                <a:latin charset="-122" pitchFamily="34" typeface="微软雅黑"/>
                <a:ea charset="-122" panose="020b0503020204020204" pitchFamily="34" typeface="微软雅黑"/>
              </a:rPr>
              <a:t>添加标题</a:t>
            </a:r>
          </a:p>
        </p:txBody>
      </p:sp>
    </p:spTree>
    <p:extLst>
      <p:ext uri="{BB962C8B-B14F-4D97-AF65-F5344CB8AC3E}">
        <p14:creationId val="2910954142"/>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4"/>
                                        </p:tgtEl>
                                        <p:attrNameLst>
                                          <p:attrName>style.visibility</p:attrName>
                                        </p:attrNameLst>
                                      </p:cBhvr>
                                      <p:to>
                                        <p:strVal val="visible"/>
                                      </p:to>
                                    </p:set>
                                    <p:animEffect filter="fade" transition="in">
                                      <p:cBhvr>
                                        <p:cTn dur="500" id="10"/>
                                        <p:tgtEl>
                                          <p:spTgt spid="14"/>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18">
                                            <p:txEl>
                                              <p:pRg end="0" st="0"/>
                                            </p:txEl>
                                          </p:spTgt>
                                        </p:tgtEl>
                                        <p:attrNameLst>
                                          <p:attrName>style.visibility</p:attrName>
                                        </p:attrNameLst>
                                      </p:cBhvr>
                                      <p:to>
                                        <p:strVal val="visible"/>
                                      </p:to>
                                    </p:set>
                                    <p:animEffect filter="fade" transition="in">
                                      <p:cBhvr>
                                        <p:cTn dur="500" id="14"/>
                                        <p:tgtEl>
                                          <p:spTgt spid="18">
                                            <p:txEl>
                                              <p:pRg end="0" st="0"/>
                                            </p:txEl>
                                          </p:spTgt>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fade" transition="in">
                                      <p:cBhvr>
                                        <p:cTn dur="500" id="18"/>
                                        <p:tgtEl>
                                          <p:spTgt spid="26"/>
                                        </p:tgtEl>
                                      </p:cBhvr>
                                    </p:animEffect>
                                  </p:childTnLst>
                                </p:cTn>
                              </p:par>
                              <p:par>
                                <p:cTn fill="hold" grpId="0" id="19" nodeType="withEffect" presetClass="entr" presetID="22" presetSubtype="1">
                                  <p:stCondLst>
                                    <p:cond delay="0"/>
                                  </p:stCondLst>
                                  <p:childTnLst>
                                    <p:set>
                                      <p:cBhvr>
                                        <p:cTn dur="1" fill="hold" id="20">
                                          <p:stCondLst>
                                            <p:cond delay="0"/>
                                          </p:stCondLst>
                                        </p:cTn>
                                        <p:tgtEl>
                                          <p:spTgt spid="19"/>
                                        </p:tgtEl>
                                        <p:attrNameLst>
                                          <p:attrName>style.visibility</p:attrName>
                                        </p:attrNameLst>
                                      </p:cBhvr>
                                      <p:to>
                                        <p:strVal val="visible"/>
                                      </p:to>
                                    </p:set>
                                    <p:animEffect filter="wipe(up)" transition="in">
                                      <p:cBhvr>
                                        <p:cTn dur="500" id="21"/>
                                        <p:tgtEl>
                                          <p:spTgt spid="19"/>
                                        </p:tgtEl>
                                      </p:cBhvr>
                                    </p:animEffect>
                                  </p:childTnLst>
                                </p:cTn>
                              </p:par>
                            </p:childTnLst>
                          </p:cTn>
                        </p:par>
                        <p:par>
                          <p:cTn fill="hold" id="22" nodeType="afterGroup">
                            <p:stCondLst>
                              <p:cond delay="1500"/>
                            </p:stCondLst>
                            <p:childTnLst>
                              <p:par>
                                <p:cTn fill="hold" grpId="0" id="23" nodeType="afterEffect" presetClass="entr" presetID="22" presetSubtype="4">
                                  <p:stCondLst>
                                    <p:cond delay="0"/>
                                  </p:stCondLst>
                                  <p:childTnLst>
                                    <p:set>
                                      <p:cBhvr>
                                        <p:cTn dur="1" fill="hold" id="24">
                                          <p:stCondLst>
                                            <p:cond delay="0"/>
                                          </p:stCondLst>
                                        </p:cTn>
                                        <p:tgtEl>
                                          <p:spTgt spid="10"/>
                                        </p:tgtEl>
                                        <p:attrNameLst>
                                          <p:attrName>style.visibility</p:attrName>
                                        </p:attrNameLst>
                                      </p:cBhvr>
                                      <p:to>
                                        <p:strVal val="visible"/>
                                      </p:to>
                                    </p:set>
                                    <p:animEffect filter="wipe(down)" transition="in">
                                      <p:cBhvr>
                                        <p:cTn dur="500" id="25"/>
                                        <p:tgtEl>
                                          <p:spTgt spid="1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childTnLst>
                          </p:cTn>
                        </p:par>
                        <p:par>
                          <p:cTn fill="hold" id="29" nodeType="afterGroup">
                            <p:stCondLst>
                              <p:cond delay="2000"/>
                            </p:stCondLst>
                            <p:childTnLst>
                              <p:par>
                                <p:cTn fill="hold" grpId="0" id="30" nodeType="afterEffect" presetClass="entr" presetID="10" presetSubtype="0">
                                  <p:stCondLst>
                                    <p:cond delay="0"/>
                                  </p:stCondLst>
                                  <p:childTnLst>
                                    <p:set>
                                      <p:cBhvr>
                                        <p:cTn dur="1" fill="hold" id="31">
                                          <p:stCondLst>
                                            <p:cond delay="0"/>
                                          </p:stCondLst>
                                        </p:cTn>
                                        <p:tgtEl>
                                          <p:spTgt spid="20">
                                            <p:txEl>
                                              <p:pRg end="0" st="0"/>
                                            </p:txEl>
                                          </p:spTgt>
                                        </p:tgtEl>
                                        <p:attrNameLst>
                                          <p:attrName>style.visibility</p:attrName>
                                        </p:attrNameLst>
                                      </p:cBhvr>
                                      <p:to>
                                        <p:strVal val="visible"/>
                                      </p:to>
                                    </p:set>
                                    <p:animEffect filter="fade" transition="in">
                                      <p:cBhvr>
                                        <p:cTn dur="500" id="32"/>
                                        <p:tgtEl>
                                          <p:spTgt spid="20">
                                            <p:txEl>
                                              <p:pRg end="0" st="0"/>
                                            </p:txEl>
                                          </p:spTgt>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27"/>
                                        </p:tgtEl>
                                        <p:attrNameLst>
                                          <p:attrName>style.visibility</p:attrName>
                                        </p:attrNameLst>
                                      </p:cBhvr>
                                      <p:to>
                                        <p:strVal val="visible"/>
                                      </p:to>
                                    </p:set>
                                    <p:animEffect filter="fade" transition="in">
                                      <p:cBhvr>
                                        <p:cTn dur="500" id="36"/>
                                        <p:tgtEl>
                                          <p:spTgt spid="27"/>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21"/>
                                        </p:tgtEl>
                                        <p:attrNameLst>
                                          <p:attrName>style.visibility</p:attrName>
                                        </p:attrNameLst>
                                      </p:cBhvr>
                                      <p:to>
                                        <p:strVal val="visible"/>
                                      </p:to>
                                    </p:set>
                                    <p:animEffect filter="wipe(up)" transition="in">
                                      <p:cBhvr>
                                        <p:cTn dur="500" id="39"/>
                                        <p:tgtEl>
                                          <p:spTgt spid="21"/>
                                        </p:tgtEl>
                                      </p:cBhvr>
                                    </p:animEffect>
                                  </p:childTnLst>
                                </p:cTn>
                              </p:par>
                            </p:childTnLst>
                          </p:cTn>
                        </p:par>
                        <p:par>
                          <p:cTn fill="hold" id="40" nodeType="afterGroup">
                            <p:stCondLst>
                              <p:cond delay="3000"/>
                            </p:stCondLst>
                            <p:childTnLst>
                              <p:par>
                                <p:cTn fill="hold" grpId="0" id="41" nodeType="afterEffect" presetClass="entr" presetID="22" presetSubtype="4">
                                  <p:stCondLst>
                                    <p:cond delay="0"/>
                                  </p:stCondLst>
                                  <p:childTnLst>
                                    <p:set>
                                      <p:cBhvr>
                                        <p:cTn dur="1" fill="hold" id="42">
                                          <p:stCondLst>
                                            <p:cond delay="0"/>
                                          </p:stCondLst>
                                        </p:cTn>
                                        <p:tgtEl>
                                          <p:spTgt spid="13"/>
                                        </p:tgtEl>
                                        <p:attrNameLst>
                                          <p:attrName>style.visibility</p:attrName>
                                        </p:attrNameLst>
                                      </p:cBhvr>
                                      <p:to>
                                        <p:strVal val="visible"/>
                                      </p:to>
                                    </p:set>
                                    <p:animEffect filter="wipe(down)" transition="in">
                                      <p:cBhvr>
                                        <p:cTn dur="500" id="43"/>
                                        <p:tgtEl>
                                          <p:spTgt spid="13"/>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500" id="46"/>
                                        <p:tgtEl>
                                          <p:spTgt spid="16"/>
                                        </p:tgtEl>
                                      </p:cBhvr>
                                    </p:animEffect>
                                  </p:childTnLst>
                                </p:cTn>
                              </p:par>
                            </p:childTnLst>
                          </p:cTn>
                        </p:par>
                        <p:par>
                          <p:cTn fill="hold" id="47" nodeType="afterGroup">
                            <p:stCondLst>
                              <p:cond delay="3500"/>
                            </p:stCondLst>
                            <p:childTnLst>
                              <p:par>
                                <p:cTn fill="hold" grpId="0" id="48" nodeType="afterEffect" presetClass="entr" presetID="10" presetSubtype="0">
                                  <p:stCondLst>
                                    <p:cond delay="0"/>
                                  </p:stCondLst>
                                  <p:childTnLst>
                                    <p:set>
                                      <p:cBhvr>
                                        <p:cTn dur="1" fill="hold" id="49">
                                          <p:stCondLst>
                                            <p:cond delay="0"/>
                                          </p:stCondLst>
                                        </p:cTn>
                                        <p:tgtEl>
                                          <p:spTgt spid="22">
                                            <p:txEl>
                                              <p:pRg end="0" st="0"/>
                                            </p:txEl>
                                          </p:spTgt>
                                        </p:tgtEl>
                                        <p:attrNameLst>
                                          <p:attrName>style.visibility</p:attrName>
                                        </p:attrNameLst>
                                      </p:cBhvr>
                                      <p:to>
                                        <p:strVal val="visible"/>
                                      </p:to>
                                    </p:set>
                                    <p:animEffect filter="fade" transition="in">
                                      <p:cBhvr>
                                        <p:cTn dur="500" id="50"/>
                                        <p:tgtEl>
                                          <p:spTgt spid="22">
                                            <p:txEl>
                                              <p:pRg end="0" st="0"/>
                                            </p:txEl>
                                          </p:spTgt>
                                        </p:tgtEl>
                                      </p:cBhvr>
                                    </p:animEffect>
                                  </p:childTnLst>
                                </p:cTn>
                              </p:par>
                            </p:childTnLst>
                          </p:cTn>
                        </p:par>
                        <p:par>
                          <p:cTn fill="hold" id="51" nodeType="afterGroup">
                            <p:stCondLst>
                              <p:cond delay="4000"/>
                            </p:stCondLst>
                            <p:childTnLst>
                              <p:par>
                                <p:cTn fill="hold" grpId="0" id="52" nodeType="afterEffect" presetClass="entr" presetID="10" presetSubtype="0">
                                  <p:stCondLst>
                                    <p:cond delay="0"/>
                                  </p:stCondLst>
                                  <p:childTnLst>
                                    <p:set>
                                      <p:cBhvr>
                                        <p:cTn dur="1" fill="hold" id="53">
                                          <p:stCondLst>
                                            <p:cond delay="0"/>
                                          </p:stCondLst>
                                        </p:cTn>
                                        <p:tgtEl>
                                          <p:spTgt spid="28"/>
                                        </p:tgtEl>
                                        <p:attrNameLst>
                                          <p:attrName>style.visibility</p:attrName>
                                        </p:attrNameLst>
                                      </p:cBhvr>
                                      <p:to>
                                        <p:strVal val="visible"/>
                                      </p:to>
                                    </p:set>
                                    <p:animEffect filter="fade" transition="in">
                                      <p:cBhvr>
                                        <p:cTn dur="500" id="54"/>
                                        <p:tgtEl>
                                          <p:spTgt spid="28"/>
                                        </p:tgtEl>
                                      </p:cBhvr>
                                    </p:animEffect>
                                  </p:childTnLst>
                                </p:cTn>
                              </p:par>
                              <p:par>
                                <p:cTn fill="hold" grpId="0" id="55" nodeType="withEffect" presetClass="entr" presetID="22" presetSubtype="1">
                                  <p:stCondLst>
                                    <p:cond delay="0"/>
                                  </p:stCondLst>
                                  <p:childTnLst>
                                    <p:set>
                                      <p:cBhvr>
                                        <p:cTn dur="1" fill="hold" id="56">
                                          <p:stCondLst>
                                            <p:cond delay="0"/>
                                          </p:stCondLst>
                                        </p:cTn>
                                        <p:tgtEl>
                                          <p:spTgt spid="23"/>
                                        </p:tgtEl>
                                        <p:attrNameLst>
                                          <p:attrName>style.visibility</p:attrName>
                                        </p:attrNameLst>
                                      </p:cBhvr>
                                      <p:to>
                                        <p:strVal val="visible"/>
                                      </p:to>
                                    </p:set>
                                    <p:animEffect filter="wipe(up)" transition="in">
                                      <p:cBhvr>
                                        <p:cTn dur="500" id="57"/>
                                        <p:tgtEl>
                                          <p:spTgt spid="23"/>
                                        </p:tgtEl>
                                      </p:cBhvr>
                                    </p:animEffect>
                                  </p:childTnLst>
                                </p:cTn>
                              </p:par>
                            </p:childTnLst>
                          </p:cTn>
                        </p:par>
                        <p:par>
                          <p:cTn fill="hold" id="58" nodeType="afterGroup">
                            <p:stCondLst>
                              <p:cond delay="4500"/>
                            </p:stCondLst>
                            <p:childTnLst>
                              <p:par>
                                <p:cTn fill="hold" grpId="0" id="59" nodeType="afterEffect" presetClass="entr" presetID="22" presetSubtype="4">
                                  <p:stCondLst>
                                    <p:cond delay="0"/>
                                  </p:stCondLst>
                                  <p:childTnLst>
                                    <p:set>
                                      <p:cBhvr>
                                        <p:cTn dur="1" fill="hold" id="60">
                                          <p:stCondLst>
                                            <p:cond delay="0"/>
                                          </p:stCondLst>
                                        </p:cTn>
                                        <p:tgtEl>
                                          <p:spTgt spid="12"/>
                                        </p:tgtEl>
                                        <p:attrNameLst>
                                          <p:attrName>style.visibility</p:attrName>
                                        </p:attrNameLst>
                                      </p:cBhvr>
                                      <p:to>
                                        <p:strVal val="visible"/>
                                      </p:to>
                                    </p:set>
                                    <p:animEffect filter="wipe(down)" transition="in">
                                      <p:cBhvr>
                                        <p:cTn dur="500" id="61"/>
                                        <p:tgtEl>
                                          <p:spTgt spid="12"/>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17"/>
                                        </p:tgtEl>
                                        <p:attrNameLst>
                                          <p:attrName>style.visibility</p:attrName>
                                        </p:attrNameLst>
                                      </p:cBhvr>
                                      <p:to>
                                        <p:strVal val="visible"/>
                                      </p:to>
                                    </p:set>
                                    <p:animEffect filter="fade" transition="in">
                                      <p:cBhvr>
                                        <p:cTn dur="500" id="64"/>
                                        <p:tgtEl>
                                          <p:spTgt spid="17"/>
                                        </p:tgtEl>
                                      </p:cBhvr>
                                    </p:animEffect>
                                  </p:childTnLst>
                                </p:cTn>
                              </p:par>
                            </p:childTnLst>
                          </p:cTn>
                        </p:par>
                        <p:par>
                          <p:cTn fill="hold" id="65" nodeType="afterGroup">
                            <p:stCondLst>
                              <p:cond delay="5000"/>
                            </p:stCondLst>
                            <p:childTnLst>
                              <p:par>
                                <p:cTn fill="hold" grpId="0" id="66" nodeType="afterEffect" presetClass="entr" presetID="10" presetSubtype="0">
                                  <p:stCondLst>
                                    <p:cond delay="0"/>
                                  </p:stCondLst>
                                  <p:childTnLst>
                                    <p:set>
                                      <p:cBhvr>
                                        <p:cTn dur="1" fill="hold" id="67">
                                          <p:stCondLst>
                                            <p:cond delay="0"/>
                                          </p:stCondLst>
                                        </p:cTn>
                                        <p:tgtEl>
                                          <p:spTgt spid="24">
                                            <p:txEl>
                                              <p:pRg end="0" st="0"/>
                                            </p:txEl>
                                          </p:spTgt>
                                        </p:tgtEl>
                                        <p:attrNameLst>
                                          <p:attrName>style.visibility</p:attrName>
                                        </p:attrNameLst>
                                      </p:cBhvr>
                                      <p:to>
                                        <p:strVal val="visible"/>
                                      </p:to>
                                    </p:set>
                                    <p:animEffect filter="fade" transition="in">
                                      <p:cBhvr>
                                        <p:cTn dur="500" id="68"/>
                                        <p:tgtEl>
                                          <p:spTgt spid="24">
                                            <p:txEl>
                                              <p:pRg end="0" st="0"/>
                                            </p:txEl>
                                          </p:spTgt>
                                        </p:tgtEl>
                                      </p:cBhvr>
                                    </p:animEffect>
                                  </p:childTnLst>
                                </p:cTn>
                              </p:par>
                            </p:childTnLst>
                          </p:cTn>
                        </p:par>
                        <p:par>
                          <p:cTn fill="hold" id="69" nodeType="afterGroup">
                            <p:stCondLst>
                              <p:cond delay="5500"/>
                            </p:stCondLst>
                            <p:childTnLst>
                              <p:par>
                                <p:cTn fill="hold" grpId="0" id="70" nodeType="afterEffect" presetClass="entr" presetID="10" presetSubtype="0">
                                  <p:stCondLst>
                                    <p:cond delay="0"/>
                                  </p:stCondLst>
                                  <p:childTnLst>
                                    <p:set>
                                      <p:cBhvr>
                                        <p:cTn dur="1" fill="hold" id="71">
                                          <p:stCondLst>
                                            <p:cond delay="0"/>
                                          </p:stCondLst>
                                        </p:cTn>
                                        <p:tgtEl>
                                          <p:spTgt spid="29"/>
                                        </p:tgtEl>
                                        <p:attrNameLst>
                                          <p:attrName>style.visibility</p:attrName>
                                        </p:attrNameLst>
                                      </p:cBhvr>
                                      <p:to>
                                        <p:strVal val="visible"/>
                                      </p:to>
                                    </p:set>
                                    <p:animEffect filter="fade" transition="in">
                                      <p:cBhvr>
                                        <p:cTn dur="500" id="72"/>
                                        <p:tgtEl>
                                          <p:spTgt spid="29"/>
                                        </p:tgtEl>
                                      </p:cBhvr>
                                    </p:animEffect>
                                  </p:childTnLst>
                                </p:cTn>
                              </p:par>
                              <p:par>
                                <p:cTn fill="hold" grpId="0" id="73" nodeType="withEffect" presetClass="entr" presetID="22" presetSubtype="1">
                                  <p:stCondLst>
                                    <p:cond delay="0"/>
                                  </p:stCondLst>
                                  <p:childTnLst>
                                    <p:set>
                                      <p:cBhvr>
                                        <p:cTn dur="1" fill="hold" id="74">
                                          <p:stCondLst>
                                            <p:cond delay="0"/>
                                          </p:stCondLst>
                                        </p:cTn>
                                        <p:tgtEl>
                                          <p:spTgt spid="25"/>
                                        </p:tgtEl>
                                        <p:attrNameLst>
                                          <p:attrName>style.visibility</p:attrName>
                                        </p:attrNameLst>
                                      </p:cBhvr>
                                      <p:to>
                                        <p:strVal val="visible"/>
                                      </p:to>
                                    </p:set>
                                    <p:animEffect filter="wipe(up)" transition="in">
                                      <p:cBhvr>
                                        <p:cTn dur="500" id="7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build="p" grpId="0" spid="18"/>
      <p:bldP grpId="0" spid="19"/>
      <p:bldP build="p" grpId="0" spid="20"/>
      <p:bldP grpId="0" spid="21"/>
      <p:bldP build="p" grpId="0" spid="22"/>
      <p:bldP grpId="0" spid="23"/>
      <p:bldP build="p" grpId="0" spid="24"/>
      <p:bldP grpId="0" spid="25"/>
      <p:bldP grpId="0" spid="26"/>
      <p:bldP grpId="0" spid="27"/>
      <p:bldP grpId="0" spid="28"/>
      <p:bldP grpId="0"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等腰三角形 36"/>
          <p:cNvSpPr/>
          <p:nvPr/>
        </p:nvSpPr>
        <p:spPr>
          <a:xfrm>
            <a:off x="5171018" y="1496485"/>
            <a:ext cx="1833033" cy="1602316"/>
          </a:xfrm>
          <a:custGeom>
            <a:gdLst>
              <a:gd fmla="*/ 0 w 1942196" name="connsiteX0"/>
              <a:gd fmla="*/ 1676048 h 1698039" name="connsiteY0"/>
              <a:gd fmla="*/ 972108 w 1942196" name="connsiteX1"/>
              <a:gd fmla="*/ 0 h 1698039" name="connsiteY1"/>
              <a:gd fmla="*/ 1942196 w 1942196" name="connsiteX2"/>
              <a:gd fmla="*/ 1698039 h 1698039" name="connsiteY2"/>
              <a:gd fmla="*/ 2035656 w 2035656" name="connsiteX3"/>
              <a:gd fmla="*/ 1767488 h 1767488" name="connsiteY3"/>
            </a:gdLst>
            <a:cxnLst>
              <a:cxn ang="0">
                <a:pos x="connsiteX0" y="connsiteY0"/>
              </a:cxn>
              <a:cxn ang="0">
                <a:pos x="connsiteX1" y="connsiteY1"/>
              </a:cxn>
              <a:cxn ang="0">
                <a:pos x="connsiteX2" y="connsiteY2"/>
              </a:cxn>
            </a:cxnLst>
            <a:rect b="b" l="l" r="r" t="t"/>
            <a:pathLst>
              <a:path h="1698039" w="1942196">
                <a:moveTo>
                  <a:pt x="0" y="1676048"/>
                </a:moveTo>
                <a:lnTo>
                  <a:pt x="972108" y="0"/>
                </a:lnTo>
                <a:cubicBezTo>
                  <a:pt x="1296144" y="558683"/>
                  <a:pt x="1942196" y="1698039"/>
                  <a:pt x="1942196" y="1698039"/>
                </a:cubicBezTo>
              </a:path>
            </a:pathLst>
          </a:custGeom>
          <a:noFill/>
          <a:ln w="1016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lumMod val="85000"/>
                  <a:lumOff val="15000"/>
                </a:schemeClr>
              </a:solidFill>
              <a:latin charset="-122" pitchFamily="34" typeface="微软雅黑"/>
              <a:ea charset="-122" panose="020b0503020204020204" pitchFamily="34" typeface="微软雅黑"/>
            </a:endParaRPr>
          </a:p>
        </p:txBody>
      </p:sp>
      <p:sp>
        <p:nvSpPr>
          <p:cNvPr id="11" name="等腰三角形 36"/>
          <p:cNvSpPr/>
          <p:nvPr/>
        </p:nvSpPr>
        <p:spPr>
          <a:xfrm rot="7176392">
            <a:off x="6298142" y="3476626"/>
            <a:ext cx="1833033" cy="1602317"/>
          </a:xfrm>
          <a:custGeom>
            <a:gdLst>
              <a:gd fmla="*/ 0 w 1942196" name="connsiteX0"/>
              <a:gd fmla="*/ 1676048 h 1698039" name="connsiteY0"/>
              <a:gd fmla="*/ 972108 w 1942196" name="connsiteX1"/>
              <a:gd fmla="*/ 0 h 1698039" name="connsiteY1"/>
              <a:gd fmla="*/ 1942196 w 1942196" name="connsiteX2"/>
              <a:gd fmla="*/ 1698039 h 1698039" name="connsiteY2"/>
              <a:gd fmla="*/ 2035656 w 2035656" name="connsiteX3"/>
              <a:gd fmla="*/ 1767488 h 1767488" name="connsiteY3"/>
            </a:gdLst>
            <a:cxnLst>
              <a:cxn ang="0">
                <a:pos x="connsiteX0" y="connsiteY0"/>
              </a:cxn>
              <a:cxn ang="0">
                <a:pos x="connsiteX1" y="connsiteY1"/>
              </a:cxn>
              <a:cxn ang="0">
                <a:pos x="connsiteX2" y="connsiteY2"/>
              </a:cxn>
            </a:cxnLst>
            <a:rect b="b" l="l" r="r" t="t"/>
            <a:pathLst>
              <a:path h="1698039" w="1942196">
                <a:moveTo>
                  <a:pt x="0" y="1676048"/>
                </a:moveTo>
                <a:lnTo>
                  <a:pt x="972108" y="0"/>
                </a:lnTo>
                <a:cubicBezTo>
                  <a:pt x="1296144" y="558683"/>
                  <a:pt x="1942196" y="1698039"/>
                  <a:pt x="1942196" y="1698039"/>
                </a:cubicBezTo>
              </a:path>
            </a:pathLst>
          </a:custGeom>
          <a:noFill/>
          <a:ln w="1016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lumMod val="85000"/>
                  <a:lumOff val="15000"/>
                </a:schemeClr>
              </a:solidFill>
              <a:latin charset="-122" pitchFamily="34" typeface="微软雅黑"/>
              <a:ea charset="-122" panose="020b0503020204020204" pitchFamily="34" typeface="微软雅黑"/>
            </a:endParaRPr>
          </a:p>
        </p:txBody>
      </p:sp>
      <p:sp>
        <p:nvSpPr>
          <p:cNvPr id="12" name="等腰三角形 36"/>
          <p:cNvSpPr/>
          <p:nvPr/>
        </p:nvSpPr>
        <p:spPr>
          <a:xfrm flipH="1" rot="14423608">
            <a:off x="3976160" y="3499910"/>
            <a:ext cx="1833033" cy="1602316"/>
          </a:xfrm>
          <a:custGeom>
            <a:gdLst>
              <a:gd fmla="*/ 0 w 1942196" name="connsiteX0"/>
              <a:gd fmla="*/ 1676048 h 1698039" name="connsiteY0"/>
              <a:gd fmla="*/ 972108 w 1942196" name="connsiteX1"/>
              <a:gd fmla="*/ 0 h 1698039" name="connsiteY1"/>
              <a:gd fmla="*/ 1942196 w 1942196" name="connsiteX2"/>
              <a:gd fmla="*/ 1698039 h 1698039" name="connsiteY2"/>
              <a:gd fmla="*/ 2035656 w 2035656" name="connsiteX3"/>
              <a:gd fmla="*/ 1767488 h 1767488" name="connsiteY3"/>
            </a:gdLst>
            <a:cxnLst>
              <a:cxn ang="0">
                <a:pos x="connsiteX0" y="connsiteY0"/>
              </a:cxn>
              <a:cxn ang="0">
                <a:pos x="connsiteX1" y="connsiteY1"/>
              </a:cxn>
              <a:cxn ang="0">
                <a:pos x="connsiteX2" y="connsiteY2"/>
              </a:cxn>
            </a:cxnLst>
            <a:rect b="b" l="l" r="r" t="t"/>
            <a:pathLst>
              <a:path h="1698039" w="1942196">
                <a:moveTo>
                  <a:pt x="0" y="1676048"/>
                </a:moveTo>
                <a:lnTo>
                  <a:pt x="972108" y="0"/>
                </a:lnTo>
                <a:cubicBezTo>
                  <a:pt x="1296144" y="558683"/>
                  <a:pt x="1942196" y="1698039"/>
                  <a:pt x="1942196" y="1698039"/>
                </a:cubicBezTo>
              </a:path>
            </a:pathLst>
          </a:custGeom>
          <a:noFill/>
          <a:ln w="101600">
            <a:solidFill>
              <a:schemeClr val="tx1"/>
            </a:solidFill>
            <a:headEnd type="triangle"/>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lumMod val="85000"/>
                  <a:lumOff val="15000"/>
                </a:schemeClr>
              </a:solidFill>
              <a:latin charset="-122" pitchFamily="34" typeface="微软雅黑"/>
              <a:ea charset="-122" panose="020b0503020204020204" pitchFamily="34" typeface="微软雅黑"/>
            </a:endParaRPr>
          </a:p>
        </p:txBody>
      </p:sp>
      <p:sp>
        <p:nvSpPr>
          <p:cNvPr id="13" name="TextBox 9"/>
          <p:cNvSpPr txBox="1"/>
          <p:nvPr/>
        </p:nvSpPr>
        <p:spPr>
          <a:xfrm>
            <a:off x="7632699" y="2527301"/>
            <a:ext cx="3439584" cy="2148841"/>
          </a:xfrm>
          <a:prstGeom prst="rect">
            <a:avLst/>
          </a:prstGeom>
          <a:noFill/>
        </p:spPr>
        <p:txBody>
          <a:bodyPr>
            <a:spAutoFit/>
          </a:bodyPr>
          <a:lstStyle/>
          <a:p>
            <a:pP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01 说明性文字</a:t>
            </a:r>
          </a:p>
          <a:p>
            <a:pP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文字说明性文字说明性文字说明性</a:t>
            </a:r>
          </a:p>
          <a:p>
            <a:pP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文字说明性文字说明性文字说明性</a:t>
            </a:r>
          </a:p>
        </p:txBody>
      </p:sp>
      <p:sp>
        <p:nvSpPr>
          <p:cNvPr id="14" name="TextBox 10"/>
          <p:cNvSpPr txBox="1"/>
          <p:nvPr/>
        </p:nvSpPr>
        <p:spPr>
          <a:xfrm>
            <a:off x="1295401" y="2527301"/>
            <a:ext cx="3441700" cy="2148841"/>
          </a:xfrm>
          <a:prstGeom prst="rect">
            <a:avLst/>
          </a:prstGeom>
          <a:noFill/>
        </p:spPr>
        <p:txBody>
          <a:bodyPr>
            <a:spAutoFit/>
          </a:bodyPr>
          <a:lstStyle/>
          <a:p>
            <a:pPr algn="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02 说明性文字</a:t>
            </a:r>
          </a:p>
          <a:p>
            <a:pPr algn="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文字说明性文字说明性文字说明性</a:t>
            </a:r>
          </a:p>
          <a:p>
            <a:pPr algn="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文字说明性文字说明性文字说明性</a:t>
            </a:r>
          </a:p>
        </p:txBody>
      </p:sp>
      <p:sp>
        <p:nvSpPr>
          <p:cNvPr id="15" name="TextBox 11"/>
          <p:cNvSpPr txBox="1"/>
          <p:nvPr/>
        </p:nvSpPr>
        <p:spPr>
          <a:xfrm>
            <a:off x="4375152" y="4798485"/>
            <a:ext cx="3441700" cy="2148841"/>
          </a:xfrm>
          <a:prstGeom prst="rect">
            <a:avLst/>
          </a:prstGeom>
          <a:noFill/>
        </p:spPr>
        <p:txBody>
          <a:bodyPr>
            <a:spAutoFit/>
          </a:bodyPr>
          <a:lstStyle/>
          <a:p>
            <a:pPr algn="ct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03 说明性文字</a:t>
            </a:r>
          </a:p>
          <a:p>
            <a:pPr algn="ct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文字说明性文字说明性文字说明性</a:t>
            </a:r>
          </a:p>
          <a:p>
            <a:pPr algn="ctr">
              <a:lnSpc>
                <a:spcPct val="150000"/>
              </a:lnSpc>
              <a:defRPr/>
            </a:pPr>
            <a:r>
              <a:rPr altLang="zh-CN" lang="en-US">
                <a:solidFill>
                  <a:schemeClr val="tx1">
                    <a:lumMod val="85000"/>
                    <a:lumOff val="15000"/>
                  </a:schemeClr>
                </a:solidFill>
                <a:latin charset="-122" pitchFamily="34" typeface="微软雅黑"/>
                <a:ea charset="-122" panose="020b0503020204020204" pitchFamily="34" typeface="微软雅黑"/>
              </a:rPr>
              <a:t>文字说明性文字说明性文字说明性</a:t>
            </a:r>
          </a:p>
        </p:txBody>
      </p:sp>
      <p:pic>
        <p:nvPicPr>
          <p:cNvPr id="16" name="图片 15"/>
          <p:cNvPicPr>
            <a:picLocks noChangeAspect="1"/>
          </p:cNvPicPr>
          <p:nvPr/>
        </p:nvPicPr>
        <p:blipFill>
          <a:blip r:embed="rId3">
            <a:duotone>
              <a:prstClr val="black"/>
              <a:schemeClr val="accent5">
                <a:tint val="45000"/>
                <a:satMod val="400000"/>
              </a:schemeClr>
            </a:duotone>
            <a:extLst>
              <a:ext uri="{28A0092B-C50C-407E-A947-70E740481C1C}">
                <a14:useLocalDpi val="0"/>
              </a:ext>
            </a:extLst>
          </a:blip>
          <a:stretch>
            <a:fillRect/>
          </a:stretch>
        </p:blipFill>
        <p:spPr bwMode="auto">
          <a:xfrm>
            <a:off x="5539317" y="2794001"/>
            <a:ext cx="1132416" cy="1530351"/>
          </a:xfrm>
          <a:prstGeom prst="rect">
            <a:avLst/>
          </a:prstGeom>
          <a:noFill/>
          <a:ln>
            <a:noFill/>
          </a:ln>
          <a:extLst/>
        </p:spPr>
      </p:pic>
    </p:spTree>
    <p:extLst>
      <p:ext uri="{BB962C8B-B14F-4D97-AF65-F5344CB8AC3E}">
        <p14:creationId val="233797149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6"/>
                                        </p:tgtEl>
                                        <p:attrNameLst>
                                          <p:attrName>style.visibility</p:attrName>
                                        </p:attrNameLst>
                                      </p:cBhvr>
                                      <p:to>
                                        <p:strVal val="visible"/>
                                      </p:to>
                                    </p:set>
                                    <p:animEffect filter="randombar(horizontal)" transition="in">
                                      <p:cBhvr>
                                        <p:cTn dur="750" id="7"/>
                                        <p:tgtEl>
                                          <p:spTgt spid="16"/>
                                        </p:tgtEl>
                                      </p:cBhvr>
                                    </p:animEffect>
                                  </p:childTnLst>
                                </p:cTn>
                              </p:par>
                              <p:par>
                                <p:cTn fill="hold" id="8" nodeType="withEffect" presetClass="entr" presetID="22" presetSubtype="8">
                                  <p:stCondLst>
                                    <p:cond delay="0"/>
                                  </p:stCondLst>
                                  <p:childTnLst>
                                    <p:set>
                                      <p:cBhvr>
                                        <p:cTn dur="1" fill="hold" id="9">
                                          <p:stCondLst>
                                            <p:cond delay="0"/>
                                          </p:stCondLst>
                                        </p:cTn>
                                        <p:tgtEl>
                                          <p:spTgt spid="10"/>
                                        </p:tgtEl>
                                        <p:attrNameLst>
                                          <p:attrName>style.visibility</p:attrName>
                                        </p:attrNameLst>
                                      </p:cBhvr>
                                      <p:to>
                                        <p:strVal val="visible"/>
                                      </p:to>
                                    </p:set>
                                    <p:animEffect filter="wipe(left)" transition="in">
                                      <p:cBhvr>
                                        <p:cTn dur="750" id="10"/>
                                        <p:tgtEl>
                                          <p:spTgt spid="10"/>
                                        </p:tgtEl>
                                      </p:cBhvr>
                                    </p:animEffect>
                                  </p:childTnLst>
                                </p:cTn>
                              </p:par>
                              <p:par>
                                <p:cTn fill="hold" grpId="0" id="11" nodeType="withEffect" presetClass="entr" presetID="22" presetSubtype="2">
                                  <p:stCondLst>
                                    <p:cond delay="250"/>
                                  </p:stCondLst>
                                  <p:childTnLst>
                                    <p:set>
                                      <p:cBhvr>
                                        <p:cTn dur="1" fill="hold" id="12">
                                          <p:stCondLst>
                                            <p:cond delay="0"/>
                                          </p:stCondLst>
                                        </p:cTn>
                                        <p:tgtEl>
                                          <p:spTgt spid="13"/>
                                        </p:tgtEl>
                                        <p:attrNameLst>
                                          <p:attrName>style.visibility</p:attrName>
                                        </p:attrNameLst>
                                      </p:cBhvr>
                                      <p:to>
                                        <p:strVal val="visible"/>
                                      </p:to>
                                    </p:set>
                                    <p:animEffect filter="wipe(right)" transition="in">
                                      <p:cBhvr>
                                        <p:cTn dur="500" id="13"/>
                                        <p:tgtEl>
                                          <p:spTgt spid="13"/>
                                        </p:tgtEl>
                                      </p:cBhvr>
                                    </p:animEffect>
                                  </p:childTnLst>
                                </p:cTn>
                              </p:par>
                            </p:childTnLst>
                          </p:cTn>
                        </p:par>
                        <p:par>
                          <p:cTn fill="hold" id="14" nodeType="afterGroup">
                            <p:stCondLst>
                              <p:cond delay="750"/>
                            </p:stCondLst>
                            <p:childTnLst>
                              <p:par>
                                <p:cTn fill="hold" id="15" nodeType="afterEffect" presetClass="entr" presetID="22" presetSubtype="1">
                                  <p:stCondLst>
                                    <p:cond delay="0"/>
                                  </p:stCondLst>
                                  <p:childTnLst>
                                    <p:set>
                                      <p:cBhvr>
                                        <p:cTn dur="1" fill="hold" id="16">
                                          <p:stCondLst>
                                            <p:cond delay="0"/>
                                          </p:stCondLst>
                                        </p:cTn>
                                        <p:tgtEl>
                                          <p:spTgt spid="11"/>
                                        </p:tgtEl>
                                        <p:attrNameLst>
                                          <p:attrName>style.visibility</p:attrName>
                                        </p:attrNameLst>
                                      </p:cBhvr>
                                      <p:to>
                                        <p:strVal val="visible"/>
                                      </p:to>
                                    </p:set>
                                    <p:animEffect filter="wipe(up)" transition="in">
                                      <p:cBhvr>
                                        <p:cTn dur="750" id="17"/>
                                        <p:tgtEl>
                                          <p:spTgt spid="11"/>
                                        </p:tgtEl>
                                      </p:cBhvr>
                                    </p:animEffect>
                                  </p:childTnLst>
                                </p:cTn>
                              </p:par>
                              <p:par>
                                <p:cTn fill="hold" grpId="0" id="18" nodeType="withEffect" presetClass="entr" presetID="42" presetSubtype="0">
                                  <p:stCondLst>
                                    <p:cond delay="250"/>
                                  </p:stCondLst>
                                  <p:childTnLst>
                                    <p:set>
                                      <p:cBhvr>
                                        <p:cTn dur="1" fill="hold" id="19">
                                          <p:stCondLst>
                                            <p:cond delay="0"/>
                                          </p:stCondLst>
                                        </p:cTn>
                                        <p:tgtEl>
                                          <p:spTgt spid="15"/>
                                        </p:tgtEl>
                                        <p:attrNameLst>
                                          <p:attrName>style.visibility</p:attrName>
                                        </p:attrNameLst>
                                      </p:cBhvr>
                                      <p:to>
                                        <p:strVal val="visible"/>
                                      </p:to>
                                    </p:set>
                                    <p:animEffect filter="fade" transition="in">
                                      <p:cBhvr>
                                        <p:cTn dur="1000" id="20"/>
                                        <p:tgtEl>
                                          <p:spTgt spid="15"/>
                                        </p:tgtEl>
                                      </p:cBhvr>
                                    </p:animEffect>
                                    <p:anim calcmode="lin" valueType="num">
                                      <p:cBhvr>
                                        <p:cTn dur="1000" fill="hold" id="21"/>
                                        <p:tgtEl>
                                          <p:spTgt spid="15"/>
                                        </p:tgtEl>
                                        <p:attrNameLst>
                                          <p:attrName>ppt_x</p:attrName>
                                        </p:attrNameLst>
                                      </p:cBhvr>
                                      <p:tavLst>
                                        <p:tav tm="0">
                                          <p:val>
                                            <p:strVal val="#ppt_x"/>
                                          </p:val>
                                        </p:tav>
                                        <p:tav tm="100000">
                                          <p:val>
                                            <p:strVal val="#ppt_x"/>
                                          </p:val>
                                        </p:tav>
                                      </p:tavLst>
                                    </p:anim>
                                    <p:anim calcmode="lin" valueType="num">
                                      <p:cBhvr>
                                        <p:cTn dur="1000" fill="hold" id="22"/>
                                        <p:tgtEl>
                                          <p:spTgt spid="1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id="24" nodeType="afterEffect" presetClass="entr" presetID="22" presetSubtype="2">
                                  <p:stCondLst>
                                    <p:cond delay="0"/>
                                  </p:stCondLst>
                                  <p:childTnLst>
                                    <p:set>
                                      <p:cBhvr>
                                        <p:cTn dur="1" fill="hold" id="25">
                                          <p:stCondLst>
                                            <p:cond delay="0"/>
                                          </p:stCondLst>
                                        </p:cTn>
                                        <p:tgtEl>
                                          <p:spTgt spid="12"/>
                                        </p:tgtEl>
                                        <p:attrNameLst>
                                          <p:attrName>style.visibility</p:attrName>
                                        </p:attrNameLst>
                                      </p:cBhvr>
                                      <p:to>
                                        <p:strVal val="visible"/>
                                      </p:to>
                                    </p:set>
                                    <p:animEffect filter="wipe(right)" transition="in">
                                      <p:cBhvr>
                                        <p:cTn dur="750" id="26"/>
                                        <p:tgtEl>
                                          <p:spTgt spid="12"/>
                                        </p:tgtEl>
                                      </p:cBhvr>
                                    </p:animEffect>
                                  </p:childTnLst>
                                </p:cTn>
                              </p:par>
                              <p:par>
                                <p:cTn fill="hold" grpId="0" id="27" nodeType="withEffect" presetClass="entr" presetID="22" presetSubtype="8">
                                  <p:stCondLst>
                                    <p:cond delay="250"/>
                                  </p:stCondLst>
                                  <p:childTnLst>
                                    <p:set>
                                      <p:cBhvr>
                                        <p:cTn dur="1" fill="hold" id="28">
                                          <p:stCondLst>
                                            <p:cond delay="0"/>
                                          </p:stCondLst>
                                        </p:cTn>
                                        <p:tgtEl>
                                          <p:spTgt spid="14"/>
                                        </p:tgtEl>
                                        <p:attrNameLst>
                                          <p:attrName>style.visibility</p:attrName>
                                        </p:attrNameLst>
                                      </p:cBhvr>
                                      <p:to>
                                        <p:strVal val="visible"/>
                                      </p:to>
                                    </p:set>
                                    <p:animEffect filter="wipe(left)" transition="in">
                                      <p:cBhvr>
                                        <p:cTn dur="500" id="2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ardrop 7"/>
          <p:cNvSpPr/>
          <p:nvPr/>
        </p:nvSpPr>
        <p:spPr>
          <a:xfrm rot="16200000">
            <a:off x="3194256" y="3581595"/>
            <a:ext cx="1955603" cy="1955604"/>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36000" rIns="108000" rtlCol="0" tIns="36000" vert="vert"/>
          <a:lstStyle/>
          <a:p>
            <a:pPr algn="ctr"/>
            <a:endParaRPr lang="th-TH" sz="3600">
              <a:solidFill>
                <a:schemeClr val="tx1"/>
              </a:solidFill>
            </a:endParaRPr>
          </a:p>
        </p:txBody>
      </p:sp>
      <p:sp>
        <p:nvSpPr>
          <p:cNvPr id="11" name="Teardrop 10"/>
          <p:cNvSpPr/>
          <p:nvPr/>
        </p:nvSpPr>
        <p:spPr>
          <a:xfrm rot="10800000">
            <a:off x="3194255" y="2121190"/>
            <a:ext cx="1391511" cy="1391511"/>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36000" rtlCol="0" tIns="36000" vert="vert270"/>
          <a:lstStyle/>
          <a:p>
            <a:pPr algn="ctr"/>
            <a:endParaRPr lang="th-TH" sz="4000">
              <a:solidFill>
                <a:schemeClr val="tx1"/>
              </a:solidFill>
            </a:endParaRPr>
          </a:p>
        </p:txBody>
      </p:sp>
      <p:sp>
        <p:nvSpPr>
          <p:cNvPr id="12" name="Teardrop 6"/>
          <p:cNvSpPr/>
          <p:nvPr/>
        </p:nvSpPr>
        <p:spPr>
          <a:xfrm>
            <a:off x="1734762" y="3581595"/>
            <a:ext cx="1391511" cy="1391511"/>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108000" rtlCol="0" tIns="72000"/>
          <a:lstStyle/>
          <a:p>
            <a:pPr algn="ctr"/>
            <a:endParaRPr lang="th-TH" sz="3600">
              <a:solidFill>
                <a:schemeClr val="tx1"/>
              </a:solidFill>
            </a:endParaRPr>
          </a:p>
        </p:txBody>
      </p:sp>
      <p:sp>
        <p:nvSpPr>
          <p:cNvPr id="13" name="Teardrop 8"/>
          <p:cNvSpPr/>
          <p:nvPr/>
        </p:nvSpPr>
        <p:spPr>
          <a:xfrm rot="5400000">
            <a:off x="1727202" y="2135226"/>
            <a:ext cx="1391511" cy="1391511"/>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108000" rIns="0" rtlCol="0" tIns="36000" vert="vert270"/>
          <a:lstStyle/>
          <a:p>
            <a:pPr algn="ctr"/>
            <a:endParaRPr lang="th-TH" sz="3600">
              <a:solidFill>
                <a:schemeClr val="tx1"/>
              </a:solidFill>
            </a:endParaRPr>
          </a:p>
        </p:txBody>
      </p:sp>
      <p:sp>
        <p:nvSpPr>
          <p:cNvPr id="14" name="Freeform 52"/>
          <p:cNvSpPr>
            <a:spLocks noEditPoints="1"/>
          </p:cNvSpPr>
          <p:nvPr/>
        </p:nvSpPr>
        <p:spPr bwMode="auto">
          <a:xfrm>
            <a:off x="2144657" y="3933546"/>
            <a:ext cx="571719" cy="615087"/>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58A4FF"/>
          </a:solidFill>
          <a:ln w="9525">
            <a:noFill/>
            <a:round/>
          </a:ln>
        </p:spPr>
        <p:txBody>
          <a:bodyPr anchor="t" anchorCtr="0" bIns="45720" compatLnSpc="1" lIns="91440" numCol="1" rIns="91440" tIns="45720" vert="horz" wrap="square">
            <a:prstTxWarp prst="textNoShape">
              <a:avLst/>
            </a:prstTxWarp>
          </a:bodyPr>
          <a:lstStyle/>
          <a:p>
            <a:endParaRPr lang="en-US" sz="2400"/>
          </a:p>
        </p:txBody>
      </p:sp>
      <p:sp>
        <p:nvSpPr>
          <p:cNvPr id="15" name="Freeform 42"/>
          <p:cNvSpPr>
            <a:spLocks noEditPoints="1"/>
          </p:cNvSpPr>
          <p:nvPr/>
        </p:nvSpPr>
        <p:spPr bwMode="auto">
          <a:xfrm>
            <a:off x="3860570" y="4241090"/>
            <a:ext cx="622975" cy="536231"/>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58A4FF"/>
          </a:solidFill>
          <a:ln w="9525">
            <a:noFill/>
            <a:round/>
          </a:ln>
        </p:spPr>
        <p:txBody>
          <a:bodyPr anchor="t" anchorCtr="0" bIns="45720" compatLnSpc="1" lIns="91440" numCol="1" rIns="91440" tIns="45720" vert="horz" wrap="square">
            <a:prstTxWarp prst="textNoShape">
              <a:avLst/>
            </a:prstTxWarp>
          </a:bodyPr>
          <a:lstStyle/>
          <a:p>
            <a:endParaRPr lang="en-US" sz="2400"/>
          </a:p>
        </p:txBody>
      </p:sp>
      <p:sp>
        <p:nvSpPr>
          <p:cNvPr id="16" name="Freeform 178"/>
          <p:cNvSpPr>
            <a:spLocks noEditPoints="1"/>
          </p:cNvSpPr>
          <p:nvPr/>
        </p:nvSpPr>
        <p:spPr bwMode="auto">
          <a:xfrm>
            <a:off x="3578522" y="2596379"/>
            <a:ext cx="622975" cy="469203"/>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58A4FF"/>
          </a:solidFill>
          <a:ln w="9525">
            <a:noFill/>
            <a:round/>
          </a:ln>
        </p:spPr>
        <p:txBody>
          <a:bodyPr anchor="t" anchorCtr="0" bIns="45720" compatLnSpc="1" lIns="91440" numCol="1" rIns="91440" tIns="45720" vert="horz" wrap="square">
            <a:prstTxWarp prst="textNoShape">
              <a:avLst/>
            </a:prstTxWarp>
          </a:bodyPr>
          <a:lstStyle/>
          <a:p>
            <a:endParaRPr lang="en-US" sz="2400"/>
          </a:p>
        </p:txBody>
      </p:sp>
      <p:sp>
        <p:nvSpPr>
          <p:cNvPr id="17" name="Freeform 86"/>
          <p:cNvSpPr>
            <a:spLocks noEditPoints="1"/>
          </p:cNvSpPr>
          <p:nvPr/>
        </p:nvSpPr>
        <p:spPr bwMode="auto">
          <a:xfrm>
            <a:off x="2217203" y="2501106"/>
            <a:ext cx="426624" cy="717807"/>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58A4FF"/>
          </a:solidFill>
          <a:ln w="9525">
            <a:noFill/>
            <a:round/>
          </a:ln>
        </p:spPr>
        <p:txBody>
          <a:bodyPr anchor="t" anchorCtr="0" bIns="45720" compatLnSpc="1" lIns="91440" numCol="1" rIns="91440" tIns="45720" vert="horz" wrap="square">
            <a:prstTxWarp prst="textNoShape">
              <a:avLst/>
            </a:prstTxWarp>
          </a:bodyPr>
          <a:lstStyle/>
          <a:p>
            <a:endParaRPr lang="en-US" sz="2400"/>
          </a:p>
        </p:txBody>
      </p:sp>
      <p:grpSp>
        <p:nvGrpSpPr>
          <p:cNvPr id="18" name="组合 17"/>
          <p:cNvGrpSpPr/>
          <p:nvPr/>
        </p:nvGrpSpPr>
        <p:grpSpPr>
          <a:xfrm>
            <a:off x="6167028" y="2135227"/>
            <a:ext cx="2076451" cy="1411919"/>
            <a:chOff x="6167028" y="2135225"/>
            <a:chExt cx="2076450" cy="1411918"/>
          </a:xfrm>
        </p:grpSpPr>
        <p:sp>
          <p:nvSpPr>
            <p:cNvPr id="19" name="Rounded Rectangle 72"/>
            <p:cNvSpPr/>
            <p:nvPr/>
          </p:nvSpPr>
          <p:spPr>
            <a:xfrm>
              <a:off x="6167028" y="2167575"/>
              <a:ext cx="1712307" cy="333530"/>
            </a:xfrm>
            <a:prstGeom prst="roundRect">
              <a:avLst>
                <a:gd fmla="val 21110" name="adj"/>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20" name="文本框 19"/>
            <p:cNvSpPr txBox="1"/>
            <p:nvPr/>
          </p:nvSpPr>
          <p:spPr>
            <a:xfrm>
              <a:off x="6253049" y="2135225"/>
              <a:ext cx="1540264" cy="396240"/>
            </a:xfrm>
            <a:prstGeom prst="rect">
              <a:avLst/>
            </a:prstGeom>
            <a:noFill/>
          </p:spPr>
          <p:txBody>
            <a:bodyPr rtlCol="0" wrap="square">
              <a:spAutoFit/>
            </a:bodyPr>
            <a:lstStyle/>
            <a:p>
              <a:r>
                <a:rPr altLang="en-US" b="1" lang="zh-CN" sz="2000">
                  <a:latin charset="-122" pitchFamily="34" typeface="微软雅黑"/>
                  <a:ea charset="-122" panose="020b0503020204020204" pitchFamily="34" typeface="微软雅黑"/>
                </a:rPr>
                <a:t>请输入标题</a:t>
              </a:r>
            </a:p>
          </p:txBody>
        </p:sp>
        <p:sp>
          <p:nvSpPr>
            <p:cNvPr id="21" name="文本框 20"/>
            <p:cNvSpPr txBox="1"/>
            <p:nvPr/>
          </p:nvSpPr>
          <p:spPr>
            <a:xfrm>
              <a:off x="6167028" y="2525710"/>
              <a:ext cx="2076450" cy="1042416"/>
            </a:xfrm>
            <a:prstGeom prst="rect">
              <a:avLst/>
            </a:prstGeom>
            <a:noFill/>
          </p:spPr>
          <p:txBody>
            <a:bodyPr rtlCol="0" wrap="square">
              <a:spAutoFit/>
            </a:bodyPr>
            <a:lstStyle/>
            <a:p>
              <a:pPr>
                <a:lnSpc>
                  <a:spcPct val="130000"/>
                </a:lnSpc>
              </a:pPr>
              <a:r>
                <a:rPr altLang="en-US" lang="zh-CN" sz="1600">
                  <a:latin charset="-122" pitchFamily="34" typeface="微软雅黑"/>
                  <a:ea charset="-122" panose="020b0503020204020204" pitchFamily="34" typeface="微软雅黑"/>
                </a:rPr>
                <a:t>请在此添加相关文字内容请在此添加相关文字内容</a:t>
              </a:r>
            </a:p>
          </p:txBody>
        </p:sp>
      </p:grpSp>
      <p:grpSp>
        <p:nvGrpSpPr>
          <p:cNvPr id="22" name="组合 21"/>
          <p:cNvGrpSpPr/>
          <p:nvPr/>
        </p:nvGrpSpPr>
        <p:grpSpPr>
          <a:xfrm>
            <a:off x="8719728" y="2135227"/>
            <a:ext cx="2076451" cy="1411919"/>
            <a:chOff x="8719728" y="2135225"/>
            <a:chExt cx="2076450" cy="1411918"/>
          </a:xfrm>
        </p:grpSpPr>
        <p:sp>
          <p:nvSpPr>
            <p:cNvPr id="23" name="Rounded Rectangle 72"/>
            <p:cNvSpPr/>
            <p:nvPr/>
          </p:nvSpPr>
          <p:spPr>
            <a:xfrm>
              <a:off x="8786403" y="2167575"/>
              <a:ext cx="1712307" cy="333530"/>
            </a:xfrm>
            <a:prstGeom prst="roundRect">
              <a:avLst>
                <a:gd fmla="val 21110" name="adj"/>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24" name="文本框 23"/>
            <p:cNvSpPr txBox="1"/>
            <p:nvPr/>
          </p:nvSpPr>
          <p:spPr>
            <a:xfrm>
              <a:off x="8872424" y="2135225"/>
              <a:ext cx="1540264" cy="396240"/>
            </a:xfrm>
            <a:prstGeom prst="rect">
              <a:avLst/>
            </a:prstGeom>
            <a:noFill/>
          </p:spPr>
          <p:txBody>
            <a:bodyPr rtlCol="0" wrap="square">
              <a:spAutoFit/>
            </a:bodyPr>
            <a:lstStyle/>
            <a:p>
              <a:r>
                <a:rPr altLang="en-US" b="1" lang="zh-CN" sz="2000">
                  <a:latin charset="-122" pitchFamily="34" typeface="微软雅黑"/>
                  <a:ea charset="-122" panose="020b0503020204020204" pitchFamily="34" typeface="微软雅黑"/>
                </a:rPr>
                <a:t>请输入标题</a:t>
              </a:r>
            </a:p>
          </p:txBody>
        </p:sp>
        <p:sp>
          <p:nvSpPr>
            <p:cNvPr id="25" name="文本框 24"/>
            <p:cNvSpPr txBox="1"/>
            <p:nvPr/>
          </p:nvSpPr>
          <p:spPr>
            <a:xfrm>
              <a:off x="8719727" y="2525710"/>
              <a:ext cx="2076450" cy="1042416"/>
            </a:xfrm>
            <a:prstGeom prst="rect">
              <a:avLst/>
            </a:prstGeom>
            <a:noFill/>
          </p:spPr>
          <p:txBody>
            <a:bodyPr rtlCol="0" wrap="square">
              <a:spAutoFit/>
            </a:bodyPr>
            <a:lstStyle/>
            <a:p>
              <a:pPr>
                <a:lnSpc>
                  <a:spcPct val="130000"/>
                </a:lnSpc>
              </a:pPr>
              <a:r>
                <a:rPr altLang="en-US" lang="zh-CN" sz="1600">
                  <a:latin charset="-122" pitchFamily="34" typeface="微软雅黑"/>
                  <a:ea charset="-122" panose="020b0503020204020204" pitchFamily="34" typeface="微软雅黑"/>
                </a:rPr>
                <a:t>请在此添加相关文字内容请在此添加相关文字内容</a:t>
              </a:r>
            </a:p>
          </p:txBody>
        </p:sp>
      </p:grpSp>
      <p:grpSp>
        <p:nvGrpSpPr>
          <p:cNvPr id="26" name="组合 25"/>
          <p:cNvGrpSpPr/>
          <p:nvPr/>
        </p:nvGrpSpPr>
        <p:grpSpPr>
          <a:xfrm>
            <a:off x="6167028" y="3933550"/>
            <a:ext cx="2076451" cy="1411919"/>
            <a:chOff x="6167028" y="3933546"/>
            <a:chExt cx="2076450" cy="1411918"/>
          </a:xfrm>
        </p:grpSpPr>
        <p:sp>
          <p:nvSpPr>
            <p:cNvPr id="27" name="Rounded Rectangle 72"/>
            <p:cNvSpPr/>
            <p:nvPr/>
          </p:nvSpPr>
          <p:spPr>
            <a:xfrm>
              <a:off x="6167028" y="3965896"/>
              <a:ext cx="1712307" cy="333530"/>
            </a:xfrm>
            <a:prstGeom prst="roundRect">
              <a:avLst>
                <a:gd fmla="val 21110" name="adj"/>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28" name="文本框 27"/>
            <p:cNvSpPr txBox="1"/>
            <p:nvPr/>
          </p:nvSpPr>
          <p:spPr>
            <a:xfrm>
              <a:off x="6253049" y="3933546"/>
              <a:ext cx="1540264" cy="396240"/>
            </a:xfrm>
            <a:prstGeom prst="rect">
              <a:avLst/>
            </a:prstGeom>
            <a:noFill/>
            <a:ln>
              <a:noFill/>
            </a:ln>
          </p:spPr>
          <p:txBody>
            <a:bodyPr rtlCol="0" wrap="square">
              <a:spAutoFit/>
            </a:bodyPr>
            <a:lstStyle/>
            <a:p>
              <a:r>
                <a:rPr altLang="en-US" b="1" lang="zh-CN" sz="2000">
                  <a:latin charset="-122" pitchFamily="34" typeface="微软雅黑"/>
                  <a:ea charset="-122" panose="020b0503020204020204" pitchFamily="34" typeface="微软雅黑"/>
                </a:rPr>
                <a:t>请输入标题</a:t>
              </a:r>
            </a:p>
          </p:txBody>
        </p:sp>
        <p:sp>
          <p:nvSpPr>
            <p:cNvPr id="29" name="文本框 28"/>
            <p:cNvSpPr txBox="1"/>
            <p:nvPr/>
          </p:nvSpPr>
          <p:spPr>
            <a:xfrm>
              <a:off x="6167028" y="4324031"/>
              <a:ext cx="2076450" cy="1042416"/>
            </a:xfrm>
            <a:prstGeom prst="rect">
              <a:avLst/>
            </a:prstGeom>
            <a:noFill/>
          </p:spPr>
          <p:txBody>
            <a:bodyPr rtlCol="0" wrap="square">
              <a:spAutoFit/>
            </a:bodyPr>
            <a:lstStyle/>
            <a:p>
              <a:pPr>
                <a:lnSpc>
                  <a:spcPct val="130000"/>
                </a:lnSpc>
              </a:pPr>
              <a:r>
                <a:rPr altLang="en-US" lang="zh-CN" sz="1600">
                  <a:latin charset="-122" pitchFamily="34" typeface="微软雅黑"/>
                  <a:ea charset="-122" panose="020b0503020204020204" pitchFamily="34" typeface="微软雅黑"/>
                </a:rPr>
                <a:t>请在此添加相关文字内容请在此添加相关文字内容</a:t>
              </a:r>
            </a:p>
          </p:txBody>
        </p:sp>
      </p:grpSp>
      <p:grpSp>
        <p:nvGrpSpPr>
          <p:cNvPr id="30" name="组合 29"/>
          <p:cNvGrpSpPr/>
          <p:nvPr/>
        </p:nvGrpSpPr>
        <p:grpSpPr>
          <a:xfrm>
            <a:off x="8719728" y="3933550"/>
            <a:ext cx="2076451" cy="1411919"/>
            <a:chOff x="8719728" y="3933546"/>
            <a:chExt cx="2076450" cy="1411918"/>
          </a:xfrm>
        </p:grpSpPr>
        <p:sp>
          <p:nvSpPr>
            <p:cNvPr id="31" name="Rounded Rectangle 72"/>
            <p:cNvSpPr/>
            <p:nvPr/>
          </p:nvSpPr>
          <p:spPr>
            <a:xfrm>
              <a:off x="8786403" y="3965896"/>
              <a:ext cx="1712307" cy="333530"/>
            </a:xfrm>
            <a:prstGeom prst="roundRect">
              <a:avLst>
                <a:gd fmla="val 21110" name="adj"/>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32" name="文本框 31"/>
            <p:cNvSpPr txBox="1"/>
            <p:nvPr/>
          </p:nvSpPr>
          <p:spPr>
            <a:xfrm>
              <a:off x="8872424" y="3933546"/>
              <a:ext cx="1540264" cy="396240"/>
            </a:xfrm>
            <a:prstGeom prst="rect">
              <a:avLst/>
            </a:prstGeom>
            <a:noFill/>
          </p:spPr>
          <p:txBody>
            <a:bodyPr rtlCol="0" wrap="square">
              <a:spAutoFit/>
            </a:bodyPr>
            <a:lstStyle/>
            <a:p>
              <a:r>
                <a:rPr altLang="en-US" b="1" lang="zh-CN" sz="2000">
                  <a:latin charset="-122" pitchFamily="34" typeface="微软雅黑"/>
                  <a:ea charset="-122" panose="020b0503020204020204" pitchFamily="34" typeface="微软雅黑"/>
                </a:rPr>
                <a:t>请输入标题</a:t>
              </a:r>
            </a:p>
          </p:txBody>
        </p:sp>
        <p:sp>
          <p:nvSpPr>
            <p:cNvPr id="33" name="文本框 32"/>
            <p:cNvSpPr txBox="1"/>
            <p:nvPr/>
          </p:nvSpPr>
          <p:spPr>
            <a:xfrm>
              <a:off x="8719727" y="4324031"/>
              <a:ext cx="2076450" cy="1042416"/>
            </a:xfrm>
            <a:prstGeom prst="rect">
              <a:avLst/>
            </a:prstGeom>
            <a:noFill/>
          </p:spPr>
          <p:txBody>
            <a:bodyPr rtlCol="0" wrap="square">
              <a:spAutoFit/>
            </a:bodyPr>
            <a:lstStyle/>
            <a:p>
              <a:pPr>
                <a:lnSpc>
                  <a:spcPct val="130000"/>
                </a:lnSpc>
              </a:pPr>
              <a:r>
                <a:rPr altLang="en-US" lang="zh-CN" sz="1600">
                  <a:latin charset="-122" pitchFamily="34" typeface="微软雅黑"/>
                  <a:ea charset="-122" panose="020b0503020204020204" pitchFamily="34" typeface="微软雅黑"/>
                </a:rPr>
                <a:t>请在此添加相关文字内容请在此添加相关文字内容</a:t>
              </a:r>
            </a:p>
          </p:txBody>
        </p:sp>
      </p:grpSp>
    </p:spTree>
    <p:extLst>
      <p:ext uri="{BB962C8B-B14F-4D97-AF65-F5344CB8AC3E}">
        <p14:creationId val="39887334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750" id="7"/>
                                        <p:tgtEl>
                                          <p:spTgt spid="10"/>
                                        </p:tgtEl>
                                      </p:cBhvr>
                                    </p:animEffect>
                                    <p:anim calcmode="lin" valueType="num">
                                      <p:cBhvr>
                                        <p:cTn dur="750" fill="hold" id="8"/>
                                        <p:tgtEl>
                                          <p:spTgt spid="10"/>
                                        </p:tgtEl>
                                        <p:attrNameLst>
                                          <p:attrName>ppt_x</p:attrName>
                                        </p:attrNameLst>
                                      </p:cBhvr>
                                      <p:tavLst>
                                        <p:tav tm="0">
                                          <p:val>
                                            <p:strVal val="#ppt_x"/>
                                          </p:val>
                                        </p:tav>
                                        <p:tav tm="100000">
                                          <p:val>
                                            <p:strVal val="#ppt_x"/>
                                          </p:val>
                                        </p:tav>
                                      </p:tavLst>
                                    </p:anim>
                                    <p:anim calcmode="lin" valueType="num">
                                      <p:cBhvr>
                                        <p:cTn dur="75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750" id="12"/>
                                        <p:tgtEl>
                                          <p:spTgt spid="15"/>
                                        </p:tgtEl>
                                      </p:cBhvr>
                                    </p:animEffect>
                                    <p:anim calcmode="lin" valueType="num">
                                      <p:cBhvr>
                                        <p:cTn dur="750" fill="hold" id="13"/>
                                        <p:tgtEl>
                                          <p:spTgt spid="15"/>
                                        </p:tgtEl>
                                        <p:attrNameLst>
                                          <p:attrName>ppt_x</p:attrName>
                                        </p:attrNameLst>
                                      </p:cBhvr>
                                      <p:tavLst>
                                        <p:tav tm="0">
                                          <p:val>
                                            <p:strVal val="#ppt_x"/>
                                          </p:val>
                                        </p:tav>
                                        <p:tav tm="100000">
                                          <p:val>
                                            <p:strVal val="#ppt_x"/>
                                          </p:val>
                                        </p:tav>
                                      </p:tavLst>
                                    </p:anim>
                                    <p:anim calcmode="lin" valueType="num">
                                      <p:cBhvr>
                                        <p:cTn dur="750" fill="hold" id="14"/>
                                        <p:tgtEl>
                                          <p:spTgt spid="1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250"/>
                                  </p:stCondLst>
                                  <p:childTnLst>
                                    <p:set>
                                      <p:cBhvr>
                                        <p:cTn dur="1" fill="hold" id="16">
                                          <p:stCondLst>
                                            <p:cond delay="0"/>
                                          </p:stCondLst>
                                        </p:cTn>
                                        <p:tgtEl>
                                          <p:spTgt spid="11"/>
                                        </p:tgtEl>
                                        <p:attrNameLst>
                                          <p:attrName>style.visibility</p:attrName>
                                        </p:attrNameLst>
                                      </p:cBhvr>
                                      <p:to>
                                        <p:strVal val="visible"/>
                                      </p:to>
                                    </p:set>
                                    <p:animEffect filter="fade" transition="in">
                                      <p:cBhvr>
                                        <p:cTn dur="750" id="17"/>
                                        <p:tgtEl>
                                          <p:spTgt spid="11"/>
                                        </p:tgtEl>
                                      </p:cBhvr>
                                    </p:animEffect>
                                    <p:anim calcmode="lin" valueType="num">
                                      <p:cBhvr>
                                        <p:cTn dur="750" fill="hold" id="18"/>
                                        <p:tgtEl>
                                          <p:spTgt spid="11"/>
                                        </p:tgtEl>
                                        <p:attrNameLst>
                                          <p:attrName>ppt_x</p:attrName>
                                        </p:attrNameLst>
                                      </p:cBhvr>
                                      <p:tavLst>
                                        <p:tav tm="0">
                                          <p:val>
                                            <p:strVal val="#ppt_x"/>
                                          </p:val>
                                        </p:tav>
                                        <p:tav tm="100000">
                                          <p:val>
                                            <p:strVal val="#ppt_x"/>
                                          </p:val>
                                        </p:tav>
                                      </p:tavLst>
                                    </p:anim>
                                    <p:anim calcmode="lin" valueType="num">
                                      <p:cBhvr>
                                        <p:cTn dur="750" fill="hold" id="19"/>
                                        <p:tgtEl>
                                          <p:spTgt spid="1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250"/>
                                  </p:stCondLst>
                                  <p:childTnLst>
                                    <p:set>
                                      <p:cBhvr>
                                        <p:cTn dur="1" fill="hold" id="21">
                                          <p:stCondLst>
                                            <p:cond delay="0"/>
                                          </p:stCondLst>
                                        </p:cTn>
                                        <p:tgtEl>
                                          <p:spTgt spid="16"/>
                                        </p:tgtEl>
                                        <p:attrNameLst>
                                          <p:attrName>style.visibility</p:attrName>
                                        </p:attrNameLst>
                                      </p:cBhvr>
                                      <p:to>
                                        <p:strVal val="visible"/>
                                      </p:to>
                                    </p:set>
                                    <p:animEffect filter="fade" transition="in">
                                      <p:cBhvr>
                                        <p:cTn dur="750" id="22"/>
                                        <p:tgtEl>
                                          <p:spTgt spid="16"/>
                                        </p:tgtEl>
                                      </p:cBhvr>
                                    </p:animEffect>
                                    <p:anim calcmode="lin" valueType="num">
                                      <p:cBhvr>
                                        <p:cTn dur="750" fill="hold" id="23"/>
                                        <p:tgtEl>
                                          <p:spTgt spid="16"/>
                                        </p:tgtEl>
                                        <p:attrNameLst>
                                          <p:attrName>ppt_x</p:attrName>
                                        </p:attrNameLst>
                                      </p:cBhvr>
                                      <p:tavLst>
                                        <p:tav tm="0">
                                          <p:val>
                                            <p:strVal val="#ppt_x"/>
                                          </p:val>
                                        </p:tav>
                                        <p:tav tm="100000">
                                          <p:val>
                                            <p:strVal val="#ppt_x"/>
                                          </p:val>
                                        </p:tav>
                                      </p:tavLst>
                                    </p:anim>
                                    <p:anim calcmode="lin" valueType="num">
                                      <p:cBhvr>
                                        <p:cTn dur="750" fill="hold" id="24"/>
                                        <p:tgtEl>
                                          <p:spTgt spid="1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500"/>
                                  </p:stCondLst>
                                  <p:childTnLst>
                                    <p:set>
                                      <p:cBhvr>
                                        <p:cTn dur="1" fill="hold" id="26">
                                          <p:stCondLst>
                                            <p:cond delay="0"/>
                                          </p:stCondLst>
                                        </p:cTn>
                                        <p:tgtEl>
                                          <p:spTgt spid="13"/>
                                        </p:tgtEl>
                                        <p:attrNameLst>
                                          <p:attrName>style.visibility</p:attrName>
                                        </p:attrNameLst>
                                      </p:cBhvr>
                                      <p:to>
                                        <p:strVal val="visible"/>
                                      </p:to>
                                    </p:set>
                                    <p:animEffect filter="fade" transition="in">
                                      <p:cBhvr>
                                        <p:cTn dur="750" id="27"/>
                                        <p:tgtEl>
                                          <p:spTgt spid="13"/>
                                        </p:tgtEl>
                                      </p:cBhvr>
                                    </p:animEffect>
                                    <p:anim calcmode="lin" valueType="num">
                                      <p:cBhvr>
                                        <p:cTn dur="750" fill="hold" id="28"/>
                                        <p:tgtEl>
                                          <p:spTgt spid="13"/>
                                        </p:tgtEl>
                                        <p:attrNameLst>
                                          <p:attrName>ppt_x</p:attrName>
                                        </p:attrNameLst>
                                      </p:cBhvr>
                                      <p:tavLst>
                                        <p:tav tm="0">
                                          <p:val>
                                            <p:strVal val="#ppt_x"/>
                                          </p:val>
                                        </p:tav>
                                        <p:tav tm="100000">
                                          <p:val>
                                            <p:strVal val="#ppt_x"/>
                                          </p:val>
                                        </p:tav>
                                      </p:tavLst>
                                    </p:anim>
                                    <p:anim calcmode="lin" valueType="num">
                                      <p:cBhvr>
                                        <p:cTn dur="750" fill="hold" id="29"/>
                                        <p:tgtEl>
                                          <p:spTgt spid="13"/>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00"/>
                                  </p:stCondLst>
                                  <p:childTnLst>
                                    <p:set>
                                      <p:cBhvr>
                                        <p:cTn dur="1" fill="hold" id="31">
                                          <p:stCondLst>
                                            <p:cond delay="0"/>
                                          </p:stCondLst>
                                        </p:cTn>
                                        <p:tgtEl>
                                          <p:spTgt spid="17"/>
                                        </p:tgtEl>
                                        <p:attrNameLst>
                                          <p:attrName>style.visibility</p:attrName>
                                        </p:attrNameLst>
                                      </p:cBhvr>
                                      <p:to>
                                        <p:strVal val="visible"/>
                                      </p:to>
                                    </p:set>
                                    <p:animEffect filter="fade" transition="in">
                                      <p:cBhvr>
                                        <p:cTn dur="750" id="32"/>
                                        <p:tgtEl>
                                          <p:spTgt spid="17"/>
                                        </p:tgtEl>
                                      </p:cBhvr>
                                    </p:animEffect>
                                    <p:anim calcmode="lin" valueType="num">
                                      <p:cBhvr>
                                        <p:cTn dur="750" fill="hold" id="33"/>
                                        <p:tgtEl>
                                          <p:spTgt spid="17"/>
                                        </p:tgtEl>
                                        <p:attrNameLst>
                                          <p:attrName>ppt_x</p:attrName>
                                        </p:attrNameLst>
                                      </p:cBhvr>
                                      <p:tavLst>
                                        <p:tav tm="0">
                                          <p:val>
                                            <p:strVal val="#ppt_x"/>
                                          </p:val>
                                        </p:tav>
                                        <p:tav tm="100000">
                                          <p:val>
                                            <p:strVal val="#ppt_x"/>
                                          </p:val>
                                        </p:tav>
                                      </p:tavLst>
                                    </p:anim>
                                    <p:anim calcmode="lin" valueType="num">
                                      <p:cBhvr>
                                        <p:cTn dur="750" fill="hold" id="34"/>
                                        <p:tgtEl>
                                          <p:spTgt spid="1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50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14"/>
                                        </p:tgtEl>
                                        <p:attrNameLst>
                                          <p:attrName>style.visibility</p:attrName>
                                        </p:attrNameLst>
                                      </p:cBhvr>
                                      <p:to>
                                        <p:strVal val="visible"/>
                                      </p:to>
                                    </p:set>
                                    <p:animEffect filter="fade" transition="in">
                                      <p:cBhvr>
                                        <p:cTn dur="1000" id="42"/>
                                        <p:tgtEl>
                                          <p:spTgt spid="14"/>
                                        </p:tgtEl>
                                      </p:cBhvr>
                                    </p:animEffect>
                                    <p:anim calcmode="lin" valueType="num">
                                      <p:cBhvr>
                                        <p:cTn dur="1000" fill="hold" id="43"/>
                                        <p:tgtEl>
                                          <p:spTgt spid="14"/>
                                        </p:tgtEl>
                                        <p:attrNameLst>
                                          <p:attrName>ppt_x</p:attrName>
                                        </p:attrNameLst>
                                      </p:cBhvr>
                                      <p:tavLst>
                                        <p:tav tm="0">
                                          <p:val>
                                            <p:strVal val="#ppt_x"/>
                                          </p:val>
                                        </p:tav>
                                        <p:tav tm="100000">
                                          <p:val>
                                            <p:strVal val="#ppt_x"/>
                                          </p:val>
                                        </p:tav>
                                      </p:tavLst>
                                    </p:anim>
                                    <p:anim calcmode="lin" valueType="num">
                                      <p:cBhvr>
                                        <p:cTn dur="1000" fill="hold" id="44"/>
                                        <p:tgtEl>
                                          <p:spTgt spid="14"/>
                                        </p:tgtEl>
                                        <p:attrNameLst>
                                          <p:attrName>ppt_y</p:attrName>
                                        </p:attrNameLst>
                                      </p:cBhvr>
                                      <p:tavLst>
                                        <p:tav tm="0">
                                          <p:val>
                                            <p:strVal val="#ppt_y+.1"/>
                                          </p:val>
                                        </p:tav>
                                        <p:tav tm="100000">
                                          <p:val>
                                            <p:strVal val="#ppt_y"/>
                                          </p:val>
                                        </p:tav>
                                      </p:tavLst>
                                    </p:anim>
                                  </p:childTnLst>
                                </p:cTn>
                              </p:par>
                              <p:par>
                                <p:cTn fill="hold" id="45" nodeType="withEffect" presetClass="entr" presetID="2" presetSubtype="4">
                                  <p:stCondLst>
                                    <p:cond delay="100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500" fill="hold" id="47"/>
                                        <p:tgtEl>
                                          <p:spTgt spid="18"/>
                                        </p:tgtEl>
                                        <p:attrNameLst>
                                          <p:attrName>ppt_x</p:attrName>
                                        </p:attrNameLst>
                                      </p:cBhvr>
                                      <p:tavLst>
                                        <p:tav tm="0">
                                          <p:val>
                                            <p:strVal val="#ppt_x"/>
                                          </p:val>
                                        </p:tav>
                                        <p:tav tm="100000">
                                          <p:val>
                                            <p:strVal val="#ppt_x"/>
                                          </p:val>
                                        </p:tav>
                                      </p:tavLst>
                                    </p:anim>
                                    <p:anim calcmode="lin" valueType="num">
                                      <p:cBhvr additive="base">
                                        <p:cTn dur="500" fill="hold" id="48"/>
                                        <p:tgtEl>
                                          <p:spTgt spid="18"/>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1000"/>
                                  </p:stCondLst>
                                  <p:childTnLst>
                                    <p:set>
                                      <p:cBhvr>
                                        <p:cTn dur="1" fill="hold" id="50">
                                          <p:stCondLst>
                                            <p:cond delay="0"/>
                                          </p:stCondLst>
                                        </p:cTn>
                                        <p:tgtEl>
                                          <p:spTgt spid="22"/>
                                        </p:tgtEl>
                                        <p:attrNameLst>
                                          <p:attrName>style.visibility</p:attrName>
                                        </p:attrNameLst>
                                      </p:cBhvr>
                                      <p:to>
                                        <p:strVal val="visible"/>
                                      </p:to>
                                    </p:set>
                                    <p:anim calcmode="lin" valueType="num">
                                      <p:cBhvr additive="base">
                                        <p:cTn dur="500" fill="hold" id="51"/>
                                        <p:tgtEl>
                                          <p:spTgt spid="22"/>
                                        </p:tgtEl>
                                        <p:attrNameLst>
                                          <p:attrName>ppt_x</p:attrName>
                                        </p:attrNameLst>
                                      </p:cBhvr>
                                      <p:tavLst>
                                        <p:tav tm="0">
                                          <p:val>
                                            <p:strVal val="#ppt_x"/>
                                          </p:val>
                                        </p:tav>
                                        <p:tav tm="100000">
                                          <p:val>
                                            <p:strVal val="#ppt_x"/>
                                          </p:val>
                                        </p:tav>
                                      </p:tavLst>
                                    </p:anim>
                                    <p:anim calcmode="lin" valueType="num">
                                      <p:cBhvr additive="base">
                                        <p:cTn dur="500" fill="hold" id="52"/>
                                        <p:tgtEl>
                                          <p:spTgt spid="22"/>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1000"/>
                                  </p:stCondLst>
                                  <p:childTnLst>
                                    <p:set>
                                      <p:cBhvr>
                                        <p:cTn dur="1" fill="hold" id="54">
                                          <p:stCondLst>
                                            <p:cond delay="0"/>
                                          </p:stCondLst>
                                        </p:cTn>
                                        <p:tgtEl>
                                          <p:spTgt spid="26"/>
                                        </p:tgtEl>
                                        <p:attrNameLst>
                                          <p:attrName>style.visibility</p:attrName>
                                        </p:attrNameLst>
                                      </p:cBhvr>
                                      <p:to>
                                        <p:strVal val="visible"/>
                                      </p:to>
                                    </p:set>
                                    <p:anim calcmode="lin" valueType="num">
                                      <p:cBhvr additive="base">
                                        <p:cTn dur="500" fill="hold" id="55"/>
                                        <p:tgtEl>
                                          <p:spTgt spid="26"/>
                                        </p:tgtEl>
                                        <p:attrNameLst>
                                          <p:attrName>ppt_x</p:attrName>
                                        </p:attrNameLst>
                                      </p:cBhvr>
                                      <p:tavLst>
                                        <p:tav tm="0">
                                          <p:val>
                                            <p:strVal val="#ppt_x"/>
                                          </p:val>
                                        </p:tav>
                                        <p:tav tm="100000">
                                          <p:val>
                                            <p:strVal val="#ppt_x"/>
                                          </p:val>
                                        </p:tav>
                                      </p:tavLst>
                                    </p:anim>
                                    <p:anim calcmode="lin" valueType="num">
                                      <p:cBhvr additive="base">
                                        <p:cTn dur="500" fill="hold" id="56"/>
                                        <p:tgtEl>
                                          <p:spTgt spid="26"/>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4">
                                  <p:stCondLst>
                                    <p:cond delay="1000"/>
                                  </p:stCondLst>
                                  <p:childTnLst>
                                    <p:set>
                                      <p:cBhvr>
                                        <p:cTn dur="1" fill="hold" id="58">
                                          <p:stCondLst>
                                            <p:cond delay="0"/>
                                          </p:stCondLst>
                                        </p:cTn>
                                        <p:tgtEl>
                                          <p:spTgt spid="30"/>
                                        </p:tgtEl>
                                        <p:attrNameLst>
                                          <p:attrName>style.visibility</p:attrName>
                                        </p:attrNameLst>
                                      </p:cBhvr>
                                      <p:to>
                                        <p:strVal val="visible"/>
                                      </p:to>
                                    </p:set>
                                    <p:anim calcmode="lin" valueType="num">
                                      <p:cBhvr additive="base">
                                        <p:cTn dur="500" fill="hold" id="59"/>
                                        <p:tgtEl>
                                          <p:spTgt spid="30"/>
                                        </p:tgtEl>
                                        <p:attrNameLst>
                                          <p:attrName>ppt_x</p:attrName>
                                        </p:attrNameLst>
                                      </p:cBhvr>
                                      <p:tavLst>
                                        <p:tav tm="0">
                                          <p:val>
                                            <p:strVal val="#ppt_x"/>
                                          </p:val>
                                        </p:tav>
                                        <p:tav tm="100000">
                                          <p:val>
                                            <p:strVal val="#ppt_x"/>
                                          </p:val>
                                        </p:tav>
                                      </p:tavLst>
                                    </p:anim>
                                    <p:anim calcmode="lin" valueType="num">
                                      <p:cBhvr additive="base">
                                        <p:cTn dur="500" fill="hold" id="60"/>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3699735" y="3072714"/>
            <a:ext cx="967105" cy="1005840"/>
          </a:xfrm>
          <a:prstGeom prst="rect">
            <a:avLst/>
          </a:prstGeom>
          <a:noFill/>
        </p:spPr>
        <p:txBody>
          <a:bodyPr rtlCol="0" wrap="none">
            <a:spAutoFit/>
          </a:bodyPr>
          <a:lstStyle/>
          <a:p>
            <a:r>
              <a:rPr altLang="zh-CN" b="1" lang="en-US" sz="6000">
                <a:solidFill>
                  <a:srgbClr val="58A4FF"/>
                </a:solidFill>
                <a:latin charset="-128" panose="020b0300000000000000" pitchFamily="34" typeface="Yu Gothic UI Light"/>
                <a:ea charset="-128" panose="020b0300000000000000" pitchFamily="34" typeface="Yu Gothic UI Light"/>
              </a:rPr>
              <a:t>02</a:t>
            </a:r>
          </a:p>
        </p:txBody>
      </p:sp>
      <p:sp>
        <p:nvSpPr>
          <p:cNvPr id="13" name="矩形 12"/>
          <p:cNvSpPr/>
          <p:nvPr/>
        </p:nvSpPr>
        <p:spPr>
          <a:xfrm>
            <a:off x="4904631" y="2735131"/>
            <a:ext cx="2432367" cy="457200"/>
          </a:xfrm>
          <a:prstGeom prst="rect">
            <a:avLst/>
          </a:prstGeom>
        </p:spPr>
        <p:txBody>
          <a:bodyPr wrap="none">
            <a:spAutoFit/>
          </a:bodyPr>
          <a:lstStyle/>
          <a:p>
            <a:pPr algn="ctr" lvl="0"/>
            <a:r>
              <a:rPr altLang="en-US" lang="zh-CN" sz="2400">
                <a:solidFill>
                  <a:srgbClr val="292A24"/>
                </a:solidFill>
                <a:latin charset="0" panose="020b0604020202020204" pitchFamily="34" typeface="Arial"/>
                <a:ea charset="-122" panose="020b0503020204020204" pitchFamily="34" typeface="微软雅黑"/>
                <a:sym charset="0" panose="020b0604020202020204" pitchFamily="34" typeface="Arial"/>
              </a:rPr>
              <a:t>工 作 完 成 情 况</a:t>
            </a:r>
          </a:p>
        </p:txBody>
      </p:sp>
      <p:sp>
        <p:nvSpPr>
          <p:cNvPr id="14" name="文本框 13"/>
          <p:cNvSpPr txBox="1"/>
          <p:nvPr/>
        </p:nvSpPr>
        <p:spPr>
          <a:xfrm>
            <a:off x="4892754" y="3215848"/>
            <a:ext cx="4102659" cy="640080"/>
          </a:xfrm>
          <a:prstGeom prst="rect">
            <a:avLst/>
          </a:prstGeom>
          <a:noFill/>
        </p:spPr>
        <p:txBody>
          <a:bodyPr rtlCol="0" wrap="square">
            <a:spAutoFit/>
          </a:bodyPr>
          <a:lstStyle/>
          <a:p>
            <a:pPr algn="just"/>
            <a:r>
              <a:rPr altLang="en-US" lang="zh-CN" sz="1200">
                <a:latin charset="0" panose="020f0302020204030204" pitchFamily="34" typeface="Calibri Light"/>
              </a:rPr>
              <a:t>这里输入您的内容，字体建议为常规字体，微软雅黑或者宋体等。颜色灰黑色这里输入您的内容，字体建议为常规字体，微软雅黑或者宋体等。颜色灰黑色</a:t>
            </a:r>
          </a:p>
        </p:txBody>
      </p:sp>
      <p:cxnSp>
        <p:nvCxnSpPr>
          <p:cNvPr id="16" name="直接连接符 15"/>
          <p:cNvCxnSpPr/>
          <p:nvPr/>
        </p:nvCxnSpPr>
        <p:spPr>
          <a:xfrm flipH="1">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1888886809"/>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rot="18765110">
            <a:off x="1985433" y="2161117"/>
            <a:ext cx="2880784" cy="2880784"/>
          </a:xfrm>
          <a:prstGeom prst="rect">
            <a:avLst/>
          </a:prstGeom>
          <a:noFill/>
          <a:ln>
            <a:solidFill>
              <a:srgbClr val="58A4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altLang="en-US" lang="zh-CN" sz="2400">
              <a:solidFill>
                <a:schemeClr val="tx1"/>
              </a:solidFill>
            </a:endParaRPr>
          </a:p>
        </p:txBody>
      </p:sp>
      <p:sp>
        <p:nvSpPr>
          <p:cNvPr id="11" name="矩形 10"/>
          <p:cNvSpPr/>
          <p:nvPr/>
        </p:nvSpPr>
        <p:spPr>
          <a:xfrm rot="18765110">
            <a:off x="1410380" y="2161957"/>
            <a:ext cx="2880320" cy="2880320"/>
          </a:xfrm>
          <a:prstGeom prst="rect">
            <a:avLst/>
          </a:prstGeom>
          <a:blipFill dpi="0" rotWithShape="1">
            <a:blip r:embed="rId3">
              <a:extLst>
                <a:ext uri="{28A0092B-C50C-407E-A947-70E740481C1C}">
                  <a14:useLocalDpi val="0"/>
                </a:ext>
              </a:extLst>
            </a:blip>
            <a:stretch>
              <a:fillRect/>
            </a:stretch>
          </a:blipFill>
          <a:ln>
            <a:solidFill>
              <a:srgbClr val="58A4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altLang="en-US" lang="zh-CN" sz="2400">
              <a:solidFill>
                <a:schemeClr val="tx1"/>
              </a:solidFill>
            </a:endParaRPr>
          </a:p>
        </p:txBody>
      </p:sp>
      <p:grpSp>
        <p:nvGrpSpPr>
          <p:cNvPr id="12" name="组合 3"/>
          <p:cNvGrpSpPr/>
          <p:nvPr/>
        </p:nvGrpSpPr>
        <p:grpSpPr>
          <a:xfrm>
            <a:off x="6383867" y="1701803"/>
            <a:ext cx="2556933" cy="478367"/>
            <a:chOff x="4644008" y="1059580"/>
            <a:chExt cx="1917365" cy="360042"/>
          </a:xfrm>
        </p:grpSpPr>
        <p:sp>
          <p:nvSpPr>
            <p:cNvPr id="13" name="矩形 12"/>
            <p:cNvSpPr/>
            <p:nvPr/>
          </p:nvSpPr>
          <p:spPr>
            <a:xfrm>
              <a:off x="4644008" y="1059580"/>
              <a:ext cx="1799911" cy="360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altLang="en-US" lang="zh-CN" sz="2400">
                <a:solidFill>
                  <a:schemeClr val="tx1"/>
                </a:solidFill>
              </a:endParaRPr>
            </a:p>
          </p:txBody>
        </p:sp>
        <p:sp>
          <p:nvSpPr>
            <p:cNvPr id="14" name="TextBox 129"/>
            <p:cNvSpPr txBox="1"/>
            <p:nvPr/>
          </p:nvSpPr>
          <p:spPr>
            <a:xfrm>
              <a:off x="4644008" y="1080368"/>
              <a:ext cx="1917365" cy="313485"/>
            </a:xfrm>
            <a:prstGeom prst="rect">
              <a:avLst/>
            </a:prstGeom>
            <a:noFill/>
            <a:ln w="9525">
              <a:noFill/>
            </a:ln>
          </p:spPr>
          <p:txBody>
            <a:bodyPr>
              <a:spAutoFit/>
            </a:bodyPr>
            <a:lstStyle>
              <a:lvl1pPr algn="l" fontAlgn="base" indent="-342900" marL="342900" rtl="0">
                <a:spcBef>
                  <a:spcPct val="20000"/>
                </a:spcBef>
                <a:spcAft>
                  <a:spcPct val="0"/>
                </a:spcAft>
                <a:buFont charset="0" panose="020b0604020202020204" pitchFamily="34" typeface="Arial"/>
                <a:buChar char="•"/>
                <a:defRPr kern="1200" sz="3200">
                  <a:solidFill>
                    <a:schemeClr val="tx1"/>
                  </a:solidFill>
                  <a:latin typeface="+mn-lt"/>
                  <a:ea typeface="+mn-ea"/>
                  <a:cs typeface="+mn-cs"/>
                </a:defRPr>
              </a:lvl1pPr>
              <a:lvl2pPr algn="l" fontAlgn="base" indent="-285750" marL="74295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2pPr>
              <a:lvl3pPr algn="l" fontAlgn="base" indent="-228600" marL="1143000" rtl="0">
                <a:spcBef>
                  <a:spcPct val="20000"/>
                </a:spcBef>
                <a:spcAft>
                  <a:spcPct val="0"/>
                </a:spcAft>
                <a:buFont charset="0" panose="020b0604020202020204" pitchFamily="34" typeface="Arial"/>
                <a:buChar char="•"/>
                <a:defRPr kern="1200" sz="2400">
                  <a:solidFill>
                    <a:schemeClr val="tx1"/>
                  </a:solidFill>
                  <a:latin typeface="+mn-lt"/>
                  <a:ea typeface="+mn-ea"/>
                  <a:cs typeface="+mn-cs"/>
                </a:defRPr>
              </a:lvl3pPr>
              <a:lvl4pPr algn="l" fontAlgn="base" indent="-228600" marL="1600200" rtl="0">
                <a:spcBef>
                  <a:spcPct val="20000"/>
                </a:spcBef>
                <a:spcAft>
                  <a:spcPct val="0"/>
                </a:spcAft>
                <a:buFont charset="0" panose="020b0604020202020204" pitchFamily="34" typeface="Arial"/>
                <a:buChar char="–"/>
                <a:defRPr kern="1200" sz="2000">
                  <a:solidFill>
                    <a:schemeClr val="tx1"/>
                  </a:solidFill>
                  <a:latin typeface="+mn-lt"/>
                  <a:ea typeface="+mn-ea"/>
                  <a:cs typeface="+mn-cs"/>
                </a:defRPr>
              </a:lvl4pPr>
              <a:lvl5pPr algn="l" fontAlgn="base" indent="-228600" marL="2057400" rtl="0">
                <a:spcBef>
                  <a:spcPct val="20000"/>
                </a:spcBef>
                <a:spcAft>
                  <a:spcPct val="0"/>
                </a:spcAft>
                <a:buFont charset="0" panose="020b0604020202020204" pitchFamily="34" typeface="Arial"/>
                <a:buChar char="»"/>
                <a:defRPr kern="1200" sz="2000">
                  <a:solidFill>
                    <a:schemeClr val="tx1"/>
                  </a:solidFill>
                  <a:latin typeface="+mn-lt"/>
                  <a:ea typeface="+mn-ea"/>
                  <a:cs typeface="+mn-cs"/>
                </a:defRPr>
              </a:lvl5pPr>
            </a:lstStyle>
            <a:p>
              <a:pPr indent="0" marL="0">
                <a:spcBef>
                  <a:spcPct val="0"/>
                </a:spcBef>
                <a:buNone/>
              </a:pPr>
              <a:r>
                <a:rPr altLang="en-US" b="1" lang="zh-CN" sz="2133">
                  <a:latin charset="-122" pitchFamily="34" typeface="微软雅黑"/>
                  <a:ea charset="-122" panose="020b0503020204020204" pitchFamily="34" typeface="微软雅黑"/>
                </a:rPr>
                <a:t>单击添加您的标题</a:t>
              </a:r>
            </a:p>
          </p:txBody>
        </p:sp>
      </p:grpSp>
      <p:sp>
        <p:nvSpPr>
          <p:cNvPr id="15" name="矩形 6"/>
          <p:cNvSpPr/>
          <p:nvPr/>
        </p:nvSpPr>
        <p:spPr>
          <a:xfrm>
            <a:off x="6191253" y="2785533"/>
            <a:ext cx="5185833" cy="2343277"/>
          </a:xfrm>
          <a:prstGeom prst="rect">
            <a:avLst/>
          </a:prstGeom>
          <a:noFill/>
          <a:ln w="9525">
            <a:noFill/>
          </a:ln>
        </p:spPr>
        <p:txBody>
          <a:bodyPr>
            <a:spAutoFit/>
          </a:bodyPr>
          <a:lstStyle>
            <a:lvl1pPr algn="l" fontAlgn="base" indent="-342900" marL="342900" rtl="0">
              <a:spcBef>
                <a:spcPct val="20000"/>
              </a:spcBef>
              <a:spcAft>
                <a:spcPct val="0"/>
              </a:spcAft>
              <a:buFont charset="0" panose="020b0604020202020204" pitchFamily="34" typeface="Arial"/>
              <a:buChar char="•"/>
              <a:defRPr kern="1200" sz="3200">
                <a:solidFill>
                  <a:schemeClr val="tx1"/>
                </a:solidFill>
                <a:latin typeface="+mn-lt"/>
                <a:ea typeface="+mn-ea"/>
                <a:cs typeface="+mn-cs"/>
              </a:defRPr>
            </a:lvl1pPr>
            <a:lvl2pPr algn="l" fontAlgn="base" indent="-285750" marL="74295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2pPr>
            <a:lvl3pPr algn="l" fontAlgn="base" indent="-228600" marL="1143000" rtl="0">
              <a:spcBef>
                <a:spcPct val="20000"/>
              </a:spcBef>
              <a:spcAft>
                <a:spcPct val="0"/>
              </a:spcAft>
              <a:buFont charset="0" panose="020b0604020202020204" pitchFamily="34" typeface="Arial"/>
              <a:buChar char="•"/>
              <a:defRPr kern="1200" sz="2400">
                <a:solidFill>
                  <a:schemeClr val="tx1"/>
                </a:solidFill>
                <a:latin typeface="+mn-lt"/>
                <a:ea typeface="+mn-ea"/>
                <a:cs typeface="+mn-cs"/>
              </a:defRPr>
            </a:lvl3pPr>
            <a:lvl4pPr algn="l" fontAlgn="base" indent="-228600" marL="1600200" rtl="0">
              <a:spcBef>
                <a:spcPct val="20000"/>
              </a:spcBef>
              <a:spcAft>
                <a:spcPct val="0"/>
              </a:spcAft>
              <a:buFont charset="0" panose="020b0604020202020204" pitchFamily="34" typeface="Arial"/>
              <a:buChar char="–"/>
              <a:defRPr kern="1200" sz="2000">
                <a:solidFill>
                  <a:schemeClr val="tx1"/>
                </a:solidFill>
                <a:latin typeface="+mn-lt"/>
                <a:ea typeface="+mn-ea"/>
                <a:cs typeface="+mn-cs"/>
              </a:defRPr>
            </a:lvl4pPr>
            <a:lvl5pPr algn="l" fontAlgn="base" indent="-228600" marL="2057400" rtl="0">
              <a:spcBef>
                <a:spcPct val="20000"/>
              </a:spcBef>
              <a:spcAft>
                <a:spcPct val="0"/>
              </a:spcAft>
              <a:buFont charset="0" panose="020b0604020202020204" pitchFamily="34" typeface="Arial"/>
              <a:buChar char="»"/>
              <a:defRPr kern="1200" sz="2000">
                <a:solidFill>
                  <a:schemeClr val="tx1"/>
                </a:solidFill>
                <a:latin typeface="+mn-lt"/>
                <a:ea typeface="+mn-ea"/>
                <a:cs typeface="+mn-cs"/>
              </a:defRPr>
            </a:lvl5pPr>
          </a:lstStyle>
          <a:p>
            <a:pPr indent="0" marL="0">
              <a:lnSpc>
                <a:spcPts val="2533"/>
              </a:lnSpc>
              <a:spcBef>
                <a:spcPct val="0"/>
              </a:spcBef>
              <a:buFont charset="2" panose="05000000000000000000" pitchFamily="2" typeface="Wingdings"/>
              <a:buChar char="n"/>
            </a:pPr>
            <a:r>
              <a:rPr altLang="en-US" lang="zh-CN" sz="1467">
                <a:latin charset="-122" pitchFamily="34" typeface="微软雅黑"/>
                <a:ea charset="-122" panose="020b0503020204020204" pitchFamily="34" typeface="微软雅黑"/>
                <a:sym charset="-122" panose="02000000000000000000" typeface="方正兰亭细黑_GBK"/>
              </a:rPr>
              <a:t>单击此处添加文本单击此处添加文本单击此处添加文本</a:t>
            </a:r>
          </a:p>
          <a:p>
            <a:pPr indent="0" marL="0">
              <a:lnSpc>
                <a:spcPts val="2533"/>
              </a:lnSpc>
              <a:spcBef>
                <a:spcPct val="0"/>
              </a:spcBef>
              <a:buFont charset="2" panose="05000000000000000000" pitchFamily="2" typeface="Wingdings"/>
              <a:buChar char="n"/>
            </a:pPr>
            <a:endParaRPr altLang="en-US" lang="zh-CN" sz="1467">
              <a:latin charset="-122" pitchFamily="34" typeface="微软雅黑"/>
              <a:ea charset="-122" panose="020b0503020204020204" pitchFamily="34" typeface="微软雅黑"/>
              <a:sym charset="-122" panose="02000000000000000000" typeface="方正兰亭细黑_GBK"/>
            </a:endParaRPr>
          </a:p>
          <a:p>
            <a:pPr indent="0" marL="0">
              <a:lnSpc>
                <a:spcPts val="2533"/>
              </a:lnSpc>
              <a:spcBef>
                <a:spcPct val="0"/>
              </a:spcBef>
              <a:buFont charset="2" panose="05000000000000000000" pitchFamily="2" typeface="Wingdings"/>
              <a:buChar char="n"/>
            </a:pPr>
            <a:r>
              <a:rPr altLang="en-US" lang="zh-CN" sz="1467">
                <a:latin charset="-122" pitchFamily="34" typeface="微软雅黑"/>
                <a:ea charset="-122" panose="020b0503020204020204" pitchFamily="34" typeface="微软雅黑"/>
                <a:sym charset="-122" panose="02000000000000000000" typeface="方正兰亭细黑_GBK"/>
              </a:rPr>
              <a:t>单击此处添加文本单击此处添加文本单击此处添加文本</a:t>
            </a:r>
          </a:p>
          <a:p>
            <a:pPr indent="0" marL="0">
              <a:lnSpc>
                <a:spcPts val="2533"/>
              </a:lnSpc>
              <a:spcBef>
                <a:spcPct val="0"/>
              </a:spcBef>
              <a:buFont charset="2" panose="05000000000000000000" pitchFamily="2" typeface="Wingdings"/>
              <a:buChar char="n"/>
            </a:pPr>
            <a:endParaRPr altLang="en-US" lang="zh-CN" sz="1467">
              <a:latin charset="-122" pitchFamily="34" typeface="微软雅黑"/>
              <a:ea charset="-122" panose="020b0503020204020204" pitchFamily="34" typeface="微软雅黑"/>
              <a:sym charset="-122" panose="02000000000000000000" typeface="方正兰亭细黑_GBK"/>
            </a:endParaRPr>
          </a:p>
          <a:p>
            <a:pPr indent="0" marL="0">
              <a:lnSpc>
                <a:spcPts val="2533"/>
              </a:lnSpc>
              <a:spcBef>
                <a:spcPct val="0"/>
              </a:spcBef>
              <a:buFont charset="2" panose="05000000000000000000" pitchFamily="2" typeface="Wingdings"/>
              <a:buChar char="n"/>
            </a:pPr>
            <a:r>
              <a:rPr altLang="en-US" lang="zh-CN" sz="1467">
                <a:latin charset="-122" pitchFamily="34" typeface="微软雅黑"/>
                <a:ea charset="-122" panose="020b0503020204020204" pitchFamily="34" typeface="微软雅黑"/>
                <a:sym charset="-122" panose="02000000000000000000" typeface="方正兰亭细黑_GBK"/>
              </a:rPr>
              <a:t>单击此处添加文本单击此处添加文本单击此处添加文本</a:t>
            </a:r>
          </a:p>
          <a:p>
            <a:pPr indent="0" marL="0">
              <a:lnSpc>
                <a:spcPts val="2533"/>
              </a:lnSpc>
              <a:spcBef>
                <a:spcPct val="0"/>
              </a:spcBef>
              <a:buFont charset="2" panose="05000000000000000000" pitchFamily="2" typeface="Wingdings"/>
              <a:buChar char="n"/>
            </a:pPr>
            <a:endParaRPr altLang="en-US" lang="zh-CN" sz="1467">
              <a:latin charset="-122" pitchFamily="34" typeface="微软雅黑"/>
              <a:ea charset="-122" panose="020b0503020204020204" pitchFamily="34" typeface="微软雅黑"/>
              <a:sym charset="-122" panose="02000000000000000000" typeface="方正兰亭细黑_GBK"/>
            </a:endParaRPr>
          </a:p>
          <a:p>
            <a:pPr indent="0" marL="0">
              <a:lnSpc>
                <a:spcPts val="2533"/>
              </a:lnSpc>
              <a:spcBef>
                <a:spcPct val="0"/>
              </a:spcBef>
              <a:buFont charset="2" panose="05000000000000000000" pitchFamily="2" typeface="Wingdings"/>
              <a:buChar char="n"/>
            </a:pPr>
            <a:r>
              <a:rPr altLang="en-US" lang="zh-CN" sz="1467">
                <a:latin charset="-122" pitchFamily="34" typeface="微软雅黑"/>
                <a:ea charset="-122" panose="020b0503020204020204" pitchFamily="34" typeface="微软雅黑"/>
                <a:sym charset="-122" panose="02000000000000000000" typeface="方正兰亭细黑_GBK"/>
              </a:rPr>
              <a:t>单击此处添加文本单击此处添加文本单击此处添加文本</a:t>
            </a:r>
          </a:p>
        </p:txBody>
      </p:sp>
    </p:spTree>
    <p:extLst>
      <p:ext uri="{BB962C8B-B14F-4D97-AF65-F5344CB8AC3E}">
        <p14:creationId val="354404230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1">
                                  <p:stCondLst>
                                    <p:cond delay="0"/>
                                  </p:stCondLst>
                                  <p:childTnLst>
                                    <p:set>
                                      <p:cBhvr>
                                        <p:cTn dur="1" fill="hold" id="12">
                                          <p:stCondLst>
                                            <p:cond delay="0"/>
                                          </p:stCondLst>
                                        </p:cTn>
                                        <p:tgtEl>
                                          <p:spTgt spid="10"/>
                                        </p:tgtEl>
                                        <p:attrNameLst>
                                          <p:attrName>style.visibility</p:attrName>
                                        </p:attrNameLst>
                                      </p:cBhvr>
                                      <p:to>
                                        <p:strVal val="visible"/>
                                      </p:to>
                                    </p:set>
                                    <p:animEffect filter="wipe(up)" transition="in">
                                      <p:cBhvr>
                                        <p:cTn dur="500" id="13"/>
                                        <p:tgtEl>
                                          <p:spTgt spid="10"/>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1">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ppt_x"/>
                                          </p:val>
                                        </p:tav>
                                        <p:tav tm="100000">
                                          <p:val>
                                            <p:strVal val="#ppt_x"/>
                                          </p:val>
                                        </p:tav>
                                      </p:tavLst>
                                    </p:anim>
                                    <p:anim calcmode="lin" valueType="num">
                                      <p:cBhvr additive="base">
                                        <p:cTn dur="500" fill="hold" id="19"/>
                                        <p:tgtEl>
                                          <p:spTgt spid="12"/>
                                        </p:tgtEl>
                                        <p:attrNameLst>
                                          <p:attrName>ppt_y</p:attrName>
                                        </p:attrNameLst>
                                      </p:cBhvr>
                                      <p:tavLst>
                                        <p:tav tm="0">
                                          <p:val>
                                            <p:strVal val="0-#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500" fill="hold" id="24"/>
                                        <p:tgtEl>
                                          <p:spTgt spid="15"/>
                                        </p:tgtEl>
                                        <p:attrNameLst>
                                          <p:attrName>ppt_x</p:attrName>
                                        </p:attrNameLst>
                                      </p:cBhvr>
                                      <p:tavLst>
                                        <p:tav tm="0">
                                          <p:val>
                                            <p:strVal val="#ppt_x"/>
                                          </p:val>
                                        </p:tav>
                                        <p:tav tm="100000">
                                          <p:val>
                                            <p:strVal val="#ppt_x"/>
                                          </p:val>
                                        </p:tav>
                                      </p:tavLst>
                                    </p:anim>
                                    <p:anim calcmode="lin" valueType="num">
                                      <p:cBhvr additive="base">
                                        <p:cTn dur="500" fill="hold" id="25"/>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5"/>
    </p:bldLst>
  </p:timing>
</p:sld>
</file>

<file path=ppt/tags/tag1.xml><?xml version="1.0" encoding="utf-8"?>
<p:tagLst xmlns:p="http://schemas.openxmlformats.org/presentationml/2006/main">
  <p:tag name="ID" val="545816"/>
  <p:tag name="MH" val="20160830104710"/>
  <p:tag name="MH_LIBRARY" val="CONTENTS"/>
  <p:tag name="MH_TYPE" val="OTHERS"/>
  <p:tag name="PA" val="v3.0.1"/>
</p:tagLst>
</file>

<file path=ppt/tags/tag2.xml><?xml version="1.0" encoding="utf-8"?>
<p:tagLst xmlns:p="http://schemas.openxmlformats.org/presentationml/2006/main">
  <p:tag name="ID" val="545816"/>
  <p:tag name="MH" val="20160830104710"/>
  <p:tag name="MH_LIBRARY" val="CONTENTS"/>
  <p:tag name="MH_TYPE" val="OTHERS"/>
  <p:tag name="PA" val="v3.0.1"/>
</p:tagLst>
</file>

<file path=ppt/tags/tag3.xml><?xml version="1.0" encoding="utf-8"?>
<p:tagLst xmlns:p="http://schemas.openxmlformats.org/presentationml/2006/main">
  <p:tag name="ID" val="545816"/>
  <p:tag name="MH" val="20160830104710"/>
  <p:tag name="MH_LIBRARY" val="CONTENTS"/>
  <p:tag name="MH_TYPE" val="OTHERS"/>
  <p:tag name="PA" val="v3.0.1"/>
</p:tagLst>
</file>

<file path=ppt/tags/tag4.xml><?xml version="1.0" encoding="utf-8"?>
<p:tagLst xmlns:p="http://schemas.openxmlformats.org/presentationml/2006/main">
  <p:tag name="TIMING" val="|0.5"/>
</p:tagLst>
</file>

<file path=ppt/tags/tag5.xml><?xml version="1.0" encoding="utf-8"?>
<p:tagLst xmlns:p="http://schemas.openxmlformats.org/presentationml/2006/main">
  <p:tag name="TIMING" val="|0.5"/>
</p:tagLst>
</file>

<file path=ppt/tags/tag6.xml><?xml version="1.0" encoding="utf-8"?>
<p:tagLst xmlns:p="http://schemas.openxmlformats.org/presentationml/2006/main">
  <p:tag name="TIMING" val="|0.5"/>
</p:tagLst>
</file>

<file path=ppt/tags/tag7.xml><?xml version="1.0" encoding="utf-8"?>
<p:tagLst xmlns:p="http://schemas.openxmlformats.org/presentationml/2006/main">
  <p:tag name="TIMING" val="|0.5"/>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208</Paragraphs>
  <Slides>24</Slides>
  <Notes>21</Notes>
  <TotalTime>52</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等线 Light</vt:lpstr>
      <vt:lpstr>等线</vt:lpstr>
      <vt:lpstr>Calibri Light</vt:lpstr>
      <vt:lpstr>Calibri</vt:lpstr>
      <vt:lpstr>Yu Gothic UI Light</vt:lpstr>
      <vt:lpstr>微软雅黑</vt:lpstr>
      <vt:lpstr>宋体</vt:lpstr>
      <vt:lpstr>Impact</vt:lpstr>
      <vt:lpstr>Helvetica Light</vt:lpstr>
      <vt:lpstr>Kontrapunkt Bob</vt:lpstr>
      <vt:lpstr>Wingdings</vt:lpstr>
      <vt:lpstr>方正兰亭细黑_GBK</vt:lpstr>
      <vt:lpstr>华文细黑</vt:lpstr>
      <vt:lpstr>华文黑体</vt:lpstr>
      <vt:lpstr>方正兰亭黑_GBK</vt:lpstr>
      <vt:lpstr>Agency FB</vt:lpstr>
      <vt:lpstr>Open Sans</vt:lpstr>
      <vt:lpstr>千图海量PPT模板www.58pic.com​​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2018-05-11T08:22:49Z</dcterms:created>
  <cp:lastModifiedBy>优品PPT</cp:lastModifiedBy>
  <dcterms:modified xsi:type="dcterms:W3CDTF">2021-08-20T11:05:21Z</dcterms:modified>
  <cp:revision>14</cp:revision>
  <dc:title>PowerPoint 演示文稿</dc:title>
</cp:coreProperties>
</file>