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83" r:id="rId4"/>
    <p:sldId id="257" r:id="rId5"/>
    <p:sldId id="270" r:id="rId6"/>
    <p:sldId id="280" r:id="rId7"/>
    <p:sldId id="274" r:id="rId8"/>
    <p:sldId id="285" r:id="rId9"/>
    <p:sldId id="271" r:id="rId10"/>
    <p:sldId id="295" r:id="rId11"/>
    <p:sldId id="284" r:id="rId12"/>
    <p:sldId id="269" r:id="rId13"/>
    <p:sldId id="276" r:id="rId14"/>
    <p:sldId id="289" r:id="rId15"/>
    <p:sldId id="296" r:id="rId16"/>
    <p:sldId id="275" r:id="rId17"/>
    <p:sldId id="263" r:id="rId18"/>
    <p:sldId id="267" r:id="rId19"/>
    <p:sldId id="294" r:id="rId20"/>
    <p:sldId id="297" r:id="rId21"/>
    <p:sldId id="291" r:id="rId22"/>
    <p:sldId id="288" r:id="rId23"/>
    <p:sldId id="290" r:id="rId24"/>
    <p:sldId id="293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4" y="96"/>
      </p:cViewPr>
      <p:guideLst>
        <p:guide orient="horz" pos="290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0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6079626083374023"/>
          <c:y val="0.049192622303962708"/>
          <c:w val="0.92049974203109741"/>
          <c:h val="0.945888102054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4</c:v>
                </c:pt>
                <c:pt idx="2">
                  <c:v>3.5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48"/>
        <c:overlap val="100"/>
        <c:axId val="691172608"/>
        <c:axId val="691178208"/>
      </c:barChart>
      <c:catAx>
        <c:axId val="691172608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691178208"/>
        <c:crosses val="autoZero"/>
        <c:auto val="0"/>
        <c:lblAlgn val="ctr"/>
        <c:lblOffset/>
        <c:noMultiLvlLbl val="0"/>
      </c:catAx>
      <c:valAx>
        <c:axId val="69117820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9117260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chemeClr val="tx1"/>
      </a:solidFill>
      <a:prstDash val="dash"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1.5</c:v>
                </c:pt>
                <c:pt idx="1">
                  <c:v>4</c:v>
                </c:pt>
                <c:pt idx="2">
                  <c:v>3.5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  <c:pt idx="6">
                  <c:v>11</c:v>
                </c:pt>
                <c:pt idx="7">
                  <c:v>6</c:v>
                </c:pt>
                <c:pt idx="8">
                  <c:v>6</c:v>
                </c:pt>
                <c:pt idx="9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2.4</c:v>
                </c:pt>
                <c:pt idx="1">
                  <c:v>2</c:v>
                </c:pt>
                <c:pt idx="2">
                  <c:v>1.8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64"/>
        <c:overlap val="100"/>
        <c:axId val="691182128"/>
        <c:axId val="691182688"/>
      </c:barChart>
      <c:catAx>
        <c:axId val="69118212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691182688"/>
        <c:crosses val="autoZero"/>
        <c:auto val="0"/>
        <c:lblAlgn val="ctr"/>
        <c:lblOffset/>
        <c:noMultiLvlLbl val="0"/>
      </c:catAx>
      <c:valAx>
        <c:axId val="69118268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9118212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70C9B-390C-4A17-959E-B2753DFB5AD4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B5F37-CF8C-4B8D-AEB4-EF54F76068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135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220320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918049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314814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97575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64623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75835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030794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813051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425031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879023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37386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112121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117420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622516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85283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20406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41808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988979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548254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91444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779997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623776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A0E0-3D2F-4CF3-9113-0B529CB0087E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BAE3-6043-42C9-968D-B078E1AA4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414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85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tags/tag4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tags/tag7.xml" Type="http://schemas.openxmlformats.org/officeDocument/2006/relationships/tags"/><Relationship Id="rId6" Target="../media/image1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tags/tag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9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tags/tag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tags/tag3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5659" y="-194459"/>
            <a:ext cx="12241727" cy="4053004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2349068" y="1151105"/>
            <a:ext cx="4638591" cy="3816675"/>
          </a:xfrm>
          <a:custGeom>
            <a:gdLst>
              <a:gd fmla="*/ 0 w 5501303" name="connsiteX0"/>
              <a:gd fmla="*/ 2653204 h 3927985" name="connsiteY0"/>
              <a:gd fmla="*/ 123457 w 5501303" name="connsiteX1"/>
              <a:gd fmla="*/ 2653204 h 3927985" name="connsiteY1"/>
              <a:gd fmla="*/ 123457 w 5501303" name="connsiteX2"/>
              <a:gd fmla="*/ 3820088 h 3927985" name="connsiteY2"/>
              <a:gd fmla="*/ 5377845 w 5501303" name="connsiteX3"/>
              <a:gd fmla="*/ 3820088 h 3927985" name="connsiteY3"/>
              <a:gd fmla="*/ 5377845 w 5501303" name="connsiteX4"/>
              <a:gd fmla="*/ 2653204 h 3927985" name="connsiteY4"/>
              <a:gd fmla="*/ 5501303 w 5501303" name="connsiteX5"/>
              <a:gd fmla="*/ 2653204 h 3927985" name="connsiteY5"/>
              <a:gd fmla="*/ 5501303 w 5501303" name="connsiteX6"/>
              <a:gd fmla="*/ 3927985 h 3927985" name="connsiteY6"/>
              <a:gd fmla="*/ 0 w 5501303" name="connsiteX7"/>
              <a:gd fmla="*/ 3927985 h 3927985" name="connsiteY7"/>
              <a:gd fmla="*/ 0 w 5501303" name="connsiteX8"/>
              <a:gd fmla="*/ 0 h 3927985" name="connsiteY8"/>
              <a:gd fmla="*/ 5501303 w 5501303" name="connsiteX9"/>
              <a:gd fmla="*/ 0 h 3927985" name="connsiteY9"/>
              <a:gd fmla="*/ 5501303 w 5501303" name="connsiteX10"/>
              <a:gd fmla="*/ 1274780 h 3927985" name="connsiteY10"/>
              <a:gd fmla="*/ 5377845 w 5501303" name="connsiteX11"/>
              <a:gd fmla="*/ 1274780 h 3927985" name="connsiteY11"/>
              <a:gd fmla="*/ 5377845 w 5501303" name="connsiteX12"/>
              <a:gd fmla="*/ 107897 h 3927985" name="connsiteY12"/>
              <a:gd fmla="*/ 123457 w 5501303" name="connsiteX13"/>
              <a:gd fmla="*/ 107897 h 3927985" name="connsiteY13"/>
              <a:gd fmla="*/ 123457 w 5501303" name="connsiteX14"/>
              <a:gd fmla="*/ 1274780 h 3927985" name="connsiteY14"/>
              <a:gd fmla="*/ 0 w 5501303" name="connsiteX15"/>
              <a:gd fmla="*/ 1274780 h 392798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927985" w="5501303">
                <a:moveTo>
                  <a:pt x="0" y="2653204"/>
                </a:moveTo>
                <a:lnTo>
                  <a:pt x="123457" y="2653204"/>
                </a:lnTo>
                <a:lnTo>
                  <a:pt x="123457" y="3820088"/>
                </a:lnTo>
                <a:lnTo>
                  <a:pt x="5377845" y="3820088"/>
                </a:lnTo>
                <a:lnTo>
                  <a:pt x="5377845" y="2653204"/>
                </a:lnTo>
                <a:lnTo>
                  <a:pt x="5501303" y="2653204"/>
                </a:lnTo>
                <a:lnTo>
                  <a:pt x="5501303" y="3927985"/>
                </a:lnTo>
                <a:lnTo>
                  <a:pt x="0" y="3927985"/>
                </a:lnTo>
                <a:close/>
                <a:moveTo>
                  <a:pt x="0" y="0"/>
                </a:moveTo>
                <a:lnTo>
                  <a:pt x="5501303" y="0"/>
                </a:lnTo>
                <a:lnTo>
                  <a:pt x="5501303" y="1274780"/>
                </a:lnTo>
                <a:lnTo>
                  <a:pt x="5377845" y="1274780"/>
                </a:lnTo>
                <a:lnTo>
                  <a:pt x="5377845" y="107897"/>
                </a:lnTo>
                <a:lnTo>
                  <a:pt x="123457" y="107897"/>
                </a:lnTo>
                <a:lnTo>
                  <a:pt x="123457" y="1274780"/>
                </a:lnTo>
                <a:lnTo>
                  <a:pt x="0" y="12747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75477" y="3006210"/>
            <a:ext cx="5806505" cy="76200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cs typeface="+mn-ea"/>
                <a:sym typeface="+mn-lt"/>
              </a:rPr>
              <a:t>高端大气商务PPT模板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59812" y="5405582"/>
            <a:ext cx="10848499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cs typeface="+mn-ea"/>
                <a:sym typeface="+mn-lt"/>
              </a:rPr>
              <a:t>Many of the most satisfying artworks don’t feature exulted or rare elements.</a:t>
            </a:r>
          </a:p>
          <a:p>
            <a:r>
              <a:rPr altLang="zh-CN" lang="en-US" smtClean="0" sz="1600">
                <a:cs typeface="+mn-ea"/>
                <a:sym typeface="+mn-lt"/>
              </a:rPr>
              <a:t>They are about the ordinary, looked at in a special way with unusual sincerity and openness to unvarnished experience.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86894" y="2709333"/>
            <a:ext cx="2210934" cy="698901"/>
            <a:chOff x="1086894" y="2709333"/>
            <a:chExt cx="2210934" cy="698901"/>
          </a:xfrm>
        </p:grpSpPr>
        <p:sp>
          <p:nvSpPr>
            <p:cNvPr id="31" name="矩形 30"/>
            <p:cNvSpPr/>
            <p:nvPr>
              <p:custDataLst>
                <p:tags r:id="rId3"/>
              </p:custDataLst>
            </p:nvPr>
          </p:nvSpPr>
          <p:spPr>
            <a:xfrm>
              <a:off x="1086894" y="2713065"/>
              <a:ext cx="2210934" cy="6951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1141486" y="2709333"/>
              <a:ext cx="0" cy="698901"/>
            </a:xfrm>
            <a:prstGeom prst="line">
              <a:avLst/>
            </a:prstGeom>
            <a:ln>
              <a:solidFill>
                <a:srgbClr val="A3A9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310384" y="2709333"/>
              <a:ext cx="0" cy="698901"/>
            </a:xfrm>
            <a:prstGeom prst="line">
              <a:avLst/>
            </a:prstGeom>
            <a:ln>
              <a:solidFill>
                <a:srgbClr val="A3A9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478478" y="2709333"/>
              <a:ext cx="804" cy="698901"/>
            </a:xfrm>
            <a:prstGeom prst="line">
              <a:avLst/>
            </a:prstGeom>
            <a:ln>
              <a:solidFill>
                <a:srgbClr val="A3A9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1208601" y="2709333"/>
              <a:ext cx="0" cy="698901"/>
            </a:xfrm>
            <a:prstGeom prst="line">
              <a:avLst/>
            </a:prstGeom>
            <a:ln>
              <a:solidFill>
                <a:srgbClr val="A3A9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接连接符 44"/>
          <p:cNvCxnSpPr/>
          <p:nvPr/>
        </p:nvCxnSpPr>
        <p:spPr>
          <a:xfrm>
            <a:off x="4018693" y="4367283"/>
            <a:ext cx="12965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 flipH="1" flipV="1">
            <a:off x="11157827" y="6710367"/>
            <a:ext cx="987188" cy="75063"/>
            <a:chOff x="1419366" y="2909247"/>
            <a:chExt cx="2156347" cy="980364"/>
          </a:xfrm>
        </p:grpSpPr>
        <p:sp>
          <p:nvSpPr>
            <p:cNvPr id="47" name="矩形 46"/>
            <p:cNvSpPr/>
            <p:nvPr/>
          </p:nvSpPr>
          <p:spPr>
            <a:xfrm>
              <a:off x="1419366" y="2920620"/>
              <a:ext cx="2156347" cy="9689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1446662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1615560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1784458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513777" y="2909247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766724" y="2340616"/>
            <a:ext cx="1168805" cy="1964309"/>
            <a:chOff x="7920429" y="1995275"/>
            <a:chExt cx="1168805" cy="1964309"/>
          </a:xfrm>
          <a:solidFill>
            <a:schemeClr val="tx1"/>
          </a:solidFill>
        </p:grpSpPr>
        <p:sp>
          <p:nvSpPr>
            <p:cNvPr id="52" name="等腰三角形 51"/>
            <p:cNvSpPr/>
            <p:nvPr/>
          </p:nvSpPr>
          <p:spPr>
            <a:xfrm rot="19058112">
              <a:off x="8111431" y="3336743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3" name="等腰三角形 52"/>
            <p:cNvSpPr/>
            <p:nvPr/>
          </p:nvSpPr>
          <p:spPr>
            <a:xfrm rot="15682833">
              <a:off x="8607414" y="2536325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等腰三角形 53"/>
            <p:cNvSpPr/>
            <p:nvPr/>
          </p:nvSpPr>
          <p:spPr>
            <a:xfrm rot="12061714">
              <a:off x="7920429" y="1995275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2" name="同心圆 21"/>
          <p:cNvSpPr/>
          <p:nvPr/>
        </p:nvSpPr>
        <p:spPr>
          <a:xfrm>
            <a:off x="10570830" y="6310585"/>
            <a:ext cx="504967" cy="504967"/>
          </a:xfrm>
          <a:prstGeom prst="donut">
            <a:avLst>
              <a:gd fmla="val 9801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93319" y="6322730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Logo here</a:t>
            </a:r>
          </a:p>
        </p:txBody>
      </p:sp>
      <p:sp>
        <p:nvSpPr>
          <p:cNvPr id="3" name="太阳形 2"/>
          <p:cNvSpPr/>
          <p:nvPr/>
        </p:nvSpPr>
        <p:spPr>
          <a:xfrm>
            <a:off x="10642945" y="6382700"/>
            <a:ext cx="351387" cy="351387"/>
          </a:xfrm>
          <a:prstGeom prst="su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31347" y="4019121"/>
            <a:ext cx="180019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Your name here</a:t>
            </a:r>
          </a:p>
        </p:txBody>
      </p:sp>
    </p:spTree>
    <p:extLst>
      <p:ext uri="{BB962C8B-B14F-4D97-AF65-F5344CB8AC3E}">
        <p14:creationId val="262480692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22"/>
      <p:bldP grpId="0" spid="2"/>
      <p:bldP grpId="0" spid="3"/>
      <p:bldP grpId="0" spid="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>
            <a:off x="750627" y="2072345"/>
            <a:ext cx="2115403" cy="14739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3574005" y="4879388"/>
            <a:ext cx="2115403" cy="14739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6539463" y="2060813"/>
            <a:ext cx="2115403" cy="14739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9401033" y="4879388"/>
            <a:ext cx="2115403" cy="14739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6024" y="4539148"/>
            <a:ext cx="198460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3498" y="4256240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sp>
        <p:nvSpPr>
          <p:cNvPr id="8" name="矩形 7"/>
          <p:cNvSpPr/>
          <p:nvPr/>
        </p:nvSpPr>
        <p:spPr>
          <a:xfrm>
            <a:off x="3639403" y="3179022"/>
            <a:ext cx="198460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6877" y="2896114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sp>
        <p:nvSpPr>
          <p:cNvPr id="10" name="矩形 9"/>
          <p:cNvSpPr/>
          <p:nvPr/>
        </p:nvSpPr>
        <p:spPr>
          <a:xfrm>
            <a:off x="6670257" y="4539148"/>
            <a:ext cx="198460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77731" y="4256240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9401033" y="3179022"/>
            <a:ext cx="198460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08507" y="2896114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4489" y="2544248"/>
            <a:ext cx="4876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20396" y="5077758"/>
            <a:ext cx="622618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cs typeface="+mn-ea"/>
                <a:sym typeface="+mn-lt"/>
              </a:rPr>
              <a:t>w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35861" y="2544248"/>
            <a:ext cx="52260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282362" y="5077756"/>
            <a:ext cx="352743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cs typeface="+mn-ea"/>
                <a:sym typeface="+mn-lt"/>
              </a:rPr>
              <a:t>t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68579" y="575073"/>
            <a:ext cx="2363908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400">
                <a:cs typeface="+mn-ea"/>
                <a:sym typeface="+mn-lt"/>
              </a:rPr>
              <a:t>Swot分析</a:t>
            </a:r>
          </a:p>
          <a:p>
            <a:pPr algn="r"/>
            <a:r>
              <a:rPr altLang="zh-CN" lang="en-US" smtClean="0" sz="2400">
                <a:cs typeface="+mn-ea"/>
                <a:sym typeface="+mn-lt"/>
              </a:rPr>
              <a:t>add your title </a:t>
            </a:r>
          </a:p>
        </p:txBody>
      </p:sp>
      <p:cxnSp>
        <p:nvCxnSpPr>
          <p:cNvPr id="21" name="肘形连接符 20"/>
          <p:cNvCxnSpPr/>
          <p:nvPr/>
        </p:nvCxnSpPr>
        <p:spPr>
          <a:xfrm flipH="1">
            <a:off x="8819090" y="-667442"/>
            <a:ext cx="2697346" cy="1680997"/>
          </a:xfrm>
          <a:prstGeom prst="bentConnector3">
            <a:avLst>
              <a:gd fmla="val 22172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628021" y="918020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1787857" y="3712191"/>
            <a:ext cx="0" cy="382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10390496" y="4377909"/>
            <a:ext cx="0" cy="382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7563134" y="3712191"/>
            <a:ext cx="0" cy="382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1787857" y="3747578"/>
            <a:ext cx="0" cy="382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4642514" y="4377909"/>
            <a:ext cx="0" cy="382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0877607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5"/>
      <p:bldP grpId="0" spid="16"/>
      <p:bldP grpId="0" spid="18"/>
      <p:bldP grpId="0" spid="19"/>
      <p:bldP grpId="0" spid="2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5779477" y="811885"/>
            <a:ext cx="691352" cy="5767754"/>
            <a:chOff x="5779477" y="548640"/>
            <a:chExt cx="691352" cy="5767754"/>
          </a:xfrm>
        </p:grpSpPr>
        <p:grpSp>
          <p:nvGrpSpPr>
            <p:cNvPr id="12" name="组合 11"/>
            <p:cNvGrpSpPr/>
            <p:nvPr/>
          </p:nvGrpSpPr>
          <p:grpSpPr>
            <a:xfrm>
              <a:off x="5779477" y="548640"/>
              <a:ext cx="691352" cy="5767754"/>
              <a:chOff x="5779477" y="548640"/>
              <a:chExt cx="691352" cy="5767754"/>
            </a:xfrm>
          </p:grpSpPr>
          <p:cxnSp>
            <p:nvCxnSpPr>
              <p:cNvPr id="3" name="直接连接符 2"/>
              <p:cNvCxnSpPr/>
              <p:nvPr/>
            </p:nvCxnSpPr>
            <p:spPr>
              <a:xfrm flipH="1">
                <a:off x="6096000" y="548640"/>
                <a:ext cx="0" cy="57677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椭圆 3"/>
              <p:cNvSpPr/>
              <p:nvPr/>
            </p:nvSpPr>
            <p:spPr>
              <a:xfrm>
                <a:off x="5837783" y="1254681"/>
                <a:ext cx="633046" cy="6330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5779477" y="3094893"/>
                <a:ext cx="633046" cy="6330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837783" y="4815531"/>
                <a:ext cx="633046" cy="6330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9" name="空心弧 8"/>
            <p:cNvSpPr/>
            <p:nvPr/>
          </p:nvSpPr>
          <p:spPr>
            <a:xfrm rot="5400000">
              <a:off x="5787905" y="1275617"/>
              <a:ext cx="599602" cy="599602"/>
            </a:xfrm>
            <a:prstGeom prst="blockArc">
              <a:avLst>
                <a:gd fmla="val 10759294" name="adj1"/>
                <a:gd fmla="val 21562124" name="adj2"/>
                <a:gd fmla="val 6988" name="adj3"/>
              </a:avLst>
            </a:prstGeom>
            <a:solidFill>
              <a:schemeClr val="tx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6200000">
              <a:off x="5800547" y="3103157"/>
              <a:ext cx="599602" cy="599602"/>
            </a:xfrm>
            <a:prstGeom prst="blockArc">
              <a:avLst>
                <a:gd fmla="val 10759294" name="adj1"/>
                <a:gd fmla="val 21562124" name="adj2"/>
                <a:gd fmla="val 6988" name="adj3"/>
              </a:avLst>
            </a:prstGeom>
            <a:solidFill>
              <a:schemeClr val="tx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5400000">
              <a:off x="5792119" y="4836467"/>
              <a:ext cx="599602" cy="599602"/>
            </a:xfrm>
            <a:prstGeom prst="blockArc">
              <a:avLst>
                <a:gd fmla="val 10759294" name="adj1"/>
                <a:gd fmla="val 21562124" name="adj2"/>
                <a:gd fmla="val 6988" name="adj3"/>
              </a:avLst>
            </a:prstGeom>
            <a:solidFill>
              <a:schemeClr val="tx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897150" y="1903980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5" name="矩形 14"/>
          <p:cNvSpPr/>
          <p:nvPr/>
        </p:nvSpPr>
        <p:spPr>
          <a:xfrm>
            <a:off x="6897150" y="1534648"/>
            <a:ext cx="1109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your title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6598" y="3353758"/>
            <a:ext cx="4358254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1600">
                <a:cs typeface="+mn-ea"/>
                <a:sym typeface="+mn-lt"/>
              </a:rPr>
              <a:t>They are about the ordinary, </a:t>
            </a:r>
          </a:p>
          <a:p>
            <a:pPr algn="r"/>
            <a:r>
              <a:rPr altLang="zh-CN" lang="en-US" smtClean="0" sz="1600">
                <a:cs typeface="+mn-ea"/>
                <a:sym typeface="+mn-lt"/>
              </a:rPr>
              <a:t>looked at in a special way with unusual </a:t>
            </a:r>
          </a:p>
          <a:p>
            <a:pPr algn="r"/>
            <a:r>
              <a:rPr altLang="zh-CN" lang="en-US" smtClean="0" sz="1600">
                <a:cs typeface="+mn-ea"/>
                <a:sym typeface="+mn-lt"/>
              </a:rPr>
              <a:t>sincerity and openness to unvarnished experience.</a:t>
            </a:r>
          </a:p>
        </p:txBody>
      </p:sp>
      <p:sp>
        <p:nvSpPr>
          <p:cNvPr id="17" name="矩形 16"/>
          <p:cNvSpPr/>
          <p:nvPr/>
        </p:nvSpPr>
        <p:spPr>
          <a:xfrm>
            <a:off x="3766870" y="3033727"/>
            <a:ext cx="1109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your title </a:t>
            </a:r>
          </a:p>
        </p:txBody>
      </p:sp>
      <p:sp>
        <p:nvSpPr>
          <p:cNvPr id="18" name="矩形 17"/>
          <p:cNvSpPr/>
          <p:nvPr/>
        </p:nvSpPr>
        <p:spPr>
          <a:xfrm>
            <a:off x="6897150" y="5464830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9" name="矩形 18"/>
          <p:cNvSpPr/>
          <p:nvPr/>
        </p:nvSpPr>
        <p:spPr>
          <a:xfrm>
            <a:off x="6897150" y="5095498"/>
            <a:ext cx="1109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your title </a:t>
            </a:r>
          </a:p>
        </p:txBody>
      </p:sp>
      <p:sp>
        <p:nvSpPr>
          <p:cNvPr id="21" name="等腰三角形 20"/>
          <p:cNvSpPr/>
          <p:nvPr/>
        </p:nvSpPr>
        <p:spPr>
          <a:xfrm rot="7808284">
            <a:off x="3397166" y="2446383"/>
            <a:ext cx="340799" cy="62284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rot="13958284">
            <a:off x="8436741" y="1007784"/>
            <a:ext cx="340799" cy="62284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 rot="13958284">
            <a:off x="8436742" y="4568634"/>
            <a:ext cx="340799" cy="62284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07686" y="221604"/>
            <a:ext cx="976630" cy="5181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cs typeface="+mn-ea"/>
                <a:sym typeface="+mn-lt"/>
              </a:rPr>
              <a:t>2017</a:t>
            </a:r>
          </a:p>
        </p:txBody>
      </p:sp>
    </p:spTree>
    <p:extLst>
      <p:ext uri="{BB962C8B-B14F-4D97-AF65-F5344CB8AC3E}">
        <p14:creationId val="127848066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1"/>
      <p:bldP grpId="0" spid="22"/>
      <p:bldP grpId="0" spid="23"/>
      <p:bldP grpId="0" spid="2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1647" l="1029" r="50000"/>
          <a:stretch>
            <a:fillRect/>
          </a:stretch>
        </p:blipFill>
        <p:spPr>
          <a:xfrm>
            <a:off x="1988363" y="1778040"/>
            <a:ext cx="3001386" cy="3001386"/>
          </a:xfrm>
          <a:custGeom>
            <a:gdLst>
              <a:gd fmla="*/ 1500693 w 3001386" name="connsiteX0"/>
              <a:gd fmla="*/ 0 h 3001386" name="connsiteY0"/>
              <a:gd fmla="*/ 3001386 w 3001386" name="connsiteX1"/>
              <a:gd fmla="*/ 1500693 h 3001386" name="connsiteY1"/>
              <a:gd fmla="*/ 1500693 w 3001386" name="connsiteX2"/>
              <a:gd fmla="*/ 3001386 h 3001386" name="connsiteY2"/>
              <a:gd fmla="*/ 0 w 3001386" name="connsiteX3"/>
              <a:gd fmla="*/ 1500693 h 3001386" name="connsiteY3"/>
              <a:gd fmla="*/ 1500693 w 3001386" name="connsiteX4"/>
              <a:gd fmla="*/ 0 h 30013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001386" w="3001386">
                <a:moveTo>
                  <a:pt x="1500693" y="0"/>
                </a:moveTo>
                <a:cubicBezTo>
                  <a:pt x="2329503" y="0"/>
                  <a:pt x="3001386" y="671883"/>
                  <a:pt x="3001386" y="1500693"/>
                </a:cubicBezTo>
                <a:cubicBezTo>
                  <a:pt x="3001386" y="2329503"/>
                  <a:pt x="2329503" y="3001386"/>
                  <a:pt x="1500693" y="3001386"/>
                </a:cubicBezTo>
                <a:cubicBezTo>
                  <a:pt x="671883" y="3001386"/>
                  <a:pt x="0" y="2329503"/>
                  <a:pt x="0" y="1500693"/>
                </a:cubicBezTo>
                <a:cubicBezTo>
                  <a:pt x="0" y="671883"/>
                  <a:pt x="671883" y="0"/>
                  <a:pt x="1500693" y="0"/>
                </a:cubicBez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1647" l="50273" r="756"/>
          <a:stretch>
            <a:fillRect/>
          </a:stretch>
        </p:blipFill>
        <p:spPr>
          <a:xfrm>
            <a:off x="7181360" y="1819043"/>
            <a:ext cx="3001386" cy="3001386"/>
          </a:xfrm>
          <a:custGeom>
            <a:gdLst>
              <a:gd fmla="*/ 1500693 w 3001386" name="connsiteX0"/>
              <a:gd fmla="*/ 0 h 3001386" name="connsiteY0"/>
              <a:gd fmla="*/ 3001386 w 3001386" name="connsiteX1"/>
              <a:gd fmla="*/ 1500693 h 3001386" name="connsiteY1"/>
              <a:gd fmla="*/ 1500693 w 3001386" name="connsiteX2"/>
              <a:gd fmla="*/ 3001386 h 3001386" name="connsiteY2"/>
              <a:gd fmla="*/ 0 w 3001386" name="connsiteX3"/>
              <a:gd fmla="*/ 1500693 h 3001386" name="connsiteY3"/>
              <a:gd fmla="*/ 1500693 w 3001386" name="connsiteX4"/>
              <a:gd fmla="*/ 0 h 30013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001386" w="3001386">
                <a:moveTo>
                  <a:pt x="1500693" y="0"/>
                </a:moveTo>
                <a:cubicBezTo>
                  <a:pt x="2329503" y="0"/>
                  <a:pt x="3001386" y="671883"/>
                  <a:pt x="3001386" y="1500693"/>
                </a:cubicBezTo>
                <a:cubicBezTo>
                  <a:pt x="3001386" y="2329503"/>
                  <a:pt x="2329503" y="3001386"/>
                  <a:pt x="1500693" y="3001386"/>
                </a:cubicBezTo>
                <a:cubicBezTo>
                  <a:pt x="671883" y="3001386"/>
                  <a:pt x="0" y="2329503"/>
                  <a:pt x="0" y="1500693"/>
                </a:cubicBezTo>
                <a:cubicBezTo>
                  <a:pt x="0" y="671883"/>
                  <a:pt x="671883" y="0"/>
                  <a:pt x="1500693" y="0"/>
                </a:cubicBez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1647" l="24271" r="26758"/>
          <a:stretch>
            <a:fillRect/>
          </a:stretch>
        </p:blipFill>
        <p:spPr>
          <a:xfrm>
            <a:off x="4556726" y="954343"/>
            <a:ext cx="3001386" cy="3001386"/>
          </a:xfrm>
          <a:custGeom>
            <a:gdLst>
              <a:gd fmla="*/ 1500693 w 3001386" name="connsiteX0"/>
              <a:gd fmla="*/ 0 h 3001386" name="connsiteY0"/>
              <a:gd fmla="*/ 3001386 w 3001386" name="connsiteX1"/>
              <a:gd fmla="*/ 1500693 h 3001386" name="connsiteY1"/>
              <a:gd fmla="*/ 1500693 w 3001386" name="connsiteX2"/>
              <a:gd fmla="*/ 3001386 h 3001386" name="connsiteY2"/>
              <a:gd fmla="*/ 0 w 3001386" name="connsiteX3"/>
              <a:gd fmla="*/ 1500693 h 3001386" name="connsiteY3"/>
              <a:gd fmla="*/ 1500693 w 3001386" name="connsiteX4"/>
              <a:gd fmla="*/ 0 h 30013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001386" w="3001386">
                <a:moveTo>
                  <a:pt x="1500693" y="0"/>
                </a:moveTo>
                <a:cubicBezTo>
                  <a:pt x="2329503" y="0"/>
                  <a:pt x="3001386" y="671883"/>
                  <a:pt x="3001386" y="1500693"/>
                </a:cubicBezTo>
                <a:cubicBezTo>
                  <a:pt x="3001386" y="2329503"/>
                  <a:pt x="2329503" y="3001386"/>
                  <a:pt x="1500693" y="3001386"/>
                </a:cubicBezTo>
                <a:cubicBezTo>
                  <a:pt x="671883" y="3001386"/>
                  <a:pt x="0" y="2329503"/>
                  <a:pt x="0" y="1500693"/>
                </a:cubicBezTo>
                <a:cubicBezTo>
                  <a:pt x="0" y="671883"/>
                  <a:pt x="671883" y="0"/>
                  <a:pt x="1500693" y="0"/>
                </a:cubicBez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 rot="19726102">
            <a:off x="1119290" y="1948967"/>
            <a:ext cx="2858450" cy="365760"/>
          </a:xfrm>
          <a:prstGeom prst="rect">
            <a:avLst/>
          </a:prstGeom>
        </p:spPr>
        <p:txBody>
          <a:bodyPr wrap="none">
            <a:prstTxWarp prst="textCircle">
              <a:avLst>
                <a:gd fmla="val 10838883" name="adj"/>
              </a:avLst>
            </a:prstTxWarp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Click and add your Words </a:t>
            </a:r>
          </a:p>
        </p:txBody>
      </p:sp>
      <p:sp>
        <p:nvSpPr>
          <p:cNvPr id="12" name="矩形 11"/>
          <p:cNvSpPr/>
          <p:nvPr/>
        </p:nvSpPr>
        <p:spPr>
          <a:xfrm rot="2037630">
            <a:off x="5317678" y="950084"/>
            <a:ext cx="2858450" cy="365760"/>
          </a:xfrm>
          <a:prstGeom prst="rect">
            <a:avLst/>
          </a:prstGeom>
        </p:spPr>
        <p:txBody>
          <a:bodyPr wrap="none">
            <a:prstTxWarp prst="textCircle">
              <a:avLst>
                <a:gd fmla="val 10838883" name="adj"/>
              </a:avLst>
            </a:prstTxWarp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Click and add your Words </a:t>
            </a:r>
          </a:p>
        </p:txBody>
      </p:sp>
      <p:sp>
        <p:nvSpPr>
          <p:cNvPr id="13" name="矩形 12"/>
          <p:cNvSpPr/>
          <p:nvPr/>
        </p:nvSpPr>
        <p:spPr>
          <a:xfrm rot="5598165">
            <a:off x="8741367" y="3032596"/>
            <a:ext cx="2858450" cy="365760"/>
          </a:xfrm>
          <a:prstGeom prst="rect">
            <a:avLst/>
          </a:prstGeom>
        </p:spPr>
        <p:txBody>
          <a:bodyPr wrap="none">
            <a:prstTxWarp prst="textCircle">
              <a:avLst>
                <a:gd fmla="val 10838883" name="adj"/>
              </a:avLst>
            </a:prstTxWarp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Click and add your Words </a:t>
            </a:r>
          </a:p>
        </p:txBody>
      </p:sp>
      <p:sp>
        <p:nvSpPr>
          <p:cNvPr id="14" name="矩形 13"/>
          <p:cNvSpPr/>
          <p:nvPr/>
        </p:nvSpPr>
        <p:spPr>
          <a:xfrm>
            <a:off x="2420850" y="5416361"/>
            <a:ext cx="789076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cs typeface="+mn-ea"/>
                <a:sym typeface="+mn-lt"/>
              </a:rPr>
              <a:t>Many of the most satisfying artworks don’t feature </a:t>
            </a:r>
          </a:p>
          <a:p>
            <a:pPr algn="ctr"/>
            <a:r>
              <a:rPr altLang="zh-CN" lang="en-US">
                <a:cs typeface="+mn-ea"/>
                <a:sym typeface="+mn-lt"/>
              </a:rPr>
              <a:t>exulted or rare elements. They are about the ordinary, looked at </a:t>
            </a:r>
          </a:p>
          <a:p>
            <a:pPr algn="ctr"/>
            <a:r>
              <a:rPr altLang="zh-CN" lang="en-US">
                <a:cs typeface="+mn-ea"/>
                <a:sym typeface="+mn-lt"/>
              </a:rPr>
              <a:t>in a special way with unusual sincerity and openness to unvarnished experience.</a:t>
            </a:r>
          </a:p>
        </p:txBody>
      </p:sp>
      <p:sp>
        <p:nvSpPr>
          <p:cNvPr id="15" name="矩形 14"/>
          <p:cNvSpPr/>
          <p:nvPr/>
        </p:nvSpPr>
        <p:spPr>
          <a:xfrm>
            <a:off x="5109192" y="4643553"/>
            <a:ext cx="14195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cs typeface="+mn-ea"/>
                <a:sym typeface="+mn-lt"/>
              </a:rPr>
              <a:t>your title </a:t>
            </a:r>
          </a:p>
        </p:txBody>
      </p:sp>
      <p:grpSp>
        <p:nvGrpSpPr>
          <p:cNvPr id="16" name="组合 15"/>
          <p:cNvGrpSpPr/>
          <p:nvPr/>
        </p:nvGrpSpPr>
        <p:grpSpPr>
          <a:xfrm flipH="1" flipV="1">
            <a:off x="5249710" y="5181052"/>
            <a:ext cx="1692581" cy="101890"/>
            <a:chOff x="1419366" y="2909247"/>
            <a:chExt cx="2156347" cy="980364"/>
          </a:xfrm>
        </p:grpSpPr>
        <p:sp>
          <p:nvSpPr>
            <p:cNvPr id="17" name="矩形 16"/>
            <p:cNvSpPr/>
            <p:nvPr/>
          </p:nvSpPr>
          <p:spPr>
            <a:xfrm>
              <a:off x="1419366" y="2920620"/>
              <a:ext cx="2156347" cy="9689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46662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615560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1784458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513777" y="2909247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35997415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hidden="1"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biLevel thresh="2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84" t="3781"/>
          <a:stretch>
            <a:fillRect/>
          </a:stretch>
        </p:blipFill>
        <p:spPr>
          <a:xfrm>
            <a:off x="-96845" y="0"/>
            <a:ext cx="4933706" cy="6877734"/>
          </a:xfrm>
          <a:prstGeom prst="rect">
            <a:avLst/>
          </a:prstGeom>
        </p:spPr>
      </p:pic>
      <p:cxnSp>
        <p:nvCxnSpPr>
          <p:cNvPr id="3" name="肘形连接符 2"/>
          <p:cNvCxnSpPr/>
          <p:nvPr/>
        </p:nvCxnSpPr>
        <p:spPr>
          <a:xfrm>
            <a:off x="-1891735" y="2717665"/>
            <a:ext cx="8067465" cy="1169421"/>
          </a:xfrm>
          <a:prstGeom prst="bentConnector3">
            <a:avLst>
              <a:gd fmla="val 54229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15359" y="4212841"/>
            <a:ext cx="2189480" cy="64008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600">
                <a:cs typeface="+mn-ea"/>
                <a:sym typeface="+mn-lt"/>
              </a:rPr>
              <a:t>Part three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31545" y="2542794"/>
            <a:ext cx="5607500" cy="256032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mtClean="0" sz="5400">
                <a:cs typeface="+mn-ea"/>
                <a:sym typeface="+mn-lt"/>
              </a:rPr>
              <a:t>你的标题</a:t>
            </a:r>
          </a:p>
          <a:p>
            <a:r>
              <a:rPr altLang="en-US" lang="zh-CN" smtClean="0" sz="5400">
                <a:cs typeface="+mn-ea"/>
                <a:sym typeface="+mn-lt"/>
              </a:rPr>
              <a:t>Click and add your title </a:t>
            </a:r>
          </a:p>
        </p:txBody>
      </p:sp>
      <p:sp>
        <p:nvSpPr>
          <p:cNvPr id="9" name="矩形 8"/>
          <p:cNvSpPr/>
          <p:nvPr/>
        </p:nvSpPr>
        <p:spPr>
          <a:xfrm>
            <a:off x="6180828" y="3771413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21775" y="5298111"/>
            <a:ext cx="825214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cs typeface="+mn-ea"/>
                <a:sym typeface="+mn-lt"/>
              </a:rPr>
              <a:t>They are about the ordinary, </a:t>
            </a:r>
          </a:p>
          <a:p>
            <a:r>
              <a:rPr altLang="zh-CN" lang="en-US" smtClean="0" sz="1600">
                <a:cs typeface="+mn-ea"/>
                <a:sym typeface="+mn-lt"/>
              </a:rPr>
              <a:t>looked at in a special way with unusual sincerity and openness to unvarnished experience.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631545" y="4373297"/>
            <a:ext cx="1297023" cy="315037"/>
            <a:chOff x="3016155" y="5488849"/>
            <a:chExt cx="1569493" cy="296274"/>
          </a:xfrm>
          <a:solidFill>
            <a:schemeClr val="tx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3016155" y="5546878"/>
              <a:ext cx="1569493" cy="1815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 flipV="1">
              <a:off x="3043538" y="5488849"/>
              <a:ext cx="0" cy="29283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3125340" y="5492286"/>
              <a:ext cx="0" cy="29283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半闭框 3"/>
          <p:cNvSpPr/>
          <p:nvPr/>
        </p:nvSpPr>
        <p:spPr>
          <a:xfrm rot="2655907">
            <a:off x="7795919" y="1840542"/>
            <a:ext cx="2117178" cy="2089785"/>
          </a:xfrm>
          <a:prstGeom prst="halfFrame">
            <a:avLst>
              <a:gd fmla="val 7943" name="adj1"/>
              <a:gd fmla="val 7952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半闭框 17"/>
          <p:cNvSpPr/>
          <p:nvPr/>
        </p:nvSpPr>
        <p:spPr>
          <a:xfrm flipV="1" rot="18944092">
            <a:off x="7795919" y="2113455"/>
            <a:ext cx="2117178" cy="2089785"/>
          </a:xfrm>
          <a:prstGeom prst="halfFrame">
            <a:avLst>
              <a:gd fmla="val 7943" name="adj1"/>
              <a:gd fmla="val 7952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32505" y="2114110"/>
            <a:ext cx="995680" cy="1844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z="11500">
                <a:cs typeface="+mn-ea"/>
                <a:sym typeface="+mn-lt"/>
              </a:rPr>
              <a:t>3</a:t>
            </a:r>
          </a:p>
        </p:txBody>
      </p:sp>
    </p:spTree>
    <p:extLst>
      <p:ext uri="{BB962C8B-B14F-4D97-AF65-F5344CB8AC3E}">
        <p14:creationId val="95530975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4"/>
      <p:bldP grpId="0" spid="18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671015" y="4586115"/>
            <a:ext cx="846163" cy="191069"/>
            <a:chOff x="671015" y="4586115"/>
            <a:chExt cx="846163" cy="191069"/>
          </a:xfrm>
          <a:solidFill>
            <a:schemeClr val="tx1"/>
          </a:solidFill>
        </p:grpSpPr>
        <p:sp>
          <p:nvSpPr>
            <p:cNvPr id="2" name="矩形 1"/>
            <p:cNvSpPr/>
            <p:nvPr/>
          </p:nvSpPr>
          <p:spPr>
            <a:xfrm>
              <a:off x="671015" y="4586115"/>
              <a:ext cx="191069" cy="191069"/>
            </a:xfrm>
            <a:prstGeom prst="rect">
              <a:avLst/>
            </a:pr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998562" y="4586115"/>
              <a:ext cx="191069" cy="191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26109" y="4586115"/>
              <a:ext cx="191069" cy="1910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71015" y="1588418"/>
            <a:ext cx="370309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1015" y="742361"/>
            <a:ext cx="2363908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输入你的标题</a:t>
            </a:r>
          </a:p>
          <a:p>
            <a:r>
              <a:rPr altLang="en-US" lang="zh-CN" smtClean="0" sz="2400">
                <a:cs typeface="+mn-ea"/>
                <a:sym typeface="+mn-lt"/>
              </a:rPr>
              <a:t>add your title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5479" y="5011508"/>
            <a:ext cx="445694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cs typeface="+mn-ea"/>
                <a:sym typeface="+mn-lt"/>
              </a:rPr>
              <a:t>They are about the ordinary, </a:t>
            </a:r>
          </a:p>
          <a:p>
            <a:r>
              <a:rPr altLang="zh-CN" lang="en-US" smtClean="0" sz="1600">
                <a:cs typeface="+mn-ea"/>
                <a:sym typeface="+mn-lt"/>
              </a:rPr>
              <a:t>looked at in a special way with unusual</a:t>
            </a:r>
          </a:p>
          <a:p>
            <a:r>
              <a:rPr altLang="zh-CN" lang="en-US" smtClean="0" sz="1600">
                <a:cs typeface="+mn-ea"/>
                <a:sym typeface="+mn-lt"/>
              </a:rPr>
              <a:t>sincerity and openness to unvarnished experience.</a:t>
            </a:r>
          </a:p>
        </p:txBody>
      </p:sp>
      <p:graphicFrame>
        <p:nvGraphicFramePr>
          <p:cNvPr id="23" name="图表 22"/>
          <p:cNvGraphicFramePr/>
          <p:nvPr>
            <p:extLst>
              <p:ext uri="{D42A27DB-BD31-4B8C-83A1-F6EECF244321}">
                <p14:modId val="3973093545"/>
              </p:ext>
            </p:extLst>
          </p:nvPr>
        </p:nvGraphicFramePr>
        <p:xfrm>
          <a:off x="5155029" y="1314264"/>
          <a:ext cx="6718104" cy="474891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" name="等腰三角形 23"/>
          <p:cNvSpPr/>
          <p:nvPr/>
        </p:nvSpPr>
        <p:spPr>
          <a:xfrm rot="12542294">
            <a:off x="5546087" y="4274694"/>
            <a:ext cx="340799" cy="62284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等腰三角形 24"/>
          <p:cNvSpPr/>
          <p:nvPr/>
        </p:nvSpPr>
        <p:spPr>
          <a:xfrm rot="8820333">
            <a:off x="10835226" y="1411893"/>
            <a:ext cx="340799" cy="62284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等腰三角形 25"/>
          <p:cNvSpPr/>
          <p:nvPr/>
        </p:nvSpPr>
        <p:spPr>
          <a:xfrm rot="10468960">
            <a:off x="8556605" y="2780811"/>
            <a:ext cx="340799" cy="62284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1319167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24"/>
      <p:bldP grpId="0" spid="25"/>
      <p:bldP grpId="0" spid="26"/>
      <p:bldGraphic grpId="0" spid="23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椭圆 54"/>
          <p:cNvSpPr/>
          <p:nvPr/>
        </p:nvSpPr>
        <p:spPr>
          <a:xfrm>
            <a:off x="4859215" y="2203412"/>
            <a:ext cx="2473569" cy="2473569"/>
          </a:xfrm>
          <a:prstGeom prst="ellipse">
            <a:avLst/>
          </a:prstGeom>
          <a:noFill/>
          <a:ln w="76200">
            <a:gradFill>
              <a:gsLst>
                <a:gs pos="0">
                  <a:schemeClr val="bg1">
                    <a:lumMod val="85000"/>
                  </a:schemeClr>
                </a:gs>
                <a:gs pos="37000">
                  <a:schemeClr val="tx1"/>
                </a:gs>
                <a:gs pos="79070">
                  <a:schemeClr val="tx1"/>
                </a:gs>
                <a:gs pos="56000">
                  <a:schemeClr val="tx1">
                    <a:alpha val="3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71836" y="1623427"/>
            <a:ext cx="1466797" cy="3962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altLang="zh-CN" lang="en-US" sz="2000">
                <a:cs typeface="+mn-ea"/>
                <a:sym typeface="+mn-lt"/>
              </a:rPr>
              <a:t>your words </a:t>
            </a:r>
          </a:p>
        </p:txBody>
      </p:sp>
      <p:sp>
        <p:nvSpPr>
          <p:cNvPr id="50" name="矩形 49"/>
          <p:cNvSpPr/>
          <p:nvPr/>
        </p:nvSpPr>
        <p:spPr>
          <a:xfrm rot="16200000">
            <a:off x="3097052" y="3262419"/>
            <a:ext cx="1494155" cy="39624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altLang="zh-CN" lang="en-US" sz="2000">
                <a:cs typeface="+mn-ea"/>
                <a:sym typeface="+mn-lt"/>
              </a:rPr>
              <a:t>your words </a:t>
            </a:r>
          </a:p>
        </p:txBody>
      </p:sp>
      <p:sp>
        <p:nvSpPr>
          <p:cNvPr id="51" name="矩形 50"/>
          <p:cNvSpPr/>
          <p:nvPr/>
        </p:nvSpPr>
        <p:spPr>
          <a:xfrm rot="16200000">
            <a:off x="7596920" y="3249371"/>
            <a:ext cx="1494155" cy="39624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altLang="zh-CN" lang="en-US" sz="2000">
                <a:cs typeface="+mn-ea"/>
                <a:sym typeface="+mn-lt"/>
              </a:rPr>
              <a:t>your words </a:t>
            </a:r>
          </a:p>
        </p:txBody>
      </p:sp>
      <p:sp>
        <p:nvSpPr>
          <p:cNvPr id="53" name="矩形 52"/>
          <p:cNvSpPr/>
          <p:nvPr/>
        </p:nvSpPr>
        <p:spPr>
          <a:xfrm>
            <a:off x="5419040" y="5008405"/>
            <a:ext cx="1494155" cy="39624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altLang="zh-CN" lang="en-US" sz="2000">
                <a:cs typeface="+mn-ea"/>
                <a:sym typeface="+mn-lt"/>
              </a:rPr>
              <a:t>your words </a:t>
            </a:r>
          </a:p>
        </p:txBody>
      </p:sp>
      <p:cxnSp>
        <p:nvCxnSpPr>
          <p:cNvPr id="77" name="直接箭头连接符 76"/>
          <p:cNvCxnSpPr/>
          <p:nvPr/>
        </p:nvCxnSpPr>
        <p:spPr>
          <a:xfrm flipH="1">
            <a:off x="3305908" y="1266092"/>
            <a:ext cx="1350498" cy="13504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 flipH="1" flipV="1">
            <a:off x="7535593" y="1247888"/>
            <a:ext cx="1350498" cy="13504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>
            <a:off x="3305908" y="4558858"/>
            <a:ext cx="1350498" cy="13504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flipV="1">
            <a:off x="7535593" y="4540654"/>
            <a:ext cx="1350498" cy="13504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5689404" y="5808039"/>
            <a:ext cx="813192" cy="569994"/>
            <a:chOff x="7168434" y="4220915"/>
            <a:chExt cx="741122" cy="519478"/>
          </a:xfrm>
        </p:grpSpPr>
        <p:sp>
          <p:nvSpPr>
            <p:cNvPr id="85" name="Freeform 245"/>
            <p:cNvSpPr/>
            <p:nvPr/>
          </p:nvSpPr>
          <p:spPr bwMode="auto">
            <a:xfrm>
              <a:off x="7168434" y="4276326"/>
              <a:ext cx="152380" cy="464067"/>
            </a:xfrm>
            <a:custGeom>
              <a:gdLst>
                <a:gd fmla="*/ 10 w 28" name="T0"/>
                <a:gd fmla="*/ 81 h 85" name="T1"/>
                <a:gd fmla="*/ 14 w 28" name="T2"/>
                <a:gd fmla="*/ 85 h 85" name="T3"/>
                <a:gd fmla="*/ 18 w 28" name="T4"/>
                <a:gd fmla="*/ 81 h 85" name="T5"/>
                <a:gd fmla="*/ 18 w 28" name="T6"/>
                <a:gd fmla="*/ 29 h 85" name="T7"/>
                <a:gd fmla="*/ 26 w 28" name="T8"/>
                <a:gd fmla="*/ 21 h 85" name="T9"/>
                <a:gd fmla="*/ 28 w 28" name="T10"/>
                <a:gd fmla="*/ 17 h 85" name="T11"/>
                <a:gd fmla="*/ 28 w 28" name="T12"/>
                <a:gd fmla="*/ 4 h 85" name="T13"/>
                <a:gd fmla="*/ 24 w 28" name="T14"/>
                <a:gd fmla="*/ 0 h 85" name="T15"/>
                <a:gd fmla="*/ 20 w 28" name="T16"/>
                <a:gd fmla="*/ 4 h 85" name="T17"/>
                <a:gd fmla="*/ 20 w 28" name="T18"/>
                <a:gd fmla="*/ 15 h 85" name="T19"/>
                <a:gd fmla="*/ 18 w 28" name="T20"/>
                <a:gd fmla="*/ 17 h 85" name="T21"/>
                <a:gd fmla="*/ 18 w 28" name="T22"/>
                <a:gd fmla="*/ 17 h 85" name="T23"/>
                <a:gd fmla="*/ 18 w 28" name="T24"/>
                <a:gd fmla="*/ 4 h 85" name="T25"/>
                <a:gd fmla="*/ 14 w 28" name="T26"/>
                <a:gd fmla="*/ 0 h 85" name="T27"/>
                <a:gd fmla="*/ 10 w 28" name="T28"/>
                <a:gd fmla="*/ 4 h 85" name="T29"/>
                <a:gd fmla="*/ 10 w 28" name="T30"/>
                <a:gd fmla="*/ 17 h 85" name="T31"/>
                <a:gd fmla="*/ 10 w 28" name="T32"/>
                <a:gd fmla="*/ 18 h 85" name="T33"/>
                <a:gd fmla="*/ 8 w 28" name="T34"/>
                <a:gd fmla="*/ 15 h 85" name="T35"/>
                <a:gd fmla="*/ 8 w 28" name="T36"/>
                <a:gd fmla="*/ 4 h 85" name="T37"/>
                <a:gd fmla="*/ 4 w 28" name="T38"/>
                <a:gd fmla="*/ 0 h 85" name="T39"/>
                <a:gd fmla="*/ 0 w 28" name="T40"/>
                <a:gd fmla="*/ 4 h 85" name="T41"/>
                <a:gd fmla="*/ 0 w 28" name="T42"/>
                <a:gd fmla="*/ 17 h 85" name="T43"/>
                <a:gd fmla="*/ 0 w 28" name="T44"/>
                <a:gd fmla="*/ 19 h 85" name="T45"/>
                <a:gd fmla="*/ 1 w 28" name="T46"/>
                <a:gd fmla="*/ 20 h 85" name="T47"/>
                <a:gd fmla="*/ 1 w 28" name="T48"/>
                <a:gd fmla="*/ 20 h 85" name="T49"/>
                <a:gd fmla="*/ 10 w 28" name="T50"/>
                <a:gd fmla="*/ 29 h 85" name="T51"/>
                <a:gd fmla="*/ 10 w 28" name="T52"/>
                <a:gd fmla="*/ 81 h 8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85" w="28">
                  <a:moveTo>
                    <a:pt x="10" y="81"/>
                  </a:moveTo>
                  <a:cubicBezTo>
                    <a:pt x="10" y="83"/>
                    <a:pt x="12" y="85"/>
                    <a:pt x="14" y="85"/>
                  </a:cubicBezTo>
                  <a:cubicBezTo>
                    <a:pt x="16" y="85"/>
                    <a:pt x="18" y="83"/>
                    <a:pt x="18" y="8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8" y="20"/>
                    <a:pt x="28" y="19"/>
                    <a:pt x="28" y="1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19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0" y="29"/>
                    <a:pt x="10" y="29"/>
                    <a:pt x="10" y="29"/>
                  </a:cubicBezTo>
                  <a:lnTo>
                    <a:pt x="10" y="8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246"/>
            <p:cNvSpPr/>
            <p:nvPr/>
          </p:nvSpPr>
          <p:spPr bwMode="auto">
            <a:xfrm>
              <a:off x="7812587" y="4220915"/>
              <a:ext cx="96969" cy="519478"/>
            </a:xfrm>
            <a:custGeom>
              <a:gdLst>
                <a:gd fmla="*/ 14 w 18" name="T0"/>
                <a:gd fmla="*/ 95 h 95" name="T1"/>
                <a:gd fmla="*/ 18 w 18" name="T2"/>
                <a:gd fmla="*/ 91 h 95" name="T3"/>
                <a:gd fmla="*/ 18 w 18" name="T4"/>
                <a:gd fmla="*/ 4 h 95" name="T5"/>
                <a:gd fmla="*/ 18 w 18" name="T6"/>
                <a:gd fmla="*/ 4 h 95" name="T7"/>
                <a:gd fmla="*/ 18 w 18" name="T8"/>
                <a:gd fmla="*/ 4 h 95" name="T9"/>
                <a:gd fmla="*/ 18 w 18" name="T10"/>
                <a:gd fmla="*/ 3 h 95" name="T11"/>
                <a:gd fmla="*/ 17 w 18" name="T12"/>
                <a:gd fmla="*/ 2 h 95" name="T13"/>
                <a:gd fmla="*/ 17 w 18" name="T14"/>
                <a:gd fmla="*/ 1 h 95" name="T15"/>
                <a:gd fmla="*/ 16 w 18" name="T16"/>
                <a:gd fmla="*/ 1 h 95" name="T17"/>
                <a:gd fmla="*/ 16 w 18" name="T18"/>
                <a:gd fmla="*/ 0 h 95" name="T19"/>
                <a:gd fmla="*/ 15 w 18" name="T20"/>
                <a:gd fmla="*/ 0 h 95" name="T21"/>
                <a:gd fmla="*/ 15 w 18" name="T22"/>
                <a:gd fmla="*/ 0 h 95" name="T23"/>
                <a:gd fmla="*/ 14 w 18" name="T24"/>
                <a:gd fmla="*/ 0 h 95" name="T25"/>
                <a:gd fmla="*/ 14 w 18" name="T26"/>
                <a:gd fmla="*/ 0 h 95" name="T27"/>
                <a:gd fmla="*/ 14 w 18" name="T28"/>
                <a:gd fmla="*/ 0 h 95" name="T29"/>
                <a:gd fmla="*/ 13 w 18" name="T30"/>
                <a:gd fmla="*/ 0 h 95" name="T31"/>
                <a:gd fmla="*/ 12 w 18" name="T32"/>
                <a:gd fmla="*/ 0 h 95" name="T33"/>
                <a:gd fmla="*/ 11 w 18" name="T34"/>
                <a:gd fmla="*/ 0 h 95" name="T35"/>
                <a:gd fmla="*/ 11 w 18" name="T36"/>
                <a:gd fmla="*/ 1 h 95" name="T37"/>
                <a:gd fmla="*/ 10 w 18" name="T38"/>
                <a:gd fmla="*/ 2 h 95" name="T39"/>
                <a:gd fmla="*/ 10 w 18" name="T40"/>
                <a:gd fmla="*/ 2 h 95" name="T41"/>
                <a:gd fmla="*/ 10 w 18" name="T42"/>
                <a:gd fmla="*/ 2 h 95" name="T43"/>
                <a:gd fmla="*/ 10 w 18" name="T44"/>
                <a:gd fmla="*/ 2 h 95" name="T45"/>
                <a:gd fmla="*/ 3 w 18" name="T46"/>
                <a:gd fmla="*/ 35 h 95" name="T47"/>
                <a:gd fmla="*/ 10 w 18" name="T48"/>
                <a:gd fmla="*/ 41 h 95" name="T49"/>
                <a:gd fmla="*/ 10 w 18" name="T50"/>
                <a:gd fmla="*/ 91 h 95" name="T51"/>
                <a:gd fmla="*/ 14 w 18" name="T52"/>
                <a:gd fmla="*/ 95 h 9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5" w="18">
                  <a:moveTo>
                    <a:pt x="14" y="95"/>
                  </a:moveTo>
                  <a:cubicBezTo>
                    <a:pt x="16" y="95"/>
                    <a:pt x="18" y="93"/>
                    <a:pt x="18" y="9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8"/>
                    <a:pt x="0" y="27"/>
                    <a:pt x="3" y="35"/>
                  </a:cubicBezTo>
                  <a:cubicBezTo>
                    <a:pt x="3" y="37"/>
                    <a:pt x="6" y="39"/>
                    <a:pt x="10" y="4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3"/>
                    <a:pt x="11" y="95"/>
                    <a:pt x="14" y="95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247"/>
            <p:cNvSpPr>
              <a:spLocks noEditPoints="1"/>
            </p:cNvSpPr>
            <p:nvPr/>
          </p:nvSpPr>
          <p:spPr bwMode="auto">
            <a:xfrm>
              <a:off x="7316197" y="4255547"/>
              <a:ext cx="480229" cy="475611"/>
            </a:xfrm>
            <a:custGeom>
              <a:gdLst>
                <a:gd fmla="*/ 44 w 88" name="T0"/>
                <a:gd fmla="*/ 87 h 87" name="T1"/>
                <a:gd fmla="*/ 88 w 88" name="T2"/>
                <a:gd fmla="*/ 44 h 87" name="T3"/>
                <a:gd fmla="*/ 44 w 88" name="T4"/>
                <a:gd fmla="*/ 0 h 87" name="T5"/>
                <a:gd fmla="*/ 0 w 88" name="T6"/>
                <a:gd fmla="*/ 44 h 87" name="T7"/>
                <a:gd fmla="*/ 44 w 88" name="T8"/>
                <a:gd fmla="*/ 87 h 87" name="T9"/>
                <a:gd fmla="*/ 24 w 88" name="T10"/>
                <a:gd fmla="*/ 27 h 87" name="T11"/>
                <a:gd fmla="*/ 25 w 88" name="T12"/>
                <a:gd fmla="*/ 32 h 87" name="T13"/>
                <a:gd fmla="*/ 22 w 88" name="T14"/>
                <a:gd fmla="*/ 44 h 87" name="T15"/>
                <a:gd fmla="*/ 44 w 88" name="T16"/>
                <a:gd fmla="*/ 66 h 87" name="T17"/>
                <a:gd fmla="*/ 48 w 88" name="T18"/>
                <a:gd fmla="*/ 70 h 87" name="T19"/>
                <a:gd fmla="*/ 44 w 88" name="T20"/>
                <a:gd fmla="*/ 74 h 87" name="T21"/>
                <a:gd fmla="*/ 14 w 88" name="T22"/>
                <a:gd fmla="*/ 44 h 87" name="T23"/>
                <a:gd fmla="*/ 18 w 88" name="T24"/>
                <a:gd fmla="*/ 28 h 87" name="T25"/>
                <a:gd fmla="*/ 24 w 88" name="T26"/>
                <a:gd fmla="*/ 27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88">
                  <a:moveTo>
                    <a:pt x="44" y="87"/>
                  </a:moveTo>
                  <a:cubicBezTo>
                    <a:pt x="68" y="87"/>
                    <a:pt x="88" y="68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7"/>
                    <a:pt x="44" y="87"/>
                  </a:cubicBezTo>
                  <a:close/>
                  <a:moveTo>
                    <a:pt x="24" y="27"/>
                  </a:moveTo>
                  <a:cubicBezTo>
                    <a:pt x="25" y="28"/>
                    <a:pt x="26" y="30"/>
                    <a:pt x="25" y="32"/>
                  </a:cubicBezTo>
                  <a:cubicBezTo>
                    <a:pt x="23" y="36"/>
                    <a:pt x="22" y="39"/>
                    <a:pt x="22" y="44"/>
                  </a:cubicBezTo>
                  <a:cubicBezTo>
                    <a:pt x="22" y="56"/>
                    <a:pt x="32" y="66"/>
                    <a:pt x="44" y="66"/>
                  </a:cubicBezTo>
                  <a:cubicBezTo>
                    <a:pt x="46" y="66"/>
                    <a:pt x="48" y="68"/>
                    <a:pt x="48" y="70"/>
                  </a:cubicBezTo>
                  <a:cubicBezTo>
                    <a:pt x="48" y="72"/>
                    <a:pt x="46" y="74"/>
                    <a:pt x="44" y="74"/>
                  </a:cubicBezTo>
                  <a:cubicBezTo>
                    <a:pt x="27" y="74"/>
                    <a:pt x="14" y="60"/>
                    <a:pt x="14" y="44"/>
                  </a:cubicBezTo>
                  <a:cubicBezTo>
                    <a:pt x="14" y="38"/>
                    <a:pt x="15" y="33"/>
                    <a:pt x="18" y="28"/>
                  </a:cubicBezTo>
                  <a:cubicBezTo>
                    <a:pt x="19" y="26"/>
                    <a:pt x="22" y="25"/>
                    <a:pt x="24" y="27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938295" y="3209665"/>
            <a:ext cx="748050" cy="694947"/>
            <a:chOff x="4222423" y="1127142"/>
            <a:chExt cx="748050" cy="694947"/>
          </a:xfrm>
        </p:grpSpPr>
        <p:sp>
          <p:nvSpPr>
            <p:cNvPr id="89" name="Freeform 53"/>
            <p:cNvSpPr>
              <a:spLocks noEditPoints="1"/>
            </p:cNvSpPr>
            <p:nvPr/>
          </p:nvSpPr>
          <p:spPr bwMode="auto">
            <a:xfrm>
              <a:off x="4222423" y="1127142"/>
              <a:ext cx="651080" cy="574890"/>
            </a:xfrm>
            <a:custGeom>
              <a:gdLst>
                <a:gd fmla="*/ 46 w 119" name="T0"/>
                <a:gd fmla="*/ 100 h 105" name="T1"/>
                <a:gd fmla="*/ 46 w 119" name="T2"/>
                <a:gd fmla="*/ 100 h 105" name="T3"/>
                <a:gd fmla="*/ 47 w 119" name="T4"/>
                <a:gd fmla="*/ 100 h 105" name="T5"/>
                <a:gd fmla="*/ 53 w 119" name="T6"/>
                <a:gd fmla="*/ 101 h 105" name="T7"/>
                <a:gd fmla="*/ 52 w 119" name="T8"/>
                <a:gd fmla="*/ 98 h 105" name="T9"/>
                <a:gd fmla="*/ 49 w 119" name="T10"/>
                <a:gd fmla="*/ 82 h 105" name="T11"/>
                <a:gd fmla="*/ 49 w 119" name="T12"/>
                <a:gd fmla="*/ 80 h 105" name="T13"/>
                <a:gd fmla="*/ 70 w 119" name="T14"/>
                <a:gd fmla="*/ 58 h 105" name="T15"/>
                <a:gd fmla="*/ 77 w 119" name="T16"/>
                <a:gd fmla="*/ 58 h 105" name="T17"/>
                <a:gd fmla="*/ 88 w 119" name="T18"/>
                <a:gd fmla="*/ 59 h 105" name="T19"/>
                <a:gd fmla="*/ 71 w 119" name="T20"/>
                <a:gd fmla="*/ 28 h 105" name="T21"/>
                <a:gd fmla="*/ 50 w 119" name="T22"/>
                <a:gd fmla="*/ 31 h 105" name="T23"/>
                <a:gd fmla="*/ 52 w 119" name="T24"/>
                <a:gd fmla="*/ 22 h 105" name="T25"/>
                <a:gd fmla="*/ 56 w 119" name="T26"/>
                <a:gd fmla="*/ 19 h 105" name="T27"/>
                <a:gd fmla="*/ 65 w 119" name="T28"/>
                <a:gd fmla="*/ 18 h 105" name="T29"/>
                <a:gd fmla="*/ 71 w 119" name="T30"/>
                <a:gd fmla="*/ 20 h 105" name="T31"/>
                <a:gd fmla="*/ 119 w 119" name="T32"/>
                <a:gd fmla="*/ 16 h 105" name="T33"/>
                <a:gd fmla="*/ 83 w 119" name="T34"/>
                <a:gd fmla="*/ 0 h 105" name="T35"/>
                <a:gd fmla="*/ 62 w 119" name="T36"/>
                <a:gd fmla="*/ 11 h 105" name="T37"/>
                <a:gd fmla="*/ 83 w 119" name="T38"/>
                <a:gd fmla="*/ 7 h 105" name="T39"/>
                <a:gd fmla="*/ 102 w 119" name="T40"/>
                <a:gd fmla="*/ 9 h 105" name="T41"/>
                <a:gd fmla="*/ 53 w 119" name="T42"/>
                <a:gd fmla="*/ 18 h 105" name="T43"/>
                <a:gd fmla="*/ 55 w 119" name="T44"/>
                <a:gd fmla="*/ 13 h 105" name="T45"/>
                <a:gd fmla="*/ 52 w 119" name="T46"/>
                <a:gd fmla="*/ 11 h 105" name="T47"/>
                <a:gd fmla="*/ 47 w 119" name="T48"/>
                <a:gd fmla="*/ 11 h 105" name="T49"/>
                <a:gd fmla="*/ 44 w 119" name="T50"/>
                <a:gd fmla="*/ 32 h 105" name="T51"/>
                <a:gd fmla="*/ 22 w 119" name="T52"/>
                <a:gd fmla="*/ 28 h 105" name="T53"/>
                <a:gd fmla="*/ 7 w 119" name="T54"/>
                <a:gd fmla="*/ 73 h 105" name="T55"/>
                <a:gd fmla="*/ 46 w 119" name="T56"/>
                <a:gd fmla="*/ 100 h 105" name="T57"/>
                <a:gd fmla="*/ 11 w 119" name="T58"/>
                <a:gd fmla="*/ 49 h 105" name="T59"/>
                <a:gd fmla="*/ 21 w 119" name="T60"/>
                <a:gd fmla="*/ 34 h 105" name="T61"/>
                <a:gd fmla="*/ 30 w 119" name="T62"/>
                <a:gd fmla="*/ 30 h 105" name="T63"/>
                <a:gd fmla="*/ 25 w 119" name="T64"/>
                <a:gd fmla="*/ 35 h 105" name="T65"/>
                <a:gd fmla="*/ 17 w 119" name="T66"/>
                <a:gd fmla="*/ 50 h 105" name="T67"/>
                <a:gd fmla="*/ 17 w 119" name="T68"/>
                <a:gd fmla="*/ 67 h 105" name="T69"/>
                <a:gd fmla="*/ 16 w 119" name="T70"/>
                <a:gd fmla="*/ 74 h 105" name="T71"/>
                <a:gd fmla="*/ 11 w 119" name="T72"/>
                <a:gd fmla="*/ 67 h 105" name="T73"/>
                <a:gd fmla="*/ 11 w 119" name="T74"/>
                <a:gd fmla="*/ 49 h 10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5" w="119">
                  <a:moveTo>
                    <a:pt x="46" y="100"/>
                  </a:moveTo>
                  <a:cubicBezTo>
                    <a:pt x="46" y="100"/>
                    <a:pt x="46" y="100"/>
                    <a:pt x="46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9" y="101"/>
                    <a:pt x="51" y="101"/>
                    <a:pt x="53" y="101"/>
                  </a:cubicBezTo>
                  <a:cubicBezTo>
                    <a:pt x="53" y="100"/>
                    <a:pt x="52" y="99"/>
                    <a:pt x="52" y="98"/>
                  </a:cubicBezTo>
                  <a:cubicBezTo>
                    <a:pt x="50" y="93"/>
                    <a:pt x="49" y="87"/>
                    <a:pt x="49" y="82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0" y="70"/>
                    <a:pt x="57" y="61"/>
                    <a:pt x="70" y="58"/>
                  </a:cubicBezTo>
                  <a:cubicBezTo>
                    <a:pt x="72" y="58"/>
                    <a:pt x="74" y="58"/>
                    <a:pt x="77" y="58"/>
                  </a:cubicBezTo>
                  <a:cubicBezTo>
                    <a:pt x="81" y="58"/>
                    <a:pt x="85" y="58"/>
                    <a:pt x="88" y="59"/>
                  </a:cubicBezTo>
                  <a:cubicBezTo>
                    <a:pt x="89" y="44"/>
                    <a:pt x="82" y="31"/>
                    <a:pt x="71" y="28"/>
                  </a:cubicBezTo>
                  <a:cubicBezTo>
                    <a:pt x="64" y="25"/>
                    <a:pt x="56" y="27"/>
                    <a:pt x="50" y="31"/>
                  </a:cubicBezTo>
                  <a:cubicBezTo>
                    <a:pt x="50" y="28"/>
                    <a:pt x="51" y="25"/>
                    <a:pt x="52" y="22"/>
                  </a:cubicBezTo>
                  <a:cubicBezTo>
                    <a:pt x="53" y="21"/>
                    <a:pt x="54" y="20"/>
                    <a:pt x="56" y="19"/>
                  </a:cubicBezTo>
                  <a:cubicBezTo>
                    <a:pt x="60" y="17"/>
                    <a:pt x="63" y="17"/>
                    <a:pt x="65" y="18"/>
                  </a:cubicBezTo>
                  <a:cubicBezTo>
                    <a:pt x="66" y="18"/>
                    <a:pt x="70" y="19"/>
                    <a:pt x="71" y="20"/>
                  </a:cubicBezTo>
                  <a:cubicBezTo>
                    <a:pt x="93" y="25"/>
                    <a:pt x="102" y="11"/>
                    <a:pt x="119" y="16"/>
                  </a:cubicBezTo>
                  <a:cubicBezTo>
                    <a:pt x="107" y="2"/>
                    <a:pt x="90" y="0"/>
                    <a:pt x="83" y="0"/>
                  </a:cubicBezTo>
                  <a:cubicBezTo>
                    <a:pt x="77" y="0"/>
                    <a:pt x="66" y="4"/>
                    <a:pt x="62" y="11"/>
                  </a:cubicBezTo>
                  <a:cubicBezTo>
                    <a:pt x="67" y="9"/>
                    <a:pt x="76" y="7"/>
                    <a:pt x="83" y="7"/>
                  </a:cubicBezTo>
                  <a:cubicBezTo>
                    <a:pt x="90" y="7"/>
                    <a:pt x="96" y="8"/>
                    <a:pt x="102" y="9"/>
                  </a:cubicBezTo>
                  <a:cubicBezTo>
                    <a:pt x="81" y="6"/>
                    <a:pt x="63" y="13"/>
                    <a:pt x="53" y="18"/>
                  </a:cubicBezTo>
                  <a:cubicBezTo>
                    <a:pt x="54" y="16"/>
                    <a:pt x="54" y="15"/>
                    <a:pt x="55" y="13"/>
                  </a:cubicBezTo>
                  <a:cubicBezTo>
                    <a:pt x="56" y="12"/>
                    <a:pt x="54" y="12"/>
                    <a:pt x="52" y="11"/>
                  </a:cubicBezTo>
                  <a:cubicBezTo>
                    <a:pt x="50" y="11"/>
                    <a:pt x="48" y="9"/>
                    <a:pt x="47" y="11"/>
                  </a:cubicBezTo>
                  <a:cubicBezTo>
                    <a:pt x="46" y="16"/>
                    <a:pt x="45" y="24"/>
                    <a:pt x="44" y="32"/>
                  </a:cubicBezTo>
                  <a:cubicBezTo>
                    <a:pt x="37" y="27"/>
                    <a:pt x="29" y="25"/>
                    <a:pt x="22" y="28"/>
                  </a:cubicBezTo>
                  <a:cubicBezTo>
                    <a:pt x="7" y="33"/>
                    <a:pt x="0" y="53"/>
                    <a:pt x="7" y="73"/>
                  </a:cubicBezTo>
                  <a:cubicBezTo>
                    <a:pt x="13" y="93"/>
                    <a:pt x="31" y="105"/>
                    <a:pt x="46" y="100"/>
                  </a:cubicBezTo>
                  <a:close/>
                  <a:moveTo>
                    <a:pt x="11" y="49"/>
                  </a:moveTo>
                  <a:cubicBezTo>
                    <a:pt x="13" y="43"/>
                    <a:pt x="18" y="36"/>
                    <a:pt x="21" y="34"/>
                  </a:cubicBezTo>
                  <a:cubicBezTo>
                    <a:pt x="25" y="31"/>
                    <a:pt x="29" y="29"/>
                    <a:pt x="30" y="30"/>
                  </a:cubicBezTo>
                  <a:cubicBezTo>
                    <a:pt x="31" y="30"/>
                    <a:pt x="29" y="33"/>
                    <a:pt x="25" y="35"/>
                  </a:cubicBezTo>
                  <a:cubicBezTo>
                    <a:pt x="21" y="38"/>
                    <a:pt x="17" y="44"/>
                    <a:pt x="17" y="50"/>
                  </a:cubicBezTo>
                  <a:cubicBezTo>
                    <a:pt x="16" y="55"/>
                    <a:pt x="16" y="63"/>
                    <a:pt x="17" y="67"/>
                  </a:cubicBezTo>
                  <a:cubicBezTo>
                    <a:pt x="18" y="71"/>
                    <a:pt x="17" y="74"/>
                    <a:pt x="16" y="74"/>
                  </a:cubicBezTo>
                  <a:cubicBezTo>
                    <a:pt x="15" y="74"/>
                    <a:pt x="12" y="71"/>
                    <a:pt x="11" y="67"/>
                  </a:cubicBezTo>
                  <a:cubicBezTo>
                    <a:pt x="9" y="63"/>
                    <a:pt x="9" y="55"/>
                    <a:pt x="11" y="4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54"/>
            <p:cNvSpPr/>
            <p:nvPr/>
          </p:nvSpPr>
          <p:spPr bwMode="auto">
            <a:xfrm>
              <a:off x="4734975" y="1418050"/>
              <a:ext cx="39250" cy="48485"/>
            </a:xfrm>
            <a:custGeom>
              <a:gdLst>
                <a:gd fmla="*/ 2 w 7" name="T0"/>
                <a:gd fmla="*/ 0 h 9" name="T1"/>
                <a:gd fmla="*/ 0 w 7" name="T2"/>
                <a:gd fmla="*/ 8 h 9" name="T3"/>
                <a:gd fmla="*/ 0 w 7" name="T4"/>
                <a:gd fmla="*/ 9 h 9" name="T5"/>
                <a:gd fmla="*/ 4 w 7" name="T6"/>
                <a:gd fmla="*/ 7 h 9" name="T7"/>
                <a:gd fmla="*/ 7 w 7" name="T8"/>
                <a:gd fmla="*/ 1 h 9" name="T9"/>
                <a:gd fmla="*/ 5 w 7" name="T10"/>
                <a:gd fmla="*/ 0 h 9" name="T11"/>
                <a:gd fmla="*/ 2 w 7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7">
                  <a:moveTo>
                    <a:pt x="2" y="0"/>
                  </a:moveTo>
                  <a:cubicBezTo>
                    <a:pt x="1" y="2"/>
                    <a:pt x="0" y="6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5"/>
                    <a:pt x="6" y="3"/>
                    <a:pt x="7" y="1"/>
                  </a:cubicBezTo>
                  <a:cubicBezTo>
                    <a:pt x="7" y="0"/>
                    <a:pt x="6" y="1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55"/>
            <p:cNvSpPr>
              <a:spLocks noEditPoints="1"/>
            </p:cNvSpPr>
            <p:nvPr/>
          </p:nvSpPr>
          <p:spPr bwMode="auto">
            <a:xfrm>
              <a:off x="4506405" y="1461917"/>
              <a:ext cx="464068" cy="360172"/>
            </a:xfrm>
            <a:custGeom>
              <a:gdLst>
                <a:gd fmla="*/ 67 w 85" name="T0"/>
                <a:gd fmla="*/ 0 h 66" name="T1"/>
                <a:gd fmla="*/ 60 w 85" name="T2"/>
                <a:gd fmla="*/ 0 h 66" name="T3"/>
                <a:gd fmla="*/ 42 w 85" name="T4"/>
                <a:gd fmla="*/ 4 h 66" name="T5"/>
                <a:gd fmla="*/ 25 w 85" name="T6"/>
                <a:gd fmla="*/ 0 h 66" name="T7"/>
                <a:gd fmla="*/ 18 w 85" name="T8"/>
                <a:gd fmla="*/ 0 h 66" name="T9"/>
                <a:gd fmla="*/ 1 w 85" name="T10"/>
                <a:gd fmla="*/ 21 h 66" name="T11"/>
                <a:gd fmla="*/ 0 w 85" name="T12"/>
                <a:gd fmla="*/ 21 h 66" name="T13"/>
                <a:gd fmla="*/ 3 w 85" name="T14"/>
                <a:gd fmla="*/ 36 h 66" name="T15"/>
                <a:gd fmla="*/ 27 w 85" name="T16"/>
                <a:gd fmla="*/ 64 h 66" name="T17"/>
                <a:gd fmla="*/ 43 w 85" name="T18"/>
                <a:gd fmla="*/ 66 h 66" name="T19"/>
                <a:gd fmla="*/ 58 w 85" name="T20"/>
                <a:gd fmla="*/ 63 h 66" name="T21"/>
                <a:gd fmla="*/ 82 w 85" name="T22"/>
                <a:gd fmla="*/ 36 h 66" name="T23"/>
                <a:gd fmla="*/ 85 w 85" name="T24"/>
                <a:gd fmla="*/ 21 h 66" name="T25"/>
                <a:gd fmla="*/ 84 w 85" name="T26"/>
                <a:gd fmla="*/ 21 h 66" name="T27"/>
                <a:gd fmla="*/ 67 w 85" name="T28"/>
                <a:gd fmla="*/ 0 h 66" name="T29"/>
                <a:gd fmla="*/ 48 w 85" name="T30"/>
                <a:gd fmla="*/ 51 h 66" name="T31"/>
                <a:gd fmla="*/ 49 w 85" name="T32"/>
                <a:gd fmla="*/ 52 h 66" name="T33"/>
                <a:gd fmla="*/ 47 w 85" name="T34"/>
                <a:gd fmla="*/ 54 h 66" name="T35"/>
                <a:gd fmla="*/ 45 w 85" name="T36"/>
                <a:gd fmla="*/ 54 h 66" name="T37"/>
                <a:gd fmla="*/ 42 w 85" name="T38"/>
                <a:gd fmla="*/ 54 h 66" name="T39"/>
                <a:gd fmla="*/ 40 w 85" name="T40"/>
                <a:gd fmla="*/ 54 h 66" name="T41"/>
                <a:gd fmla="*/ 38 w 85" name="T42"/>
                <a:gd fmla="*/ 54 h 66" name="T43"/>
                <a:gd fmla="*/ 37 w 85" name="T44"/>
                <a:gd fmla="*/ 54 h 66" name="T45"/>
                <a:gd fmla="*/ 36 w 85" name="T46"/>
                <a:gd fmla="*/ 53 h 66" name="T47"/>
                <a:gd fmla="*/ 36 w 85" name="T48"/>
                <a:gd fmla="*/ 52 h 66" name="T49"/>
                <a:gd fmla="*/ 36 w 85" name="T50"/>
                <a:gd fmla="*/ 51 h 66" name="T51"/>
                <a:gd fmla="*/ 36 w 85" name="T52"/>
                <a:gd fmla="*/ 50 h 66" name="T53"/>
                <a:gd fmla="*/ 37 w 85" name="T54"/>
                <a:gd fmla="*/ 49 h 66" name="T55"/>
                <a:gd fmla="*/ 38 w 85" name="T56"/>
                <a:gd fmla="*/ 48 h 66" name="T57"/>
                <a:gd fmla="*/ 40 w 85" name="T58"/>
                <a:gd fmla="*/ 48 h 66" name="T59"/>
                <a:gd fmla="*/ 42 w 85" name="T60"/>
                <a:gd fmla="*/ 47 h 66" name="T61"/>
                <a:gd fmla="*/ 45 w 85" name="T62"/>
                <a:gd fmla="*/ 47 h 66" name="T63"/>
                <a:gd fmla="*/ 47 w 85" name="T64"/>
                <a:gd fmla="*/ 47 h 66" name="T65"/>
                <a:gd fmla="*/ 49 w 85" name="T66"/>
                <a:gd fmla="*/ 48 h 66" name="T67"/>
                <a:gd fmla="*/ 48 w 85" name="T68"/>
                <a:gd fmla="*/ 50 h 66" name="T69"/>
                <a:gd fmla="*/ 48 w 85" name="T70"/>
                <a:gd fmla="*/ 51 h 66" name="T71"/>
                <a:gd fmla="*/ 77 w 85" name="T72"/>
                <a:gd fmla="*/ 28 h 66" name="T73"/>
                <a:gd fmla="*/ 51 w 85" name="T74"/>
                <a:gd fmla="*/ 44 h 66" name="T75"/>
                <a:gd fmla="*/ 47 w 85" name="T76"/>
                <a:gd fmla="*/ 44 h 66" name="T77"/>
                <a:gd fmla="*/ 46 w 85" name="T78"/>
                <a:gd fmla="*/ 43 h 66" name="T79"/>
                <a:gd fmla="*/ 42 w 85" name="T80"/>
                <a:gd fmla="*/ 43 h 66" name="T81"/>
                <a:gd fmla="*/ 39 w 85" name="T82"/>
                <a:gd fmla="*/ 43 h 66" name="T83"/>
                <a:gd fmla="*/ 38 w 85" name="T84"/>
                <a:gd fmla="*/ 43 h 66" name="T85"/>
                <a:gd fmla="*/ 8 w 85" name="T86"/>
                <a:gd fmla="*/ 28 h 66" name="T87"/>
                <a:gd fmla="*/ 18 w 85" name="T88"/>
                <a:gd fmla="*/ 4 h 66" name="T89"/>
                <a:gd fmla="*/ 36 w 85" name="T90"/>
                <a:gd fmla="*/ 7 h 66" name="T91"/>
                <a:gd fmla="*/ 49 w 85" name="T92"/>
                <a:gd fmla="*/ 7 h 66" name="T93"/>
                <a:gd fmla="*/ 67 w 85" name="T94"/>
                <a:gd fmla="*/ 4 h 66" name="T95"/>
                <a:gd fmla="*/ 77 w 85" name="T96"/>
                <a:gd fmla="*/ 28 h 6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6" w="85">
                  <a:moveTo>
                    <a:pt x="67" y="0"/>
                  </a:moveTo>
                  <a:cubicBezTo>
                    <a:pt x="65" y="0"/>
                    <a:pt x="62" y="0"/>
                    <a:pt x="60" y="0"/>
                  </a:cubicBezTo>
                  <a:cubicBezTo>
                    <a:pt x="54" y="0"/>
                    <a:pt x="48" y="1"/>
                    <a:pt x="42" y="4"/>
                  </a:cubicBezTo>
                  <a:cubicBezTo>
                    <a:pt x="37" y="1"/>
                    <a:pt x="31" y="0"/>
                    <a:pt x="25" y="0"/>
                  </a:cubicBezTo>
                  <a:cubicBezTo>
                    <a:pt x="23" y="0"/>
                    <a:pt x="20" y="0"/>
                    <a:pt x="18" y="0"/>
                  </a:cubicBezTo>
                  <a:cubicBezTo>
                    <a:pt x="6" y="3"/>
                    <a:pt x="0" y="1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1" y="31"/>
                    <a:pt x="3" y="36"/>
                  </a:cubicBezTo>
                  <a:cubicBezTo>
                    <a:pt x="7" y="50"/>
                    <a:pt x="17" y="60"/>
                    <a:pt x="27" y="64"/>
                  </a:cubicBezTo>
                  <a:cubicBezTo>
                    <a:pt x="30" y="64"/>
                    <a:pt x="36" y="66"/>
                    <a:pt x="43" y="66"/>
                  </a:cubicBezTo>
                  <a:cubicBezTo>
                    <a:pt x="48" y="66"/>
                    <a:pt x="53" y="65"/>
                    <a:pt x="58" y="63"/>
                  </a:cubicBezTo>
                  <a:cubicBezTo>
                    <a:pt x="68" y="60"/>
                    <a:pt x="78" y="50"/>
                    <a:pt x="82" y="36"/>
                  </a:cubicBezTo>
                  <a:cubicBezTo>
                    <a:pt x="84" y="31"/>
                    <a:pt x="85" y="26"/>
                    <a:pt x="85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11"/>
                    <a:pt x="78" y="3"/>
                    <a:pt x="67" y="0"/>
                  </a:cubicBezTo>
                  <a:close/>
                  <a:moveTo>
                    <a:pt x="48" y="51"/>
                  </a:moveTo>
                  <a:cubicBezTo>
                    <a:pt x="50" y="51"/>
                    <a:pt x="50" y="52"/>
                    <a:pt x="49" y="52"/>
                  </a:cubicBezTo>
                  <a:cubicBezTo>
                    <a:pt x="48" y="53"/>
                    <a:pt x="47" y="53"/>
                    <a:pt x="47" y="54"/>
                  </a:cubicBezTo>
                  <a:cubicBezTo>
                    <a:pt x="47" y="54"/>
                    <a:pt x="46" y="54"/>
                    <a:pt x="45" y="54"/>
                  </a:cubicBezTo>
                  <a:cubicBezTo>
                    <a:pt x="44" y="54"/>
                    <a:pt x="43" y="54"/>
                    <a:pt x="42" y="54"/>
                  </a:cubicBezTo>
                  <a:cubicBezTo>
                    <a:pt x="41" y="55"/>
                    <a:pt x="41" y="55"/>
                    <a:pt x="40" y="54"/>
                  </a:cubicBezTo>
                  <a:cubicBezTo>
                    <a:pt x="40" y="54"/>
                    <a:pt x="39" y="54"/>
                    <a:pt x="38" y="54"/>
                  </a:cubicBezTo>
                  <a:cubicBezTo>
                    <a:pt x="37" y="55"/>
                    <a:pt x="36" y="55"/>
                    <a:pt x="37" y="54"/>
                  </a:cubicBezTo>
                  <a:cubicBezTo>
                    <a:pt x="37" y="53"/>
                    <a:pt x="37" y="53"/>
                    <a:pt x="36" y="53"/>
                  </a:cubicBezTo>
                  <a:cubicBezTo>
                    <a:pt x="35" y="53"/>
                    <a:pt x="35" y="52"/>
                    <a:pt x="36" y="52"/>
                  </a:cubicBezTo>
                  <a:cubicBezTo>
                    <a:pt x="37" y="52"/>
                    <a:pt x="37" y="51"/>
                    <a:pt x="36" y="51"/>
                  </a:cubicBezTo>
                  <a:cubicBezTo>
                    <a:pt x="35" y="50"/>
                    <a:pt x="35" y="50"/>
                    <a:pt x="36" y="50"/>
                  </a:cubicBezTo>
                  <a:cubicBezTo>
                    <a:pt x="37" y="50"/>
                    <a:pt x="37" y="49"/>
                    <a:pt x="37" y="49"/>
                  </a:cubicBezTo>
                  <a:cubicBezTo>
                    <a:pt x="36" y="48"/>
                    <a:pt x="37" y="48"/>
                    <a:pt x="38" y="48"/>
                  </a:cubicBezTo>
                  <a:cubicBezTo>
                    <a:pt x="39" y="48"/>
                    <a:pt x="40" y="48"/>
                    <a:pt x="40" y="48"/>
                  </a:cubicBezTo>
                  <a:cubicBezTo>
                    <a:pt x="40" y="47"/>
                    <a:pt x="41" y="47"/>
                    <a:pt x="42" y="47"/>
                  </a:cubicBezTo>
                  <a:cubicBezTo>
                    <a:pt x="43" y="48"/>
                    <a:pt x="44" y="48"/>
                    <a:pt x="45" y="47"/>
                  </a:cubicBezTo>
                  <a:cubicBezTo>
                    <a:pt x="46" y="47"/>
                    <a:pt x="47" y="47"/>
                    <a:pt x="47" y="47"/>
                  </a:cubicBezTo>
                  <a:cubicBezTo>
                    <a:pt x="47" y="48"/>
                    <a:pt x="48" y="48"/>
                    <a:pt x="49" y="48"/>
                  </a:cubicBezTo>
                  <a:cubicBezTo>
                    <a:pt x="50" y="48"/>
                    <a:pt x="50" y="49"/>
                    <a:pt x="48" y="50"/>
                  </a:cubicBezTo>
                  <a:cubicBezTo>
                    <a:pt x="47" y="50"/>
                    <a:pt x="47" y="51"/>
                    <a:pt x="48" y="51"/>
                  </a:cubicBezTo>
                  <a:close/>
                  <a:moveTo>
                    <a:pt x="77" y="28"/>
                  </a:moveTo>
                  <a:cubicBezTo>
                    <a:pt x="72" y="37"/>
                    <a:pt x="61" y="44"/>
                    <a:pt x="51" y="44"/>
                  </a:cubicBezTo>
                  <a:cubicBezTo>
                    <a:pt x="49" y="44"/>
                    <a:pt x="48" y="44"/>
                    <a:pt x="47" y="44"/>
                  </a:cubicBezTo>
                  <a:cubicBezTo>
                    <a:pt x="47" y="43"/>
                    <a:pt x="46" y="43"/>
                    <a:pt x="46" y="43"/>
                  </a:cubicBezTo>
                  <a:cubicBezTo>
                    <a:pt x="45" y="43"/>
                    <a:pt x="44" y="43"/>
                    <a:pt x="42" y="43"/>
                  </a:cubicBezTo>
                  <a:cubicBezTo>
                    <a:pt x="41" y="43"/>
                    <a:pt x="40" y="43"/>
                    <a:pt x="39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27" y="46"/>
                    <a:pt x="13" y="39"/>
                    <a:pt x="8" y="28"/>
                  </a:cubicBezTo>
                  <a:cubicBezTo>
                    <a:pt x="2" y="17"/>
                    <a:pt x="7" y="6"/>
                    <a:pt x="18" y="4"/>
                  </a:cubicBezTo>
                  <a:cubicBezTo>
                    <a:pt x="24" y="3"/>
                    <a:pt x="30" y="4"/>
                    <a:pt x="36" y="7"/>
                  </a:cubicBezTo>
                  <a:cubicBezTo>
                    <a:pt x="40" y="9"/>
                    <a:pt x="45" y="9"/>
                    <a:pt x="49" y="7"/>
                  </a:cubicBezTo>
                  <a:cubicBezTo>
                    <a:pt x="55" y="4"/>
                    <a:pt x="61" y="3"/>
                    <a:pt x="67" y="4"/>
                  </a:cubicBezTo>
                  <a:cubicBezTo>
                    <a:pt x="78" y="6"/>
                    <a:pt x="83" y="17"/>
                    <a:pt x="77" y="2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Oval 56"/>
            <p:cNvSpPr>
              <a:spLocks noChangeArrowheads="1"/>
            </p:cNvSpPr>
            <p:nvPr/>
          </p:nvSpPr>
          <p:spPr bwMode="auto">
            <a:xfrm>
              <a:off x="4647241" y="1565813"/>
              <a:ext cx="55411" cy="60029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Oval 57"/>
            <p:cNvSpPr>
              <a:spLocks noChangeArrowheads="1"/>
            </p:cNvSpPr>
            <p:nvPr/>
          </p:nvSpPr>
          <p:spPr bwMode="auto">
            <a:xfrm>
              <a:off x="4762681" y="1565813"/>
              <a:ext cx="55411" cy="60029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620282" y="3022290"/>
            <a:ext cx="951436" cy="813420"/>
            <a:chOff x="5729710" y="3124599"/>
            <a:chExt cx="748050" cy="639537"/>
          </a:xfrm>
        </p:grpSpPr>
        <p:sp>
          <p:nvSpPr>
            <p:cNvPr id="95" name="Freeform 92"/>
            <p:cNvSpPr/>
            <p:nvPr/>
          </p:nvSpPr>
          <p:spPr bwMode="auto">
            <a:xfrm>
              <a:off x="5916723" y="3676402"/>
              <a:ext cx="376334" cy="87734"/>
            </a:xfrm>
            <a:custGeom>
              <a:gdLst>
                <a:gd fmla="*/ 54 w 69" name="T0"/>
                <a:gd fmla="*/ 0 h 16" name="T1"/>
                <a:gd fmla="*/ 53 w 69" name="T2"/>
                <a:gd fmla="*/ 4 h 16" name="T3"/>
                <a:gd fmla="*/ 35 w 69" name="T4"/>
                <a:gd fmla="*/ 11 h 16" name="T5"/>
                <a:gd fmla="*/ 16 w 69" name="T6"/>
                <a:gd fmla="*/ 4 h 16" name="T7"/>
                <a:gd fmla="*/ 16 w 69" name="T8"/>
                <a:gd fmla="*/ 0 h 16" name="T9"/>
                <a:gd fmla="*/ 0 w 69" name="T10"/>
                <a:gd fmla="*/ 7 h 16" name="T11"/>
                <a:gd fmla="*/ 35 w 69" name="T12"/>
                <a:gd fmla="*/ 16 h 16" name="T13"/>
                <a:gd fmla="*/ 69 w 69" name="T14"/>
                <a:gd fmla="*/ 7 h 16" name="T15"/>
                <a:gd fmla="*/ 54 w 69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69">
                  <a:moveTo>
                    <a:pt x="54" y="0"/>
                  </a:moveTo>
                  <a:cubicBezTo>
                    <a:pt x="54" y="1"/>
                    <a:pt x="54" y="3"/>
                    <a:pt x="53" y="4"/>
                  </a:cubicBezTo>
                  <a:cubicBezTo>
                    <a:pt x="53" y="9"/>
                    <a:pt x="42" y="11"/>
                    <a:pt x="35" y="11"/>
                  </a:cubicBezTo>
                  <a:cubicBezTo>
                    <a:pt x="28" y="11"/>
                    <a:pt x="16" y="9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  <a:cubicBezTo>
                    <a:pt x="7" y="2"/>
                    <a:pt x="0" y="4"/>
                    <a:pt x="0" y="7"/>
                  </a:cubicBezTo>
                  <a:cubicBezTo>
                    <a:pt x="0" y="12"/>
                    <a:pt x="16" y="16"/>
                    <a:pt x="35" y="16"/>
                  </a:cubicBezTo>
                  <a:cubicBezTo>
                    <a:pt x="54" y="16"/>
                    <a:pt x="69" y="12"/>
                    <a:pt x="69" y="7"/>
                  </a:cubicBezTo>
                  <a:cubicBezTo>
                    <a:pt x="69" y="4"/>
                    <a:pt x="63" y="2"/>
                    <a:pt x="5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052941" y="3581741"/>
              <a:ext cx="48485" cy="39250"/>
            </a:xfrm>
            <a:custGeom>
              <a:gdLst>
                <a:gd fmla="*/ 6 w 9" name="T0"/>
                <a:gd fmla="*/ 0 h 7" name="T1"/>
                <a:gd fmla="*/ 3 w 9" name="T2"/>
                <a:gd fmla="*/ 0 h 7" name="T3"/>
                <a:gd fmla="*/ 0 w 9" name="T4"/>
                <a:gd fmla="*/ 2 h 7" name="T5"/>
                <a:gd fmla="*/ 0 w 9" name="T6"/>
                <a:gd fmla="*/ 5 h 7" name="T7"/>
                <a:gd fmla="*/ 0 w 9" name="T8"/>
                <a:gd fmla="*/ 7 h 7" name="T9"/>
                <a:gd fmla="*/ 2 w 9" name="T10"/>
                <a:gd fmla="*/ 7 h 7" name="T11"/>
                <a:gd fmla="*/ 6 w 9" name="T12"/>
                <a:gd fmla="*/ 7 h 7" name="T13"/>
                <a:gd fmla="*/ 9 w 9" name="T14"/>
                <a:gd fmla="*/ 4 h 7" name="T15"/>
                <a:gd fmla="*/ 9 w 9" name="T16"/>
                <a:gd fmla="*/ 2 h 7" name="T17"/>
                <a:gd fmla="*/ 6 w 9" name="T18"/>
                <a:gd fmla="*/ 0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9">
                  <a:moveTo>
                    <a:pt x="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057559" y="3521712"/>
              <a:ext cx="43867" cy="50794"/>
            </a:xfrm>
            <a:custGeom>
              <a:gdLst>
                <a:gd fmla="*/ 7 w 8" name="T0"/>
                <a:gd fmla="*/ 0 h 9" name="T1"/>
                <a:gd fmla="*/ 7 w 8" name="T2"/>
                <a:gd fmla="*/ 1 h 9" name="T3"/>
                <a:gd fmla="*/ 2 w 8" name="T4"/>
                <a:gd fmla="*/ 4 h 9" name="T5"/>
                <a:gd fmla="*/ 0 w 8" name="T6"/>
                <a:gd fmla="*/ 7 h 9" name="T7"/>
                <a:gd fmla="*/ 2 w 8" name="T8"/>
                <a:gd fmla="*/ 9 h 9" name="T9"/>
                <a:gd fmla="*/ 5 w 8" name="T10"/>
                <a:gd fmla="*/ 9 h 9" name="T11"/>
                <a:gd fmla="*/ 8 w 8" name="T12"/>
                <a:gd fmla="*/ 7 h 9" name="T13"/>
                <a:gd fmla="*/ 8 w 8" name="T14"/>
                <a:gd fmla="*/ 1 h 9" name="T15"/>
                <a:gd fmla="*/ 7 w 8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8">
                  <a:moveTo>
                    <a:pt x="7" y="0"/>
                  </a:moveTo>
                  <a:cubicBezTo>
                    <a:pt x="7" y="0"/>
                    <a:pt x="7" y="1"/>
                    <a:pt x="7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052941" y="3468610"/>
              <a:ext cx="48485" cy="64646"/>
            </a:xfrm>
            <a:custGeom>
              <a:gdLst>
                <a:gd fmla="*/ 1 w 9" name="T0"/>
                <a:gd fmla="*/ 12 h 12" name="T1"/>
                <a:gd fmla="*/ 2 w 9" name="T2"/>
                <a:gd fmla="*/ 12 h 12" name="T3"/>
                <a:gd fmla="*/ 6 w 9" name="T4"/>
                <a:gd fmla="*/ 9 h 12" name="T5"/>
                <a:gd fmla="*/ 9 w 9" name="T6"/>
                <a:gd fmla="*/ 5 h 12" name="T7"/>
                <a:gd fmla="*/ 9 w 9" name="T8"/>
                <a:gd fmla="*/ 3 h 12" name="T9"/>
                <a:gd fmla="*/ 7 w 9" name="T10"/>
                <a:gd fmla="*/ 0 h 12" name="T11"/>
                <a:gd fmla="*/ 2 w 9" name="T12"/>
                <a:gd fmla="*/ 1 h 12" name="T13"/>
                <a:gd fmla="*/ 0 w 9" name="T14"/>
                <a:gd fmla="*/ 1 h 12" name="T15"/>
                <a:gd fmla="*/ 0 w 9" name="T16"/>
                <a:gd fmla="*/ 3 h 12" name="T17"/>
                <a:gd fmla="*/ 0 w 9" name="T18"/>
                <a:gd fmla="*/ 11 h 12" name="T19"/>
                <a:gd fmla="*/ 1 w 9" name="T20"/>
                <a:gd fmla="*/ 12 h 1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" w="9">
                  <a:moveTo>
                    <a:pt x="1" y="12"/>
                  </a:moveTo>
                  <a:cubicBezTo>
                    <a:pt x="1" y="12"/>
                    <a:pt x="2" y="12"/>
                    <a:pt x="2" y="1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6112970" y="3581741"/>
              <a:ext cx="48485" cy="39250"/>
            </a:xfrm>
            <a:custGeom>
              <a:gdLst>
                <a:gd fmla="*/ 2 w 9" name="T0"/>
                <a:gd fmla="*/ 7 h 7" name="T1"/>
                <a:gd fmla="*/ 7 w 9" name="T2"/>
                <a:gd fmla="*/ 7 h 7" name="T3"/>
                <a:gd fmla="*/ 9 w 9" name="T4"/>
                <a:gd fmla="*/ 7 h 7" name="T5"/>
                <a:gd fmla="*/ 9 w 9" name="T6"/>
                <a:gd fmla="*/ 5 h 7" name="T7"/>
                <a:gd fmla="*/ 9 w 9" name="T8"/>
                <a:gd fmla="*/ 2 h 7" name="T9"/>
                <a:gd fmla="*/ 6 w 9" name="T10"/>
                <a:gd fmla="*/ 0 h 7" name="T11"/>
                <a:gd fmla="*/ 2 w 9" name="T12"/>
                <a:gd fmla="*/ 0 h 7" name="T13"/>
                <a:gd fmla="*/ 0 w 9" name="T14"/>
                <a:gd fmla="*/ 2 h 7" name="T15"/>
                <a:gd fmla="*/ 0 w 9" name="T16"/>
                <a:gd fmla="*/ 4 h 7" name="T17"/>
                <a:gd fmla="*/ 2 w 9" name="T18"/>
                <a:gd fmla="*/ 7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9">
                  <a:moveTo>
                    <a:pt x="2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112970" y="3468610"/>
              <a:ext cx="48485" cy="64646"/>
            </a:xfrm>
            <a:custGeom>
              <a:gdLst>
                <a:gd fmla="*/ 2 w 9" name="T0"/>
                <a:gd fmla="*/ 9 h 12" name="T1"/>
                <a:gd fmla="*/ 7 w 9" name="T2"/>
                <a:gd fmla="*/ 12 h 12" name="T3"/>
                <a:gd fmla="*/ 8 w 9" name="T4"/>
                <a:gd fmla="*/ 12 h 12" name="T5"/>
                <a:gd fmla="*/ 8 w 9" name="T6"/>
                <a:gd fmla="*/ 11 h 12" name="T7"/>
                <a:gd fmla="*/ 9 w 9" name="T8"/>
                <a:gd fmla="*/ 3 h 12" name="T9"/>
                <a:gd fmla="*/ 8 w 9" name="T10"/>
                <a:gd fmla="*/ 1 h 12" name="T11"/>
                <a:gd fmla="*/ 7 w 9" name="T12"/>
                <a:gd fmla="*/ 1 h 12" name="T13"/>
                <a:gd fmla="*/ 2 w 9" name="T14"/>
                <a:gd fmla="*/ 0 h 12" name="T15"/>
                <a:gd fmla="*/ 2 w 9" name="T16"/>
                <a:gd fmla="*/ 0 h 12" name="T17"/>
                <a:gd fmla="*/ 0 w 9" name="T18"/>
                <a:gd fmla="*/ 3 h 12" name="T19"/>
                <a:gd fmla="*/ 0 w 9" name="T20"/>
                <a:gd fmla="*/ 5 h 12" name="T21"/>
                <a:gd fmla="*/ 2 w 9" name="T22"/>
                <a:gd fmla="*/ 9 h 1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" w="9">
                  <a:moveTo>
                    <a:pt x="2" y="9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112970" y="3521712"/>
              <a:ext cx="43867" cy="50794"/>
            </a:xfrm>
            <a:custGeom>
              <a:gdLst>
                <a:gd fmla="*/ 2 w 8" name="T0"/>
                <a:gd fmla="*/ 9 h 9" name="T1"/>
                <a:gd fmla="*/ 6 w 8" name="T2"/>
                <a:gd fmla="*/ 9 h 9" name="T3"/>
                <a:gd fmla="*/ 8 w 8" name="T4"/>
                <a:gd fmla="*/ 7 h 9" name="T5"/>
                <a:gd fmla="*/ 6 w 8" name="T6"/>
                <a:gd fmla="*/ 4 h 9" name="T7"/>
                <a:gd fmla="*/ 1 w 8" name="T8"/>
                <a:gd fmla="*/ 1 h 9" name="T9"/>
                <a:gd fmla="*/ 0 w 8" name="T10"/>
                <a:gd fmla="*/ 0 h 9" name="T11"/>
                <a:gd fmla="*/ 0 w 8" name="T12"/>
                <a:gd fmla="*/ 1 h 9" name="T13"/>
                <a:gd fmla="*/ 0 w 8" name="T14"/>
                <a:gd fmla="*/ 7 h 9" name="T15"/>
                <a:gd fmla="*/ 2 w 8" name="T16"/>
                <a:gd fmla="*/ 9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8">
                  <a:moveTo>
                    <a:pt x="2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8" y="6"/>
                    <a:pt x="7" y="5"/>
                    <a:pt x="6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99"/>
            <p:cNvSpPr>
              <a:spLocks noEditPoints="1"/>
            </p:cNvSpPr>
            <p:nvPr/>
          </p:nvSpPr>
          <p:spPr bwMode="auto">
            <a:xfrm>
              <a:off x="5729710" y="3124599"/>
              <a:ext cx="748050" cy="600287"/>
            </a:xfrm>
            <a:custGeom>
              <a:gdLst>
                <a:gd fmla="*/ 37 w 137" name="T0"/>
                <a:gd fmla="*/ 57 h 110" name="T1"/>
                <a:gd fmla="*/ 47 w 137" name="T2"/>
                <a:gd fmla="*/ 77 h 110" name="T3"/>
                <a:gd fmla="*/ 69 w 137" name="T4"/>
                <a:gd fmla="*/ 110 h 110" name="T5"/>
                <a:gd fmla="*/ 91 w 137" name="T6"/>
                <a:gd fmla="*/ 75 h 110" name="T7"/>
                <a:gd fmla="*/ 100 w 137" name="T8"/>
                <a:gd fmla="*/ 57 h 110" name="T9"/>
                <a:gd fmla="*/ 131 w 137" name="T10"/>
                <a:gd fmla="*/ 47 h 110" name="T11"/>
                <a:gd fmla="*/ 136 w 137" name="T12"/>
                <a:gd fmla="*/ 25 h 110" name="T13"/>
                <a:gd fmla="*/ 127 w 137" name="T14"/>
                <a:gd fmla="*/ 5 h 110" name="T15"/>
                <a:gd fmla="*/ 113 w 137" name="T16"/>
                <a:gd fmla="*/ 1 h 110" name="T17"/>
                <a:gd fmla="*/ 112 w 137" name="T18"/>
                <a:gd fmla="*/ 10 h 110" name="T19"/>
                <a:gd fmla="*/ 120 w 137" name="T20"/>
                <a:gd fmla="*/ 10 h 110" name="T21"/>
                <a:gd fmla="*/ 121 w 137" name="T22"/>
                <a:gd fmla="*/ 25 h 110" name="T23"/>
                <a:gd fmla="*/ 117 w 137" name="T24"/>
                <a:gd fmla="*/ 34 h 110" name="T25"/>
                <a:gd fmla="*/ 105 w 137" name="T26"/>
                <a:gd fmla="*/ 34 h 110" name="T27"/>
                <a:gd fmla="*/ 98 w 137" name="T28"/>
                <a:gd fmla="*/ 33 h 110" name="T29"/>
                <a:gd fmla="*/ 88 w 137" name="T30"/>
                <a:gd fmla="*/ 32 h 110" name="T31"/>
                <a:gd fmla="*/ 75 w 137" name="T32"/>
                <a:gd fmla="*/ 36 h 110" name="T33"/>
                <a:gd fmla="*/ 70 w 137" name="T34"/>
                <a:gd fmla="*/ 37 h 110" name="T35"/>
                <a:gd fmla="*/ 65 w 137" name="T36"/>
                <a:gd fmla="*/ 36 h 110" name="T37"/>
                <a:gd fmla="*/ 49 w 137" name="T38"/>
                <a:gd fmla="*/ 32 h 110" name="T39"/>
                <a:gd fmla="*/ 39 w 137" name="T40"/>
                <a:gd fmla="*/ 33 h 110" name="T41"/>
                <a:gd fmla="*/ 32 w 137" name="T42"/>
                <a:gd fmla="*/ 34 h 110" name="T43"/>
                <a:gd fmla="*/ 21 w 137" name="T44"/>
                <a:gd fmla="*/ 34 h 110" name="T45"/>
                <a:gd fmla="*/ 16 w 137" name="T46"/>
                <a:gd fmla="*/ 25 h 110" name="T47"/>
                <a:gd fmla="*/ 17 w 137" name="T48"/>
                <a:gd fmla="*/ 10 h 110" name="T49"/>
                <a:gd fmla="*/ 26 w 137" name="T50"/>
                <a:gd fmla="*/ 10 h 110" name="T51"/>
                <a:gd fmla="*/ 24 w 137" name="T52"/>
                <a:gd fmla="*/ 1 h 110" name="T53"/>
                <a:gd fmla="*/ 10 w 137" name="T54"/>
                <a:gd fmla="*/ 5 h 110" name="T55"/>
                <a:gd fmla="*/ 1 w 137" name="T56"/>
                <a:gd fmla="*/ 25 h 110" name="T57"/>
                <a:gd fmla="*/ 6 w 137" name="T58"/>
                <a:gd fmla="*/ 47 h 110" name="T59"/>
                <a:gd fmla="*/ 44 w 137" name="T60"/>
                <a:gd fmla="*/ 58 h 110" name="T61"/>
                <a:gd fmla="*/ 58 w 137" name="T62"/>
                <a:gd fmla="*/ 62 h 110" name="T63"/>
                <a:gd fmla="*/ 68 w 137" name="T64"/>
                <a:gd fmla="*/ 48 h 110" name="T65"/>
                <a:gd fmla="*/ 69 w 137" name="T66"/>
                <a:gd fmla="*/ 40 h 110" name="T67"/>
                <a:gd fmla="*/ 70 w 137" name="T68"/>
                <a:gd fmla="*/ 48 h 110" name="T69"/>
                <a:gd fmla="*/ 88 w 137" name="T70"/>
                <a:gd fmla="*/ 61 h 110" name="T71"/>
                <a:gd fmla="*/ 93 w 137" name="T72"/>
                <a:gd fmla="*/ 59 h 110" name="T73"/>
                <a:gd fmla="*/ 87 w 137" name="T74"/>
                <a:gd fmla="*/ 63 h 110" name="T75"/>
                <a:gd fmla="*/ 81 w 137" name="T76"/>
                <a:gd fmla="*/ 66 h 110" name="T77"/>
                <a:gd fmla="*/ 80 w 137" name="T78"/>
                <a:gd fmla="*/ 80 h 110" name="T79"/>
                <a:gd fmla="*/ 81 w 137" name="T80"/>
                <a:gd fmla="*/ 89 h 110" name="T81"/>
                <a:gd fmla="*/ 80 w 137" name="T82"/>
                <a:gd fmla="*/ 93 h 110" name="T83"/>
                <a:gd fmla="*/ 77 w 137" name="T84"/>
                <a:gd fmla="*/ 105 h 110" name="T85"/>
                <a:gd fmla="*/ 78 w 137" name="T86"/>
                <a:gd fmla="*/ 94 h 110" name="T87"/>
                <a:gd fmla="*/ 71 w 137" name="T88"/>
                <a:gd fmla="*/ 93 h 110" name="T89"/>
                <a:gd fmla="*/ 69 w 137" name="T90"/>
                <a:gd fmla="*/ 107 h 110" name="T91"/>
                <a:gd fmla="*/ 67 w 137" name="T92"/>
                <a:gd fmla="*/ 93 h 110" name="T93"/>
                <a:gd fmla="*/ 60 w 137" name="T94"/>
                <a:gd fmla="*/ 94 h 110" name="T95"/>
                <a:gd fmla="*/ 61 w 137" name="T96"/>
                <a:gd fmla="*/ 105 h 110" name="T97"/>
                <a:gd fmla="*/ 58 w 137" name="T98"/>
                <a:gd fmla="*/ 93 h 110" name="T99"/>
                <a:gd fmla="*/ 57 w 137" name="T100"/>
                <a:gd fmla="*/ 89 h 110" name="T101"/>
                <a:gd fmla="*/ 58 w 137" name="T102"/>
                <a:gd fmla="*/ 80 h 110" name="T103"/>
                <a:gd fmla="*/ 57 w 137" name="T104"/>
                <a:gd fmla="*/ 66 h 110" name="T105"/>
                <a:gd fmla="*/ 50 w 137" name="T106"/>
                <a:gd fmla="*/ 63 h 110" name="T107"/>
                <a:gd fmla="*/ 43 w 137" name="T108"/>
                <a:gd fmla="*/ 58 h 11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0" w="137">
                  <a:moveTo>
                    <a:pt x="18" y="52"/>
                  </a:moveTo>
                  <a:cubicBezTo>
                    <a:pt x="22" y="53"/>
                    <a:pt x="28" y="53"/>
                    <a:pt x="32" y="53"/>
                  </a:cubicBezTo>
                  <a:cubicBezTo>
                    <a:pt x="35" y="53"/>
                    <a:pt x="37" y="55"/>
                    <a:pt x="37" y="57"/>
                  </a:cubicBezTo>
                  <a:cubicBezTo>
                    <a:pt x="37" y="59"/>
                    <a:pt x="38" y="62"/>
                    <a:pt x="39" y="64"/>
                  </a:cubicBezTo>
                  <a:cubicBezTo>
                    <a:pt x="40" y="65"/>
                    <a:pt x="42" y="70"/>
                    <a:pt x="45" y="73"/>
                  </a:cubicBezTo>
                  <a:cubicBezTo>
                    <a:pt x="46" y="75"/>
                    <a:pt x="46" y="76"/>
                    <a:pt x="47" y="77"/>
                  </a:cubicBezTo>
                  <a:cubicBezTo>
                    <a:pt x="49" y="80"/>
                    <a:pt x="50" y="82"/>
                    <a:pt x="50" y="84"/>
                  </a:cubicBezTo>
                  <a:cubicBezTo>
                    <a:pt x="51" y="90"/>
                    <a:pt x="52" y="98"/>
                    <a:pt x="52" y="105"/>
                  </a:cubicBezTo>
                  <a:cubicBezTo>
                    <a:pt x="52" y="107"/>
                    <a:pt x="60" y="110"/>
                    <a:pt x="69" y="110"/>
                  </a:cubicBezTo>
                  <a:cubicBezTo>
                    <a:pt x="78" y="110"/>
                    <a:pt x="85" y="107"/>
                    <a:pt x="85" y="105"/>
                  </a:cubicBezTo>
                  <a:cubicBezTo>
                    <a:pt x="86" y="96"/>
                    <a:pt x="87" y="88"/>
                    <a:pt x="88" y="81"/>
                  </a:cubicBezTo>
                  <a:cubicBezTo>
                    <a:pt x="89" y="79"/>
                    <a:pt x="90" y="77"/>
                    <a:pt x="91" y="75"/>
                  </a:cubicBezTo>
                  <a:cubicBezTo>
                    <a:pt x="91" y="75"/>
                    <a:pt x="92" y="74"/>
                    <a:pt x="92" y="73"/>
                  </a:cubicBezTo>
                  <a:cubicBezTo>
                    <a:pt x="95" y="70"/>
                    <a:pt x="97" y="65"/>
                    <a:pt x="98" y="64"/>
                  </a:cubicBezTo>
                  <a:cubicBezTo>
                    <a:pt x="99" y="62"/>
                    <a:pt x="100" y="59"/>
                    <a:pt x="100" y="57"/>
                  </a:cubicBezTo>
                  <a:cubicBezTo>
                    <a:pt x="100" y="55"/>
                    <a:pt x="102" y="53"/>
                    <a:pt x="106" y="53"/>
                  </a:cubicBezTo>
                  <a:cubicBezTo>
                    <a:pt x="109" y="53"/>
                    <a:pt x="115" y="53"/>
                    <a:pt x="119" y="52"/>
                  </a:cubicBezTo>
                  <a:cubicBezTo>
                    <a:pt x="124" y="51"/>
                    <a:pt x="129" y="49"/>
                    <a:pt x="131" y="47"/>
                  </a:cubicBezTo>
                  <a:cubicBezTo>
                    <a:pt x="134" y="44"/>
                    <a:pt x="136" y="42"/>
                    <a:pt x="136" y="41"/>
                  </a:cubicBezTo>
                  <a:cubicBezTo>
                    <a:pt x="136" y="39"/>
                    <a:pt x="136" y="36"/>
                    <a:pt x="137" y="33"/>
                  </a:cubicBezTo>
                  <a:cubicBezTo>
                    <a:pt x="137" y="30"/>
                    <a:pt x="136" y="27"/>
                    <a:pt x="136" y="25"/>
                  </a:cubicBezTo>
                  <a:cubicBezTo>
                    <a:pt x="135" y="23"/>
                    <a:pt x="134" y="21"/>
                    <a:pt x="133" y="19"/>
                  </a:cubicBezTo>
                  <a:cubicBezTo>
                    <a:pt x="133" y="17"/>
                    <a:pt x="131" y="14"/>
                    <a:pt x="131" y="11"/>
                  </a:cubicBezTo>
                  <a:cubicBezTo>
                    <a:pt x="130" y="9"/>
                    <a:pt x="128" y="6"/>
                    <a:pt x="127" y="5"/>
                  </a:cubicBezTo>
                  <a:cubicBezTo>
                    <a:pt x="126" y="4"/>
                    <a:pt x="124" y="3"/>
                    <a:pt x="122" y="2"/>
                  </a:cubicBezTo>
                  <a:cubicBezTo>
                    <a:pt x="120" y="1"/>
                    <a:pt x="118" y="0"/>
                    <a:pt x="117" y="0"/>
                  </a:cubicBezTo>
                  <a:cubicBezTo>
                    <a:pt x="116" y="0"/>
                    <a:pt x="114" y="0"/>
                    <a:pt x="113" y="1"/>
                  </a:cubicBezTo>
                  <a:cubicBezTo>
                    <a:pt x="112" y="2"/>
                    <a:pt x="111" y="4"/>
                    <a:pt x="111" y="5"/>
                  </a:cubicBezTo>
                  <a:cubicBezTo>
                    <a:pt x="110" y="6"/>
                    <a:pt x="110" y="7"/>
                    <a:pt x="110" y="8"/>
                  </a:cubicBezTo>
                  <a:cubicBezTo>
                    <a:pt x="111" y="8"/>
                    <a:pt x="111" y="9"/>
                    <a:pt x="112" y="10"/>
                  </a:cubicBezTo>
                  <a:cubicBezTo>
                    <a:pt x="112" y="11"/>
                    <a:pt x="113" y="11"/>
                    <a:pt x="114" y="10"/>
                  </a:cubicBezTo>
                  <a:cubicBezTo>
                    <a:pt x="115" y="10"/>
                    <a:pt x="116" y="10"/>
                    <a:pt x="117" y="10"/>
                  </a:cubicBezTo>
                  <a:cubicBezTo>
                    <a:pt x="118" y="10"/>
                    <a:pt x="119" y="10"/>
                    <a:pt x="120" y="10"/>
                  </a:cubicBezTo>
                  <a:cubicBezTo>
                    <a:pt x="121" y="10"/>
                    <a:pt x="122" y="12"/>
                    <a:pt x="123" y="13"/>
                  </a:cubicBezTo>
                  <a:cubicBezTo>
                    <a:pt x="123" y="15"/>
                    <a:pt x="123" y="17"/>
                    <a:pt x="122" y="19"/>
                  </a:cubicBezTo>
                  <a:cubicBezTo>
                    <a:pt x="122" y="20"/>
                    <a:pt x="121" y="23"/>
                    <a:pt x="121" y="25"/>
                  </a:cubicBezTo>
                  <a:cubicBezTo>
                    <a:pt x="120" y="27"/>
                    <a:pt x="120" y="30"/>
                    <a:pt x="120" y="32"/>
                  </a:cubicBezTo>
                  <a:cubicBezTo>
                    <a:pt x="120" y="33"/>
                    <a:pt x="119" y="35"/>
                    <a:pt x="119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3"/>
                    <a:pt x="114" y="32"/>
                    <a:pt x="113" y="31"/>
                  </a:cubicBezTo>
                  <a:cubicBezTo>
                    <a:pt x="112" y="31"/>
                    <a:pt x="110" y="31"/>
                    <a:pt x="109" y="32"/>
                  </a:cubicBezTo>
                  <a:cubicBezTo>
                    <a:pt x="107" y="32"/>
                    <a:pt x="106" y="33"/>
                    <a:pt x="105" y="34"/>
                  </a:cubicBezTo>
                  <a:cubicBezTo>
                    <a:pt x="104" y="34"/>
                    <a:pt x="103" y="35"/>
                    <a:pt x="102" y="35"/>
                  </a:cubicBezTo>
                  <a:cubicBezTo>
                    <a:pt x="102" y="35"/>
                    <a:pt x="101" y="35"/>
                    <a:pt x="101" y="34"/>
                  </a:cubicBezTo>
                  <a:cubicBezTo>
                    <a:pt x="100" y="34"/>
                    <a:pt x="99" y="33"/>
                    <a:pt x="98" y="33"/>
                  </a:cubicBezTo>
                  <a:cubicBezTo>
                    <a:pt x="98" y="33"/>
                    <a:pt x="96" y="32"/>
                    <a:pt x="94" y="32"/>
                  </a:cubicBezTo>
                  <a:cubicBezTo>
                    <a:pt x="92" y="32"/>
                    <a:pt x="90" y="32"/>
                    <a:pt x="89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6" y="32"/>
                    <a:pt x="85" y="32"/>
                  </a:cubicBezTo>
                  <a:cubicBezTo>
                    <a:pt x="83" y="32"/>
                    <a:pt x="82" y="32"/>
                    <a:pt x="80" y="31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7" y="31"/>
                    <a:pt x="54" y="32"/>
                    <a:pt x="52" y="33"/>
                  </a:cubicBezTo>
                  <a:cubicBezTo>
                    <a:pt x="51" y="33"/>
                    <a:pt x="50" y="32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2"/>
                  </a:cubicBezTo>
                  <a:cubicBezTo>
                    <a:pt x="42" y="32"/>
                    <a:pt x="39" y="33"/>
                    <a:pt x="39" y="33"/>
                  </a:cubicBezTo>
                  <a:cubicBezTo>
                    <a:pt x="38" y="33"/>
                    <a:pt x="37" y="34"/>
                    <a:pt x="36" y="34"/>
                  </a:cubicBezTo>
                  <a:cubicBezTo>
                    <a:pt x="36" y="35"/>
                    <a:pt x="35" y="35"/>
                    <a:pt x="35" y="35"/>
                  </a:cubicBezTo>
                  <a:cubicBezTo>
                    <a:pt x="34" y="35"/>
                    <a:pt x="33" y="34"/>
                    <a:pt x="32" y="34"/>
                  </a:cubicBezTo>
                  <a:cubicBezTo>
                    <a:pt x="31" y="33"/>
                    <a:pt x="30" y="32"/>
                    <a:pt x="28" y="32"/>
                  </a:cubicBezTo>
                  <a:cubicBezTo>
                    <a:pt x="27" y="31"/>
                    <a:pt x="25" y="31"/>
                    <a:pt x="24" y="31"/>
                  </a:cubicBezTo>
                  <a:cubicBezTo>
                    <a:pt x="23" y="32"/>
                    <a:pt x="21" y="33"/>
                    <a:pt x="21" y="34"/>
                  </a:cubicBezTo>
                  <a:cubicBezTo>
                    <a:pt x="20" y="34"/>
                    <a:pt x="19" y="35"/>
                    <a:pt x="18" y="35"/>
                  </a:cubicBezTo>
                  <a:cubicBezTo>
                    <a:pt x="18" y="35"/>
                    <a:pt x="17" y="33"/>
                    <a:pt x="17" y="32"/>
                  </a:cubicBezTo>
                  <a:cubicBezTo>
                    <a:pt x="17" y="30"/>
                    <a:pt x="17" y="27"/>
                    <a:pt x="16" y="25"/>
                  </a:cubicBezTo>
                  <a:cubicBezTo>
                    <a:pt x="16" y="23"/>
                    <a:pt x="15" y="20"/>
                    <a:pt x="15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5" y="12"/>
                    <a:pt x="16" y="10"/>
                    <a:pt x="17" y="10"/>
                  </a:cubicBezTo>
                  <a:cubicBezTo>
                    <a:pt x="18" y="10"/>
                    <a:pt x="20" y="10"/>
                    <a:pt x="20" y="10"/>
                  </a:cubicBezTo>
                  <a:cubicBezTo>
                    <a:pt x="21" y="10"/>
                    <a:pt x="22" y="10"/>
                    <a:pt x="23" y="10"/>
                  </a:cubicBezTo>
                  <a:cubicBezTo>
                    <a:pt x="24" y="11"/>
                    <a:pt x="25" y="11"/>
                    <a:pt x="26" y="10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26" y="4"/>
                    <a:pt x="25" y="2"/>
                    <a:pt x="24" y="1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7" y="1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9" y="6"/>
                    <a:pt x="7" y="9"/>
                    <a:pt x="7" y="11"/>
                  </a:cubicBezTo>
                  <a:cubicBezTo>
                    <a:pt x="6" y="14"/>
                    <a:pt x="5" y="17"/>
                    <a:pt x="4" y="19"/>
                  </a:cubicBezTo>
                  <a:cubicBezTo>
                    <a:pt x="3" y="21"/>
                    <a:pt x="2" y="23"/>
                    <a:pt x="1" y="25"/>
                  </a:cubicBezTo>
                  <a:cubicBezTo>
                    <a:pt x="1" y="27"/>
                    <a:pt x="0" y="30"/>
                    <a:pt x="1" y="33"/>
                  </a:cubicBezTo>
                  <a:cubicBezTo>
                    <a:pt x="1" y="36"/>
                    <a:pt x="1" y="39"/>
                    <a:pt x="1" y="41"/>
                  </a:cubicBezTo>
                  <a:cubicBezTo>
                    <a:pt x="1" y="42"/>
                    <a:pt x="3" y="44"/>
                    <a:pt x="6" y="47"/>
                  </a:cubicBezTo>
                  <a:cubicBezTo>
                    <a:pt x="8" y="49"/>
                    <a:pt x="13" y="51"/>
                    <a:pt x="18" y="52"/>
                  </a:cubicBezTo>
                  <a:close/>
                  <a:moveTo>
                    <a:pt x="43" y="58"/>
                  </a:moveTo>
                  <a:cubicBezTo>
                    <a:pt x="43" y="58"/>
                    <a:pt x="44" y="58"/>
                    <a:pt x="44" y="58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1" y="61"/>
                    <a:pt x="55" y="62"/>
                    <a:pt x="58" y="62"/>
                  </a:cubicBezTo>
                  <a:cubicBezTo>
                    <a:pt x="61" y="62"/>
                    <a:pt x="64" y="60"/>
                    <a:pt x="66" y="59"/>
                  </a:cubicBezTo>
                  <a:cubicBezTo>
                    <a:pt x="67" y="57"/>
                    <a:pt x="68" y="54"/>
                    <a:pt x="68" y="52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39"/>
                    <a:pt x="70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53"/>
                    <a:pt x="71" y="57"/>
                    <a:pt x="72" y="59"/>
                  </a:cubicBezTo>
                  <a:cubicBezTo>
                    <a:pt x="73" y="60"/>
                    <a:pt x="77" y="62"/>
                    <a:pt x="80" y="62"/>
                  </a:cubicBezTo>
                  <a:cubicBezTo>
                    <a:pt x="83" y="62"/>
                    <a:pt x="86" y="62"/>
                    <a:pt x="88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9"/>
                    <a:pt x="93" y="59"/>
                    <a:pt x="93" y="59"/>
                  </a:cubicBezTo>
                  <a:cubicBezTo>
                    <a:pt x="93" y="60"/>
                    <a:pt x="93" y="61"/>
                    <a:pt x="93" y="61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3"/>
                    <a:pt x="88" y="63"/>
                    <a:pt x="87" y="63"/>
                  </a:cubicBezTo>
                  <a:cubicBezTo>
                    <a:pt x="85" y="64"/>
                    <a:pt x="83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5"/>
                    <a:pt x="81" y="65"/>
                    <a:pt x="81" y="66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6"/>
                    <a:pt x="80" y="77"/>
                    <a:pt x="79" y="77"/>
                  </a:cubicBezTo>
                  <a:cubicBezTo>
                    <a:pt x="80" y="78"/>
                    <a:pt x="80" y="79"/>
                    <a:pt x="80" y="80"/>
                  </a:cubicBezTo>
                  <a:cubicBezTo>
                    <a:pt x="80" y="81"/>
                    <a:pt x="80" y="82"/>
                    <a:pt x="79" y="83"/>
                  </a:cubicBezTo>
                  <a:cubicBezTo>
                    <a:pt x="80" y="84"/>
                    <a:pt x="80" y="85"/>
                    <a:pt x="81" y="86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1"/>
                    <a:pt x="80" y="92"/>
                  </a:cubicBezTo>
                  <a:cubicBezTo>
                    <a:pt x="80" y="92"/>
                    <a:pt x="80" y="92"/>
                    <a:pt x="79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5"/>
                    <a:pt x="80" y="96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8" y="106"/>
                    <a:pt x="77" y="105"/>
                  </a:cubicBezTo>
                  <a:cubicBezTo>
                    <a:pt x="77" y="105"/>
                    <a:pt x="76" y="105"/>
                    <a:pt x="76" y="10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9" y="95"/>
                    <a:pt x="79" y="94"/>
                    <a:pt x="78" y="94"/>
                  </a:cubicBezTo>
                  <a:cubicBezTo>
                    <a:pt x="78" y="94"/>
                    <a:pt x="77" y="93"/>
                    <a:pt x="77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1" y="93"/>
                    <a:pt x="71" y="93"/>
                  </a:cubicBezTo>
                  <a:cubicBezTo>
                    <a:pt x="70" y="94"/>
                    <a:pt x="70" y="94"/>
                    <a:pt x="70" y="9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69" y="107"/>
                    <a:pt x="69" y="107"/>
                  </a:cubicBezTo>
                  <a:cubicBezTo>
                    <a:pt x="68" y="107"/>
                    <a:pt x="68" y="107"/>
                    <a:pt x="68" y="106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4"/>
                    <a:pt x="68" y="94"/>
                    <a:pt x="67" y="93"/>
                  </a:cubicBezTo>
                  <a:cubicBezTo>
                    <a:pt x="67" y="93"/>
                    <a:pt x="66" y="93"/>
                    <a:pt x="66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0" y="93"/>
                    <a:pt x="60" y="94"/>
                    <a:pt x="60" y="94"/>
                  </a:cubicBezTo>
                  <a:cubicBezTo>
                    <a:pt x="59" y="94"/>
                    <a:pt x="59" y="95"/>
                    <a:pt x="59" y="96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5"/>
                    <a:pt x="61" y="105"/>
                  </a:cubicBezTo>
                  <a:cubicBezTo>
                    <a:pt x="60" y="105"/>
                    <a:pt x="60" y="105"/>
                    <a:pt x="59" y="104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5"/>
                    <a:pt x="57" y="94"/>
                    <a:pt x="58" y="93"/>
                  </a:cubicBezTo>
                  <a:cubicBezTo>
                    <a:pt x="58" y="93"/>
                    <a:pt x="58" y="93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7" y="91"/>
                    <a:pt x="57" y="90"/>
                    <a:pt x="57" y="89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8" y="84"/>
                    <a:pt x="59" y="83"/>
                  </a:cubicBezTo>
                  <a:cubicBezTo>
                    <a:pt x="58" y="82"/>
                    <a:pt x="58" y="81"/>
                    <a:pt x="58" y="80"/>
                  </a:cubicBezTo>
                  <a:cubicBezTo>
                    <a:pt x="58" y="79"/>
                    <a:pt x="58" y="78"/>
                    <a:pt x="59" y="77"/>
                  </a:cubicBezTo>
                  <a:cubicBezTo>
                    <a:pt x="58" y="77"/>
                    <a:pt x="58" y="76"/>
                    <a:pt x="57" y="75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5"/>
                    <a:pt x="57" y="65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5" y="64"/>
                    <a:pt x="52" y="63"/>
                    <a:pt x="50" y="63"/>
                  </a:cubicBezTo>
                  <a:cubicBezTo>
                    <a:pt x="49" y="63"/>
                    <a:pt x="48" y="62"/>
                    <a:pt x="4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59"/>
                    <a:pt x="43" y="59"/>
                    <a:pt x="43" y="5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041397" y="3124599"/>
              <a:ext cx="143145" cy="189321"/>
            </a:xfrm>
            <a:custGeom>
              <a:gdLst>
                <a:gd fmla="*/ 31 w 62" name="T0"/>
                <a:gd fmla="*/ 0 h 82" name="T1"/>
                <a:gd fmla="*/ 12 w 62" name="T2"/>
                <a:gd fmla="*/ 9 h 82" name="T3"/>
                <a:gd fmla="*/ 0 w 62" name="T4"/>
                <a:gd fmla="*/ 23 h 82" name="T5"/>
                <a:gd fmla="*/ 5 w 62" name="T6"/>
                <a:gd fmla="*/ 56 h 82" name="T7"/>
                <a:gd fmla="*/ 7 w 62" name="T8"/>
                <a:gd fmla="*/ 68 h 82" name="T9"/>
                <a:gd fmla="*/ 21 w 62" name="T10"/>
                <a:gd fmla="*/ 82 h 82" name="T11"/>
                <a:gd fmla="*/ 31 w 62" name="T12"/>
                <a:gd fmla="*/ 82 h 82" name="T13"/>
                <a:gd fmla="*/ 40 w 62" name="T14"/>
                <a:gd fmla="*/ 82 h 82" name="T15"/>
                <a:gd fmla="*/ 54 w 62" name="T16"/>
                <a:gd fmla="*/ 68 h 82" name="T17"/>
                <a:gd fmla="*/ 57 w 62" name="T18"/>
                <a:gd fmla="*/ 56 h 82" name="T19"/>
                <a:gd fmla="*/ 62 w 62" name="T20"/>
                <a:gd fmla="*/ 23 h 82" name="T21"/>
                <a:gd fmla="*/ 50 w 62" name="T22"/>
                <a:gd fmla="*/ 9 h 82" name="T23"/>
                <a:gd fmla="*/ 31 w 62" name="T24"/>
                <a:gd fmla="*/ 0 h 8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2" w="62">
                  <a:moveTo>
                    <a:pt x="31" y="0"/>
                  </a:moveTo>
                  <a:lnTo>
                    <a:pt x="12" y="9"/>
                  </a:lnTo>
                  <a:lnTo>
                    <a:pt x="0" y="23"/>
                  </a:lnTo>
                  <a:lnTo>
                    <a:pt x="5" y="56"/>
                  </a:lnTo>
                  <a:lnTo>
                    <a:pt x="7" y="68"/>
                  </a:lnTo>
                  <a:lnTo>
                    <a:pt x="21" y="82"/>
                  </a:lnTo>
                  <a:lnTo>
                    <a:pt x="31" y="82"/>
                  </a:lnTo>
                  <a:lnTo>
                    <a:pt x="40" y="82"/>
                  </a:lnTo>
                  <a:lnTo>
                    <a:pt x="54" y="68"/>
                  </a:lnTo>
                  <a:lnTo>
                    <a:pt x="57" y="56"/>
                  </a:lnTo>
                  <a:lnTo>
                    <a:pt x="62" y="23"/>
                  </a:lnTo>
                  <a:lnTo>
                    <a:pt x="50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676835" y="712020"/>
            <a:ext cx="823866" cy="580630"/>
            <a:chOff x="2287653" y="259034"/>
            <a:chExt cx="727270" cy="512553"/>
          </a:xfrm>
        </p:grpSpPr>
        <p:sp>
          <p:nvSpPr>
            <p:cNvPr id="105" name="Rectangle 5"/>
            <p:cNvSpPr>
              <a:spLocks noChangeArrowheads="1"/>
            </p:cNvSpPr>
            <p:nvPr/>
          </p:nvSpPr>
          <p:spPr bwMode="auto">
            <a:xfrm>
              <a:off x="2555473" y="339842"/>
              <a:ext cx="191630" cy="43867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2991835" y="339842"/>
              <a:ext cx="23088" cy="43867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>
              <a:off x="2287653" y="339842"/>
              <a:ext cx="20779" cy="43867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Rectangle 8"/>
            <p:cNvSpPr>
              <a:spLocks noChangeArrowheads="1"/>
            </p:cNvSpPr>
            <p:nvPr/>
          </p:nvSpPr>
          <p:spPr bwMode="auto">
            <a:xfrm>
              <a:off x="2938733" y="307519"/>
              <a:ext cx="43867" cy="10851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Rectangle 9"/>
            <p:cNvSpPr>
              <a:spLocks noChangeArrowheads="1"/>
            </p:cNvSpPr>
            <p:nvPr/>
          </p:nvSpPr>
          <p:spPr bwMode="auto">
            <a:xfrm>
              <a:off x="2855616" y="291357"/>
              <a:ext cx="66955" cy="136219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Rectangle 10"/>
            <p:cNvSpPr>
              <a:spLocks noChangeArrowheads="1"/>
            </p:cNvSpPr>
            <p:nvPr/>
          </p:nvSpPr>
          <p:spPr bwMode="auto">
            <a:xfrm>
              <a:off x="2758647" y="259034"/>
              <a:ext cx="85425" cy="20086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Rectangle 11"/>
            <p:cNvSpPr>
              <a:spLocks noChangeArrowheads="1"/>
            </p:cNvSpPr>
            <p:nvPr/>
          </p:nvSpPr>
          <p:spPr bwMode="auto">
            <a:xfrm>
              <a:off x="2319976" y="307519"/>
              <a:ext cx="43867" cy="10851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Rectangle 12"/>
            <p:cNvSpPr>
              <a:spLocks noChangeArrowheads="1"/>
            </p:cNvSpPr>
            <p:nvPr/>
          </p:nvSpPr>
          <p:spPr bwMode="auto">
            <a:xfrm>
              <a:off x="2380004" y="291357"/>
              <a:ext cx="66955" cy="136219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Rectangle 13"/>
            <p:cNvSpPr>
              <a:spLocks noChangeArrowheads="1"/>
            </p:cNvSpPr>
            <p:nvPr/>
          </p:nvSpPr>
          <p:spPr bwMode="auto">
            <a:xfrm>
              <a:off x="2456195" y="259034"/>
              <a:ext cx="87734" cy="20086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Rectangle 14"/>
            <p:cNvSpPr>
              <a:spLocks noChangeArrowheads="1"/>
            </p:cNvSpPr>
            <p:nvPr/>
          </p:nvSpPr>
          <p:spPr bwMode="auto">
            <a:xfrm>
              <a:off x="2375387" y="651529"/>
              <a:ext cx="20779" cy="43867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Rectangle 15"/>
            <p:cNvSpPr>
              <a:spLocks noChangeArrowheads="1"/>
            </p:cNvSpPr>
            <p:nvPr/>
          </p:nvSpPr>
          <p:spPr bwMode="auto">
            <a:xfrm>
              <a:off x="2904101" y="651529"/>
              <a:ext cx="23088" cy="43867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Rectangle 16"/>
            <p:cNvSpPr>
              <a:spLocks noChangeArrowheads="1"/>
            </p:cNvSpPr>
            <p:nvPr/>
          </p:nvSpPr>
          <p:spPr bwMode="auto">
            <a:xfrm>
              <a:off x="2555473" y="651529"/>
              <a:ext cx="191630" cy="43867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Rectangle 17"/>
            <p:cNvSpPr>
              <a:spLocks noChangeArrowheads="1"/>
            </p:cNvSpPr>
            <p:nvPr/>
          </p:nvSpPr>
          <p:spPr bwMode="auto">
            <a:xfrm>
              <a:off x="2855616" y="623824"/>
              <a:ext cx="39250" cy="94661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Rectangle 18"/>
            <p:cNvSpPr>
              <a:spLocks noChangeArrowheads="1"/>
            </p:cNvSpPr>
            <p:nvPr/>
          </p:nvSpPr>
          <p:spPr bwMode="auto">
            <a:xfrm>
              <a:off x="2758647" y="570722"/>
              <a:ext cx="85425" cy="20086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Rectangle 19"/>
            <p:cNvSpPr>
              <a:spLocks noChangeArrowheads="1"/>
            </p:cNvSpPr>
            <p:nvPr/>
          </p:nvSpPr>
          <p:spPr bwMode="auto">
            <a:xfrm>
              <a:off x="2407710" y="623824"/>
              <a:ext cx="39250" cy="94661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Rectangle 20"/>
            <p:cNvSpPr>
              <a:spLocks noChangeArrowheads="1"/>
            </p:cNvSpPr>
            <p:nvPr/>
          </p:nvSpPr>
          <p:spPr bwMode="auto">
            <a:xfrm>
              <a:off x="2456195" y="570722"/>
              <a:ext cx="87734" cy="20086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2" name="椭圆 121"/>
          <p:cNvSpPr/>
          <p:nvPr/>
        </p:nvSpPr>
        <p:spPr>
          <a:xfrm>
            <a:off x="8732600" y="2977419"/>
            <a:ext cx="1159440" cy="1159440"/>
          </a:xfrm>
          <a:prstGeom prst="ellipse">
            <a:avLst/>
          </a:prstGeom>
          <a:noFill/>
          <a:ln w="76200">
            <a:gradFill>
              <a:gsLst>
                <a:gs pos="0">
                  <a:schemeClr val="bg1">
                    <a:lumMod val="85000"/>
                  </a:schemeClr>
                </a:gs>
                <a:gs pos="37000">
                  <a:schemeClr val="tx1"/>
                </a:gs>
                <a:gs pos="79070">
                  <a:schemeClr val="tx1"/>
                </a:gs>
                <a:gs pos="56000">
                  <a:schemeClr val="tx1">
                    <a:alpha val="3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5516279" y="390943"/>
            <a:ext cx="1159440" cy="1159440"/>
          </a:xfrm>
          <a:prstGeom prst="ellipse">
            <a:avLst/>
          </a:prstGeom>
          <a:noFill/>
          <a:ln w="76200">
            <a:gradFill>
              <a:gsLst>
                <a:gs pos="0">
                  <a:schemeClr val="bg1">
                    <a:lumMod val="85000"/>
                  </a:schemeClr>
                </a:gs>
                <a:gs pos="37000">
                  <a:schemeClr val="tx1"/>
                </a:gs>
                <a:gs pos="79070">
                  <a:schemeClr val="tx1"/>
                </a:gs>
                <a:gs pos="56000">
                  <a:schemeClr val="tx1">
                    <a:alpha val="3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5513971" y="5463456"/>
            <a:ext cx="1159440" cy="1159440"/>
          </a:xfrm>
          <a:prstGeom prst="ellipse">
            <a:avLst/>
          </a:prstGeom>
          <a:noFill/>
          <a:ln w="76200">
            <a:gradFill>
              <a:gsLst>
                <a:gs pos="0">
                  <a:schemeClr val="bg1">
                    <a:lumMod val="85000"/>
                  </a:schemeClr>
                </a:gs>
                <a:gs pos="37000">
                  <a:schemeClr val="tx1"/>
                </a:gs>
                <a:gs pos="79070">
                  <a:schemeClr val="tx1"/>
                </a:gs>
                <a:gs pos="56000">
                  <a:schemeClr val="tx1">
                    <a:alpha val="3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2287252" y="2977419"/>
            <a:ext cx="1159440" cy="1159440"/>
          </a:xfrm>
          <a:prstGeom prst="ellipse">
            <a:avLst/>
          </a:prstGeom>
          <a:noFill/>
          <a:ln w="76200">
            <a:gradFill>
              <a:gsLst>
                <a:gs pos="0">
                  <a:schemeClr val="bg1">
                    <a:lumMod val="85000"/>
                  </a:schemeClr>
                </a:gs>
                <a:gs pos="37000">
                  <a:schemeClr val="tx1"/>
                </a:gs>
                <a:gs pos="79070">
                  <a:schemeClr val="tx1"/>
                </a:gs>
                <a:gs pos="56000">
                  <a:schemeClr val="tx1">
                    <a:alpha val="3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2514293" y="3117751"/>
            <a:ext cx="706796" cy="800276"/>
            <a:chOff x="5233666" y="5035919"/>
            <a:chExt cx="715725" cy="810386"/>
          </a:xfrm>
        </p:grpSpPr>
        <p:sp>
          <p:nvSpPr>
            <p:cNvPr id="126" name="Freeform 252"/>
            <p:cNvSpPr/>
            <p:nvPr/>
          </p:nvSpPr>
          <p:spPr bwMode="auto">
            <a:xfrm>
              <a:off x="5233666" y="5195226"/>
              <a:ext cx="627991" cy="651079"/>
            </a:xfrm>
            <a:custGeom>
              <a:gdLst>
                <a:gd fmla="*/ 4 w 115" name="T0"/>
                <a:gd fmla="*/ 98 h 119" name="T1"/>
                <a:gd fmla="*/ 4 w 115" name="T2"/>
                <a:gd fmla="*/ 5 h 119" name="T3"/>
                <a:gd fmla="*/ 5 w 115" name="T4"/>
                <a:gd fmla="*/ 0 h 119" name="T5"/>
                <a:gd fmla="*/ 0 w 115" name="T6"/>
                <a:gd fmla="*/ 11 h 119" name="T7"/>
                <a:gd fmla="*/ 0 w 115" name="T8"/>
                <a:gd fmla="*/ 104 h 119" name="T9"/>
                <a:gd fmla="*/ 15 w 115" name="T10"/>
                <a:gd fmla="*/ 119 h 119" name="T11"/>
                <a:gd fmla="*/ 108 w 115" name="T12"/>
                <a:gd fmla="*/ 119 h 119" name="T13"/>
                <a:gd fmla="*/ 115 w 115" name="T14"/>
                <a:gd fmla="*/ 117 h 119" name="T15"/>
                <a:gd fmla="*/ 23 w 115" name="T16"/>
                <a:gd fmla="*/ 117 h 119" name="T17"/>
                <a:gd fmla="*/ 4 w 115" name="T18"/>
                <a:gd fmla="*/ 98 h 1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9" w="115">
                  <a:moveTo>
                    <a:pt x="4" y="98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2"/>
                    <a:pt x="7" y="119"/>
                    <a:pt x="15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10" y="119"/>
                    <a:pt x="113" y="118"/>
                    <a:pt x="115" y="117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13" y="117"/>
                    <a:pt x="4" y="108"/>
                    <a:pt x="4" y="9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253"/>
            <p:cNvSpPr>
              <a:spLocks noEditPoints="1"/>
            </p:cNvSpPr>
            <p:nvPr/>
          </p:nvSpPr>
          <p:spPr bwMode="auto">
            <a:xfrm>
              <a:off x="5277533" y="5035919"/>
              <a:ext cx="671858" cy="775754"/>
            </a:xfrm>
            <a:custGeom>
              <a:gdLst>
                <a:gd fmla="*/ 86 w 123" name="T0"/>
                <a:gd fmla="*/ 15 h 142" name="T1"/>
                <a:gd fmla="*/ 35 w 123" name="T2"/>
                <a:gd fmla="*/ 19 h 142" name="T3"/>
                <a:gd fmla="*/ 0 w 123" name="T4"/>
                <a:gd fmla="*/ 127 h 142" name="T5"/>
                <a:gd fmla="*/ 123 w 123" name="T6"/>
                <a:gd fmla="*/ 127 h 142" name="T7"/>
                <a:gd fmla="*/ 101 w 123" name="T8"/>
                <a:gd fmla="*/ 70 h 142" name="T9"/>
                <a:gd fmla="*/ 102 w 123" name="T10"/>
                <a:gd fmla="*/ 74 h 142" name="T11"/>
                <a:gd fmla="*/ 99 w 123" name="T12"/>
                <a:gd fmla="*/ 65 h 142" name="T13"/>
                <a:gd fmla="*/ 96 w 123" name="T14"/>
                <a:gd fmla="*/ 66 h 142" name="T15"/>
                <a:gd fmla="*/ 87 w 123" name="T16"/>
                <a:gd fmla="*/ 64 h 142" name="T17"/>
                <a:gd fmla="*/ 40 w 123" name="T18"/>
                <a:gd fmla="*/ 18 h 142" name="T19"/>
                <a:gd fmla="*/ 42 w 123" name="T20"/>
                <a:gd fmla="*/ 14 h 142" name="T21"/>
                <a:gd fmla="*/ 53 w 123" name="T22"/>
                <a:gd fmla="*/ 10 h 142" name="T23"/>
                <a:gd fmla="*/ 60 w 123" name="T24"/>
                <a:gd fmla="*/ 8 h 142" name="T25"/>
                <a:gd fmla="*/ 63 w 123" name="T26"/>
                <a:gd fmla="*/ 4 h 142" name="T27"/>
                <a:gd fmla="*/ 73 w 123" name="T28"/>
                <a:gd fmla="*/ 12 h 142" name="T29"/>
                <a:gd fmla="*/ 78 w 123" name="T30"/>
                <a:gd fmla="*/ 16 h 142" name="T31"/>
                <a:gd fmla="*/ 85 w 123" name="T32"/>
                <a:gd fmla="*/ 26 h 142" name="T33"/>
                <a:gd fmla="*/ 81 w 123" name="T34"/>
                <a:gd fmla="*/ 29 h 142" name="T35"/>
                <a:gd fmla="*/ 83 w 123" name="T36"/>
                <a:gd fmla="*/ 38 h 142" name="T37"/>
                <a:gd fmla="*/ 81 w 123" name="T38"/>
                <a:gd fmla="*/ 41 h 142" name="T39"/>
                <a:gd fmla="*/ 70 w 123" name="T40"/>
                <a:gd fmla="*/ 46 h 142" name="T41"/>
                <a:gd fmla="*/ 63 w 123" name="T42"/>
                <a:gd fmla="*/ 47 h 142" name="T43"/>
                <a:gd fmla="*/ 60 w 123" name="T44"/>
                <a:gd fmla="*/ 51 h 142" name="T45"/>
                <a:gd fmla="*/ 50 w 123" name="T46"/>
                <a:gd fmla="*/ 44 h 142" name="T47"/>
                <a:gd fmla="*/ 45 w 123" name="T48"/>
                <a:gd fmla="*/ 39 h 142" name="T49"/>
                <a:gd fmla="*/ 38 w 123" name="T50"/>
                <a:gd fmla="*/ 30 h 142" name="T51"/>
                <a:gd fmla="*/ 42 w 123" name="T52"/>
                <a:gd fmla="*/ 27 h 142" name="T53"/>
                <a:gd fmla="*/ 40 w 123" name="T54"/>
                <a:gd fmla="*/ 18 h 142" name="T55"/>
                <a:gd fmla="*/ 32 w 123" name="T56"/>
                <a:gd fmla="*/ 69 h 142" name="T57"/>
                <a:gd fmla="*/ 23 w 123" name="T58"/>
                <a:gd fmla="*/ 68 h 142" name="T59"/>
                <a:gd fmla="*/ 22 w 123" name="T60"/>
                <a:gd fmla="*/ 71 h 142" name="T61"/>
                <a:gd fmla="*/ 14 w 123" name="T62"/>
                <a:gd fmla="*/ 82 h 142" name="T63"/>
                <a:gd fmla="*/ 17 w 123" name="T64"/>
                <a:gd fmla="*/ 82 h 142" name="T65"/>
                <a:gd fmla="*/ 21 w 123" name="T66"/>
                <a:gd fmla="*/ 77 h 142" name="T67"/>
                <a:gd fmla="*/ 46 w 123" name="T68"/>
                <a:gd fmla="*/ 129 h 142" name="T69"/>
                <a:gd fmla="*/ 21 w 123" name="T70"/>
                <a:gd fmla="*/ 95 h 142" name="T71"/>
                <a:gd fmla="*/ 42 w 123" name="T72"/>
                <a:gd fmla="*/ 88 h 142" name="T73"/>
                <a:gd fmla="*/ 46 w 123" name="T74"/>
                <a:gd fmla="*/ 129 h 142" name="T75"/>
                <a:gd fmla="*/ 41 w 123" name="T76"/>
                <a:gd fmla="*/ 64 h 142" name="T77"/>
                <a:gd fmla="*/ 33 w 123" name="T78"/>
                <a:gd fmla="*/ 31 h 142" name="T79"/>
                <a:gd fmla="*/ 62 w 123" name="T80"/>
                <a:gd fmla="*/ 55 h 142" name="T81"/>
                <a:gd fmla="*/ 90 w 123" name="T82"/>
                <a:gd fmla="*/ 31 h 142" name="T83"/>
                <a:gd fmla="*/ 105 w 123" name="T84"/>
                <a:gd fmla="*/ 97 h 142" name="T85"/>
                <a:gd fmla="*/ 78 w 123" name="T86"/>
                <a:gd fmla="*/ 128 h 142" name="T87"/>
                <a:gd fmla="*/ 84 w 123" name="T88"/>
                <a:gd fmla="*/ 88 h 142" name="T89"/>
                <a:gd fmla="*/ 105 w 123" name="T90"/>
                <a:gd fmla="*/ 97 h 142" name="T91"/>
                <a:gd fmla="*/ 110 w 123" name="T92"/>
                <a:gd fmla="*/ 75 h 142" name="T93"/>
                <a:gd fmla="*/ 113 w 123" name="T94"/>
                <a:gd fmla="*/ 84 h 142" name="T95"/>
                <a:gd fmla="*/ 114 w 123" name="T96"/>
                <a:gd fmla="*/ 82 h 14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42" w="123">
                  <a:moveTo>
                    <a:pt x="108" y="19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6"/>
                    <a:pt x="86" y="15"/>
                  </a:cubicBezTo>
                  <a:cubicBezTo>
                    <a:pt x="81" y="6"/>
                    <a:pt x="72" y="0"/>
                    <a:pt x="62" y="0"/>
                  </a:cubicBezTo>
                  <a:cubicBezTo>
                    <a:pt x="51" y="0"/>
                    <a:pt x="42" y="6"/>
                    <a:pt x="37" y="15"/>
                  </a:cubicBezTo>
                  <a:cubicBezTo>
                    <a:pt x="37" y="16"/>
                    <a:pt x="36" y="18"/>
                    <a:pt x="3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0" y="26"/>
                    <a:pt x="0" y="34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5"/>
                    <a:pt x="7" y="142"/>
                    <a:pt x="15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16" y="142"/>
                    <a:pt x="123" y="135"/>
                    <a:pt x="123" y="127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6"/>
                    <a:pt x="116" y="19"/>
                    <a:pt x="108" y="19"/>
                  </a:cubicBezTo>
                  <a:close/>
                  <a:moveTo>
                    <a:pt x="101" y="70"/>
                  </a:moveTo>
                  <a:cubicBezTo>
                    <a:pt x="102" y="69"/>
                    <a:pt x="104" y="68"/>
                    <a:pt x="105" y="69"/>
                  </a:cubicBezTo>
                  <a:cubicBezTo>
                    <a:pt x="106" y="70"/>
                    <a:pt x="106" y="71"/>
                    <a:pt x="105" y="73"/>
                  </a:cubicBezTo>
                  <a:cubicBezTo>
                    <a:pt x="104" y="74"/>
                    <a:pt x="103" y="74"/>
                    <a:pt x="102" y="74"/>
                  </a:cubicBezTo>
                  <a:cubicBezTo>
                    <a:pt x="101" y="73"/>
                    <a:pt x="100" y="71"/>
                    <a:pt x="101" y="70"/>
                  </a:cubicBezTo>
                  <a:close/>
                  <a:moveTo>
                    <a:pt x="96" y="66"/>
                  </a:moveTo>
                  <a:cubicBezTo>
                    <a:pt x="97" y="65"/>
                    <a:pt x="98" y="65"/>
                    <a:pt x="99" y="65"/>
                  </a:cubicBezTo>
                  <a:cubicBezTo>
                    <a:pt x="100" y="66"/>
                    <a:pt x="100" y="68"/>
                    <a:pt x="99" y="69"/>
                  </a:cubicBezTo>
                  <a:cubicBezTo>
                    <a:pt x="98" y="70"/>
                    <a:pt x="97" y="71"/>
                    <a:pt x="96" y="70"/>
                  </a:cubicBezTo>
                  <a:cubicBezTo>
                    <a:pt x="95" y="69"/>
                    <a:pt x="95" y="68"/>
                    <a:pt x="96" y="66"/>
                  </a:cubicBezTo>
                  <a:close/>
                  <a:moveTo>
                    <a:pt x="93" y="64"/>
                  </a:moveTo>
                  <a:cubicBezTo>
                    <a:pt x="93" y="67"/>
                    <a:pt x="92" y="68"/>
                    <a:pt x="90" y="68"/>
                  </a:cubicBezTo>
                  <a:cubicBezTo>
                    <a:pt x="88" y="68"/>
                    <a:pt x="87" y="66"/>
                    <a:pt x="87" y="64"/>
                  </a:cubicBezTo>
                  <a:cubicBezTo>
                    <a:pt x="87" y="62"/>
                    <a:pt x="88" y="60"/>
                    <a:pt x="90" y="60"/>
                  </a:cubicBezTo>
                  <a:cubicBezTo>
                    <a:pt x="92" y="61"/>
                    <a:pt x="93" y="62"/>
                    <a:pt x="93" y="64"/>
                  </a:cubicBezTo>
                  <a:close/>
                  <a:moveTo>
                    <a:pt x="40" y="18"/>
                  </a:move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5" y="18"/>
                    <a:pt x="45" y="17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2"/>
                    <a:pt x="46" y="10"/>
                    <a:pt x="48" y="9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1"/>
                    <a:pt x="52" y="10"/>
                    <a:pt x="53" y="1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4" y="5"/>
                    <a:pt x="56" y="5"/>
                    <a:pt x="59" y="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9" y="5"/>
                    <a:pt x="71" y="6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1" y="10"/>
                    <a:pt x="72" y="11"/>
                    <a:pt x="73" y="12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0"/>
                    <a:pt x="79" y="12"/>
                    <a:pt x="81" y="14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9" y="18"/>
                    <a:pt x="79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20"/>
                    <a:pt x="85" y="23"/>
                    <a:pt x="85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7"/>
                    <a:pt x="81" y="28"/>
                  </a:cubicBezTo>
                  <a:cubicBezTo>
                    <a:pt x="81" y="28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2"/>
                    <a:pt x="84" y="35"/>
                    <a:pt x="83" y="38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7"/>
                    <a:pt x="78" y="38"/>
                    <a:pt x="78" y="39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79" y="43"/>
                    <a:pt x="77" y="45"/>
                    <a:pt x="75" y="47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2" y="44"/>
                    <a:pt x="71" y="45"/>
                    <a:pt x="70" y="46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69" y="50"/>
                    <a:pt x="67" y="51"/>
                    <a:pt x="64" y="5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2" y="47"/>
                    <a:pt x="61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7" y="51"/>
                    <a:pt x="54" y="50"/>
                    <a:pt x="52" y="49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2" y="45"/>
                    <a:pt x="51" y="45"/>
                    <a:pt x="50" y="4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6"/>
                    <a:pt x="44" y="44"/>
                    <a:pt x="42" y="42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4" y="37"/>
                    <a:pt x="44" y="36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6"/>
                    <a:pt x="38" y="33"/>
                    <a:pt x="38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29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3"/>
                    <a:pt x="39" y="20"/>
                    <a:pt x="40" y="18"/>
                  </a:cubicBezTo>
                  <a:close/>
                  <a:moveTo>
                    <a:pt x="29" y="64"/>
                  </a:moveTo>
                  <a:cubicBezTo>
                    <a:pt x="30" y="64"/>
                    <a:pt x="31" y="64"/>
                    <a:pt x="32" y="65"/>
                  </a:cubicBezTo>
                  <a:cubicBezTo>
                    <a:pt x="33" y="67"/>
                    <a:pt x="33" y="68"/>
                    <a:pt x="32" y="69"/>
                  </a:cubicBezTo>
                  <a:cubicBezTo>
                    <a:pt x="31" y="70"/>
                    <a:pt x="29" y="69"/>
                    <a:pt x="28" y="68"/>
                  </a:cubicBezTo>
                  <a:cubicBezTo>
                    <a:pt x="28" y="67"/>
                    <a:pt x="28" y="65"/>
                    <a:pt x="29" y="64"/>
                  </a:cubicBezTo>
                  <a:close/>
                  <a:moveTo>
                    <a:pt x="23" y="68"/>
                  </a:moveTo>
                  <a:cubicBezTo>
                    <a:pt x="24" y="67"/>
                    <a:pt x="25" y="67"/>
                    <a:pt x="26" y="69"/>
                  </a:cubicBezTo>
                  <a:cubicBezTo>
                    <a:pt x="27" y="70"/>
                    <a:pt x="27" y="72"/>
                    <a:pt x="26" y="72"/>
                  </a:cubicBezTo>
                  <a:cubicBezTo>
                    <a:pt x="25" y="73"/>
                    <a:pt x="23" y="73"/>
                    <a:pt x="22" y="71"/>
                  </a:cubicBezTo>
                  <a:cubicBezTo>
                    <a:pt x="21" y="70"/>
                    <a:pt x="22" y="68"/>
                    <a:pt x="23" y="68"/>
                  </a:cubicBezTo>
                  <a:close/>
                  <a:moveTo>
                    <a:pt x="17" y="82"/>
                  </a:moveTo>
                  <a:cubicBezTo>
                    <a:pt x="17" y="83"/>
                    <a:pt x="15" y="83"/>
                    <a:pt x="14" y="82"/>
                  </a:cubicBezTo>
                  <a:cubicBezTo>
                    <a:pt x="13" y="82"/>
                    <a:pt x="13" y="81"/>
                    <a:pt x="13" y="80"/>
                  </a:cubicBezTo>
                  <a:cubicBezTo>
                    <a:pt x="14" y="79"/>
                    <a:pt x="15" y="79"/>
                    <a:pt x="16" y="79"/>
                  </a:cubicBezTo>
                  <a:cubicBezTo>
                    <a:pt x="17" y="80"/>
                    <a:pt x="17" y="81"/>
                    <a:pt x="17" y="82"/>
                  </a:cubicBezTo>
                  <a:close/>
                  <a:moveTo>
                    <a:pt x="17" y="73"/>
                  </a:moveTo>
                  <a:cubicBezTo>
                    <a:pt x="18" y="73"/>
                    <a:pt x="19" y="73"/>
                    <a:pt x="20" y="74"/>
                  </a:cubicBezTo>
                  <a:cubicBezTo>
                    <a:pt x="21" y="75"/>
                    <a:pt x="21" y="76"/>
                    <a:pt x="21" y="77"/>
                  </a:cubicBezTo>
                  <a:cubicBezTo>
                    <a:pt x="20" y="78"/>
                    <a:pt x="18" y="77"/>
                    <a:pt x="17" y="77"/>
                  </a:cubicBezTo>
                  <a:cubicBezTo>
                    <a:pt x="16" y="76"/>
                    <a:pt x="16" y="74"/>
                    <a:pt x="17" y="73"/>
                  </a:cubicBezTo>
                  <a:close/>
                  <a:moveTo>
                    <a:pt x="46" y="129"/>
                  </a:moveTo>
                  <a:cubicBezTo>
                    <a:pt x="43" y="130"/>
                    <a:pt x="39" y="129"/>
                    <a:pt x="36" y="126"/>
                  </a:cubicBezTo>
                  <a:cubicBezTo>
                    <a:pt x="34" y="123"/>
                    <a:pt x="31" y="118"/>
                    <a:pt x="30" y="113"/>
                  </a:cubicBezTo>
                  <a:cubicBezTo>
                    <a:pt x="29" y="109"/>
                    <a:pt x="25" y="101"/>
                    <a:pt x="21" y="95"/>
                  </a:cubicBezTo>
                  <a:cubicBezTo>
                    <a:pt x="17" y="90"/>
                    <a:pt x="18" y="82"/>
                    <a:pt x="23" y="78"/>
                  </a:cubicBezTo>
                  <a:cubicBezTo>
                    <a:pt x="28" y="73"/>
                    <a:pt x="35" y="71"/>
                    <a:pt x="39" y="72"/>
                  </a:cubicBezTo>
                  <a:cubicBezTo>
                    <a:pt x="42" y="73"/>
                    <a:pt x="44" y="80"/>
                    <a:pt x="42" y="88"/>
                  </a:cubicBezTo>
                  <a:cubicBezTo>
                    <a:pt x="41" y="96"/>
                    <a:pt x="42" y="105"/>
                    <a:pt x="46" y="108"/>
                  </a:cubicBezTo>
                  <a:cubicBezTo>
                    <a:pt x="50" y="111"/>
                    <a:pt x="52" y="116"/>
                    <a:pt x="52" y="120"/>
                  </a:cubicBezTo>
                  <a:cubicBezTo>
                    <a:pt x="52" y="123"/>
                    <a:pt x="49" y="127"/>
                    <a:pt x="46" y="129"/>
                  </a:cubicBezTo>
                  <a:close/>
                  <a:moveTo>
                    <a:pt x="35" y="64"/>
                  </a:moveTo>
                  <a:cubicBezTo>
                    <a:pt x="35" y="62"/>
                    <a:pt x="36" y="60"/>
                    <a:pt x="38" y="60"/>
                  </a:cubicBezTo>
                  <a:cubicBezTo>
                    <a:pt x="40" y="60"/>
                    <a:pt x="41" y="62"/>
                    <a:pt x="41" y="64"/>
                  </a:cubicBezTo>
                  <a:cubicBezTo>
                    <a:pt x="41" y="66"/>
                    <a:pt x="40" y="68"/>
                    <a:pt x="38" y="68"/>
                  </a:cubicBezTo>
                  <a:cubicBezTo>
                    <a:pt x="36" y="68"/>
                    <a:pt x="35" y="66"/>
                    <a:pt x="35" y="64"/>
                  </a:cubicBezTo>
                  <a:close/>
                  <a:moveTo>
                    <a:pt x="33" y="31"/>
                  </a:moveTo>
                  <a:cubicBezTo>
                    <a:pt x="33" y="28"/>
                    <a:pt x="34" y="25"/>
                    <a:pt x="35" y="22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43"/>
                    <a:pt x="46" y="55"/>
                    <a:pt x="62" y="55"/>
                  </a:cubicBezTo>
                  <a:cubicBezTo>
                    <a:pt x="77" y="55"/>
                    <a:pt x="89" y="43"/>
                    <a:pt x="89" y="28"/>
                  </a:cubicBezTo>
                  <a:cubicBezTo>
                    <a:pt x="89" y="26"/>
                    <a:pt x="89" y="24"/>
                    <a:pt x="88" y="22"/>
                  </a:cubicBezTo>
                  <a:cubicBezTo>
                    <a:pt x="89" y="25"/>
                    <a:pt x="90" y="28"/>
                    <a:pt x="90" y="31"/>
                  </a:cubicBezTo>
                  <a:cubicBezTo>
                    <a:pt x="90" y="47"/>
                    <a:pt x="77" y="59"/>
                    <a:pt x="62" y="59"/>
                  </a:cubicBezTo>
                  <a:cubicBezTo>
                    <a:pt x="46" y="59"/>
                    <a:pt x="33" y="47"/>
                    <a:pt x="33" y="31"/>
                  </a:cubicBezTo>
                  <a:close/>
                  <a:moveTo>
                    <a:pt x="105" y="97"/>
                  </a:moveTo>
                  <a:cubicBezTo>
                    <a:pt x="101" y="102"/>
                    <a:pt x="96" y="110"/>
                    <a:pt x="95" y="114"/>
                  </a:cubicBezTo>
                  <a:cubicBezTo>
                    <a:pt x="93" y="118"/>
                    <a:pt x="90" y="124"/>
                    <a:pt x="88" y="126"/>
                  </a:cubicBezTo>
                  <a:cubicBezTo>
                    <a:pt x="85" y="129"/>
                    <a:pt x="81" y="130"/>
                    <a:pt x="78" y="128"/>
                  </a:cubicBezTo>
                  <a:cubicBezTo>
                    <a:pt x="75" y="127"/>
                    <a:pt x="72" y="123"/>
                    <a:pt x="72" y="119"/>
                  </a:cubicBezTo>
                  <a:cubicBezTo>
                    <a:pt x="72" y="116"/>
                    <a:pt x="75" y="110"/>
                    <a:pt x="79" y="108"/>
                  </a:cubicBezTo>
                  <a:cubicBezTo>
                    <a:pt x="83" y="105"/>
                    <a:pt x="85" y="96"/>
                    <a:pt x="84" y="88"/>
                  </a:cubicBezTo>
                  <a:cubicBezTo>
                    <a:pt x="83" y="80"/>
                    <a:pt x="85" y="73"/>
                    <a:pt x="89" y="72"/>
                  </a:cubicBezTo>
                  <a:cubicBezTo>
                    <a:pt x="92" y="71"/>
                    <a:pt x="99" y="74"/>
                    <a:pt x="104" y="79"/>
                  </a:cubicBezTo>
                  <a:cubicBezTo>
                    <a:pt x="109" y="84"/>
                    <a:pt x="109" y="92"/>
                    <a:pt x="105" y="97"/>
                  </a:cubicBezTo>
                  <a:close/>
                  <a:moveTo>
                    <a:pt x="107" y="78"/>
                  </a:moveTo>
                  <a:cubicBezTo>
                    <a:pt x="106" y="77"/>
                    <a:pt x="106" y="76"/>
                    <a:pt x="107" y="75"/>
                  </a:cubicBezTo>
                  <a:cubicBezTo>
                    <a:pt x="108" y="74"/>
                    <a:pt x="110" y="74"/>
                    <a:pt x="110" y="75"/>
                  </a:cubicBezTo>
                  <a:cubicBezTo>
                    <a:pt x="111" y="76"/>
                    <a:pt x="111" y="77"/>
                    <a:pt x="110" y="78"/>
                  </a:cubicBezTo>
                  <a:cubicBezTo>
                    <a:pt x="109" y="79"/>
                    <a:pt x="107" y="79"/>
                    <a:pt x="107" y="78"/>
                  </a:cubicBezTo>
                  <a:close/>
                  <a:moveTo>
                    <a:pt x="113" y="84"/>
                  </a:moveTo>
                  <a:cubicBezTo>
                    <a:pt x="111" y="85"/>
                    <a:pt x="110" y="84"/>
                    <a:pt x="110" y="84"/>
                  </a:cubicBezTo>
                  <a:cubicBezTo>
                    <a:pt x="109" y="83"/>
                    <a:pt x="110" y="82"/>
                    <a:pt x="111" y="81"/>
                  </a:cubicBezTo>
                  <a:cubicBezTo>
                    <a:pt x="112" y="81"/>
                    <a:pt x="113" y="81"/>
                    <a:pt x="114" y="82"/>
                  </a:cubicBezTo>
                  <a:cubicBezTo>
                    <a:pt x="114" y="83"/>
                    <a:pt x="114" y="84"/>
                    <a:pt x="113" y="8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254"/>
            <p:cNvSpPr/>
            <p:nvPr/>
          </p:nvSpPr>
          <p:spPr bwMode="auto">
            <a:xfrm>
              <a:off x="5582294" y="5102874"/>
              <a:ext cx="55411" cy="108513"/>
            </a:xfrm>
            <a:custGeom>
              <a:gdLst>
                <a:gd fmla="*/ 1 w 10" name="T0"/>
                <a:gd fmla="*/ 16 h 20" name="T1"/>
                <a:gd fmla="*/ 6 w 10" name="T2"/>
                <a:gd fmla="*/ 20 h 20" name="T3"/>
                <a:gd fmla="*/ 10 w 10" name="T4"/>
                <a:gd fmla="*/ 16 h 20" name="T5"/>
                <a:gd fmla="*/ 7 w 10" name="T6"/>
                <a:gd fmla="*/ 12 h 20" name="T7"/>
                <a:gd fmla="*/ 4 w 10" name="T8"/>
                <a:gd fmla="*/ 0 h 20" name="T9"/>
                <a:gd fmla="*/ 0 w 10" name="T10"/>
                <a:gd fmla="*/ 1 h 20" name="T11"/>
                <a:gd fmla="*/ 3 w 10" name="T12"/>
                <a:gd fmla="*/ 13 h 20" name="T13"/>
                <a:gd fmla="*/ 1 w 10" name="T14"/>
                <a:gd fmla="*/ 16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10">
                  <a:moveTo>
                    <a:pt x="1" y="16"/>
                  </a:moveTo>
                  <a:cubicBezTo>
                    <a:pt x="1" y="18"/>
                    <a:pt x="3" y="20"/>
                    <a:pt x="6" y="20"/>
                  </a:cubicBezTo>
                  <a:cubicBezTo>
                    <a:pt x="8" y="20"/>
                    <a:pt x="10" y="18"/>
                    <a:pt x="10" y="16"/>
                  </a:cubicBezTo>
                  <a:cubicBezTo>
                    <a:pt x="10" y="14"/>
                    <a:pt x="8" y="12"/>
                    <a:pt x="7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5"/>
                    <a:pt x="1" y="16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1" name="矩形 130"/>
          <p:cNvSpPr/>
          <p:nvPr/>
        </p:nvSpPr>
        <p:spPr>
          <a:xfrm>
            <a:off x="8145877" y="695234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32" name="矩形 131"/>
          <p:cNvSpPr/>
          <p:nvPr/>
        </p:nvSpPr>
        <p:spPr>
          <a:xfrm>
            <a:off x="8345294" y="5567904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33" name="矩形 132"/>
          <p:cNvSpPr/>
          <p:nvPr/>
        </p:nvSpPr>
        <p:spPr>
          <a:xfrm>
            <a:off x="577259" y="5563696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34" name="矩形 133"/>
          <p:cNvSpPr/>
          <p:nvPr/>
        </p:nvSpPr>
        <p:spPr>
          <a:xfrm>
            <a:off x="574320" y="695233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</p:spTree>
    <p:extLst>
      <p:ext uri="{BB962C8B-B14F-4D97-AF65-F5344CB8AC3E}">
        <p14:creationId val="140772038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49"/>
      <p:bldP grpId="0" spid="50"/>
      <p:bldP grpId="0" spid="51"/>
      <p:bldP grpId="0" spid="53"/>
      <p:bldP grpId="0" spid="122"/>
      <p:bldP grpId="0" spid="123"/>
      <p:bldP grpId="0" spid="124"/>
      <p:bldP grpId="0" spid="125"/>
      <p:bldP grpId="0" spid="131"/>
      <p:bldP grpId="0" spid="132"/>
      <p:bldP grpId="0" spid="133"/>
      <p:bldP grpId="0" spid="13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30" y="442037"/>
            <a:ext cx="12183140" cy="4121625"/>
          </a:xfrm>
          <a:prstGeom prst="rect">
            <a:avLst/>
          </a:prstGeom>
        </p:spPr>
      </p:pic>
      <p:sp>
        <p:nvSpPr>
          <p:cNvPr hidden="1" id="15" name="椭圆 14"/>
          <p:cNvSpPr/>
          <p:nvPr>
            <p:custDataLst>
              <p:tags r:id="rId3"/>
            </p:custDataLst>
          </p:nvPr>
        </p:nvSpPr>
        <p:spPr>
          <a:xfrm>
            <a:off x="6139537" y="5300642"/>
            <a:ext cx="1016916" cy="9966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hidden="1" id="19" name="组合 18"/>
          <p:cNvGrpSpPr/>
          <p:nvPr>
            <p:custDataLst>
              <p:tags r:id="rId4"/>
            </p:custDataLst>
          </p:nvPr>
        </p:nvGrpSpPr>
        <p:grpSpPr>
          <a:xfrm>
            <a:off x="2826145" y="4945047"/>
            <a:ext cx="1467929" cy="1438723"/>
            <a:chOff x="5035547" y="4858603"/>
            <a:chExt cx="1467929" cy="1438723"/>
          </a:xfrm>
        </p:grpSpPr>
        <p:sp>
          <p:nvSpPr>
            <p:cNvPr hidden="1" id="13" name="椭圆 12"/>
            <p:cNvSpPr/>
            <p:nvPr/>
          </p:nvSpPr>
          <p:spPr>
            <a:xfrm>
              <a:off x="5035547" y="4858603"/>
              <a:ext cx="1467929" cy="1438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hidden="1" id="18" name="椭圆 17"/>
            <p:cNvSpPr/>
            <p:nvPr/>
          </p:nvSpPr>
          <p:spPr>
            <a:xfrm>
              <a:off x="5213285" y="5032805"/>
              <a:ext cx="1112451" cy="1090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0" name="同心圆 19"/>
          <p:cNvSpPr/>
          <p:nvPr/>
        </p:nvSpPr>
        <p:spPr>
          <a:xfrm>
            <a:off x="5482499" y="5046644"/>
            <a:ext cx="1227002" cy="1227002"/>
          </a:xfrm>
          <a:prstGeom prst="donut">
            <a:avLst>
              <a:gd fmla="val 9801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03449" y="151702"/>
            <a:ext cx="5607500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400">
                <a:solidFill>
                  <a:schemeClr val="bg1"/>
                </a:solidFill>
                <a:cs typeface="+mn-ea"/>
                <a:sym typeface="+mn-lt"/>
              </a:rPr>
              <a:t>你的标题</a:t>
            </a:r>
          </a:p>
          <a:p>
            <a:pPr algn="r"/>
            <a:r>
              <a:rPr altLang="en-US" lang="zh-CN" smtClean="0" sz="2400">
                <a:solidFill>
                  <a:schemeClr val="bg1"/>
                </a:solidFill>
                <a:cs typeface="+mn-ea"/>
                <a:sym typeface="+mn-lt"/>
              </a:rPr>
              <a:t>add your title 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7295" y="232012"/>
            <a:ext cx="0" cy="65441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84159" y="354842"/>
            <a:ext cx="0" cy="65441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22911" y="395784"/>
            <a:ext cx="0" cy="65441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699761" y="5336980"/>
            <a:ext cx="792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cs typeface="+mn-ea"/>
                <a:sym typeface="+mn-lt"/>
              </a:rPr>
              <a:t>Your</a:t>
            </a:r>
          </a:p>
          <a:p>
            <a:pPr algn="ctr"/>
            <a:r>
              <a:rPr altLang="zh-CN" lang="en-US" smtClean="0">
                <a:cs typeface="+mn-ea"/>
                <a:sym typeface="+mn-lt"/>
              </a:rPr>
              <a:t>words</a:t>
            </a:r>
          </a:p>
        </p:txBody>
      </p:sp>
      <p:sp>
        <p:nvSpPr>
          <p:cNvPr id="46" name="矩形 45"/>
          <p:cNvSpPr/>
          <p:nvPr/>
        </p:nvSpPr>
        <p:spPr>
          <a:xfrm>
            <a:off x="1087192" y="5367756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47" name="矩形 46"/>
          <p:cNvSpPr/>
          <p:nvPr/>
        </p:nvSpPr>
        <p:spPr>
          <a:xfrm>
            <a:off x="7710335" y="5367756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48" name="同心圆 47"/>
          <p:cNvSpPr/>
          <p:nvPr/>
        </p:nvSpPr>
        <p:spPr>
          <a:xfrm>
            <a:off x="10420873" y="232012"/>
            <a:ext cx="709446" cy="709446"/>
          </a:xfrm>
          <a:prstGeom prst="donut">
            <a:avLst>
              <a:gd fmla="val 9801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87192" y="4936621"/>
            <a:ext cx="1109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your title </a:t>
            </a:r>
          </a:p>
        </p:txBody>
      </p:sp>
      <p:sp>
        <p:nvSpPr>
          <p:cNvPr id="51" name="矩形 50"/>
          <p:cNvSpPr/>
          <p:nvPr/>
        </p:nvSpPr>
        <p:spPr>
          <a:xfrm>
            <a:off x="9602338" y="4936621"/>
            <a:ext cx="1109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your title 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0481751" y="355903"/>
            <a:ext cx="5876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cs typeface="+mn-ea"/>
                <a:sym typeface="+mn-lt"/>
              </a:rPr>
              <a:t>Your</a:t>
            </a:r>
          </a:p>
          <a:p>
            <a:pPr algn="ctr"/>
            <a:r>
              <a:rPr altLang="zh-CN" lang="en-US" smtClean="0" sz="1200">
                <a:cs typeface="+mn-ea"/>
                <a:sym typeface="+mn-lt"/>
              </a:rPr>
              <a:t>words</a:t>
            </a:r>
          </a:p>
        </p:txBody>
      </p:sp>
      <p:cxnSp>
        <p:nvCxnSpPr>
          <p:cNvPr id="54" name="直接连接符 53"/>
          <p:cNvCxnSpPr/>
          <p:nvPr>
            <p:custDataLst>
              <p:tags r:id="rId5"/>
            </p:custDataLst>
          </p:nvPr>
        </p:nvCxnSpPr>
        <p:spPr>
          <a:xfrm flipH="1">
            <a:off x="10181230" y="272956"/>
            <a:ext cx="0" cy="709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5125872" y="5512856"/>
            <a:ext cx="191069" cy="19106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75059" y="5512856"/>
            <a:ext cx="191069" cy="1910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rcRect b="35522" l="13317" r="62278" t="4379"/>
          <a:stretch>
            <a:fillRect/>
          </a:stretch>
        </p:blipFill>
        <p:spPr>
          <a:xfrm>
            <a:off x="1623555" y="442036"/>
            <a:ext cx="2975510" cy="4121625"/>
          </a:xfrm>
          <a:custGeom>
            <a:gdLst>
              <a:gd fmla="*/ 1348293 w 2975510" name="connsiteX0"/>
              <a:gd fmla="*/ 0 h 4121625" name="connsiteY0"/>
              <a:gd fmla="*/ 2975510 w 2975510" name="connsiteX1"/>
              <a:gd fmla="*/ 0 h 4121625" name="connsiteY1"/>
              <a:gd fmla="*/ 1627217 w 2975510" name="connsiteX2"/>
              <a:gd fmla="*/ 4121625 h 4121625" name="connsiteY2"/>
              <a:gd fmla="*/ 0 w 2975510" name="connsiteX3"/>
              <a:gd fmla="*/ 4121625 h 41216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21625" w="2975510">
                <a:moveTo>
                  <a:pt x="1348293" y="0"/>
                </a:moveTo>
                <a:lnTo>
                  <a:pt x="2975510" y="0"/>
                </a:lnTo>
                <a:lnTo>
                  <a:pt x="1627217" y="4121625"/>
                </a:lnTo>
                <a:lnTo>
                  <a:pt x="0" y="4121625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85401671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46"/>
      <p:bldP grpId="0" spid="47"/>
      <p:bldP grpId="0" spid="48"/>
      <p:bldP grpId="0" spid="50"/>
      <p:bldP grpId="0" spid="51"/>
      <p:bldP grpId="0" spid="5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8665841" y="2732049"/>
            <a:ext cx="2658793" cy="353745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2364" y="1709798"/>
            <a:ext cx="2658793" cy="353745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2552" y="2106034"/>
            <a:ext cx="2733130" cy="3433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6524" y="2154157"/>
            <a:ext cx="2950876" cy="36809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670474" y="541610"/>
            <a:ext cx="2658793" cy="353745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47124" y="1123077"/>
            <a:ext cx="2264898" cy="50284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7535734" y="314774"/>
            <a:ext cx="487680" cy="218049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 add your title </a:t>
            </a:r>
          </a:p>
        </p:txBody>
      </p:sp>
      <p:sp>
        <p:nvSpPr>
          <p:cNvPr id="14" name="矩形 13"/>
          <p:cNvSpPr/>
          <p:nvPr/>
        </p:nvSpPr>
        <p:spPr>
          <a:xfrm>
            <a:off x="4846986" y="2181690"/>
            <a:ext cx="2437113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46986" y="1828443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输入你的文字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56169" y="5542099"/>
            <a:ext cx="11845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cs typeface="+mn-ea"/>
                <a:sym typeface="+mn-lt"/>
              </a:rPr>
              <a:t>Picture 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66768" y="5853168"/>
            <a:ext cx="11845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cs typeface="+mn-ea"/>
                <a:sym typeface="+mn-lt"/>
              </a:rPr>
              <a:t>Picture 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576789" y="5352611"/>
            <a:ext cx="846163" cy="191069"/>
            <a:chOff x="7212491" y="4698656"/>
            <a:chExt cx="846163" cy="191069"/>
          </a:xfrm>
        </p:grpSpPr>
        <p:sp>
          <p:nvSpPr>
            <p:cNvPr id="20" name="矩形 19"/>
            <p:cNvSpPr/>
            <p:nvPr/>
          </p:nvSpPr>
          <p:spPr>
            <a:xfrm>
              <a:off x="7212491" y="4698656"/>
              <a:ext cx="191069" cy="191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40038" y="4698656"/>
              <a:ext cx="191069" cy="1910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867585" y="4698656"/>
              <a:ext cx="191069" cy="1910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359526003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hidden="1"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biLevel thresh="2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84" t="3781"/>
          <a:stretch>
            <a:fillRect/>
          </a:stretch>
        </p:blipFill>
        <p:spPr>
          <a:xfrm>
            <a:off x="-96845" y="0"/>
            <a:ext cx="4933706" cy="6877734"/>
          </a:xfrm>
          <a:prstGeom prst="rect">
            <a:avLst/>
          </a:prstGeom>
        </p:spPr>
      </p:pic>
      <p:cxnSp>
        <p:nvCxnSpPr>
          <p:cNvPr id="3" name="肘形连接符 2"/>
          <p:cNvCxnSpPr/>
          <p:nvPr/>
        </p:nvCxnSpPr>
        <p:spPr>
          <a:xfrm>
            <a:off x="-1891735" y="2717665"/>
            <a:ext cx="8067465" cy="1169421"/>
          </a:xfrm>
          <a:prstGeom prst="bentConnector3">
            <a:avLst>
              <a:gd fmla="val 54229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72019" y="4212841"/>
            <a:ext cx="1935480" cy="64008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600">
                <a:cs typeface="+mn-ea"/>
                <a:sym typeface="+mn-lt"/>
              </a:rPr>
              <a:t>Part four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31545" y="2542794"/>
            <a:ext cx="5607500" cy="256032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mtClean="0" sz="5400">
                <a:cs typeface="+mn-ea"/>
                <a:sym typeface="+mn-lt"/>
              </a:rPr>
              <a:t>你的标题</a:t>
            </a:r>
          </a:p>
          <a:p>
            <a:r>
              <a:rPr altLang="en-US" lang="zh-CN" smtClean="0" sz="5400">
                <a:cs typeface="+mn-ea"/>
                <a:sym typeface="+mn-lt"/>
              </a:rPr>
              <a:t>Click and add your title </a:t>
            </a:r>
          </a:p>
        </p:txBody>
      </p:sp>
      <p:sp>
        <p:nvSpPr>
          <p:cNvPr id="9" name="矩形 8"/>
          <p:cNvSpPr/>
          <p:nvPr/>
        </p:nvSpPr>
        <p:spPr>
          <a:xfrm>
            <a:off x="6180828" y="3771413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21775" y="5298111"/>
            <a:ext cx="825214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cs typeface="+mn-ea"/>
                <a:sym typeface="+mn-lt"/>
              </a:rPr>
              <a:t>They are about the ordinary, </a:t>
            </a:r>
          </a:p>
          <a:p>
            <a:r>
              <a:rPr altLang="zh-CN" lang="en-US" smtClean="0" sz="1600">
                <a:cs typeface="+mn-ea"/>
                <a:sym typeface="+mn-lt"/>
              </a:rPr>
              <a:t>looked at in a special way with unusual sincerity and openness to unvarnished experience.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631545" y="4373297"/>
            <a:ext cx="1297023" cy="315037"/>
            <a:chOff x="3016155" y="5488849"/>
            <a:chExt cx="1569493" cy="296274"/>
          </a:xfrm>
          <a:solidFill>
            <a:schemeClr val="tx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3016155" y="5546878"/>
              <a:ext cx="1569493" cy="1815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 flipV="1">
              <a:off x="3043538" y="5488849"/>
              <a:ext cx="0" cy="29283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3125340" y="5492286"/>
              <a:ext cx="0" cy="29283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半闭框 3"/>
          <p:cNvSpPr/>
          <p:nvPr/>
        </p:nvSpPr>
        <p:spPr>
          <a:xfrm rot="2655907">
            <a:off x="7795919" y="1840542"/>
            <a:ext cx="2117178" cy="2089785"/>
          </a:xfrm>
          <a:prstGeom prst="halfFrame">
            <a:avLst>
              <a:gd fmla="val 7943" name="adj1"/>
              <a:gd fmla="val 7952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半闭框 17"/>
          <p:cNvSpPr/>
          <p:nvPr/>
        </p:nvSpPr>
        <p:spPr>
          <a:xfrm flipV="1" rot="18944092">
            <a:off x="7795919" y="2113455"/>
            <a:ext cx="2117178" cy="2089785"/>
          </a:xfrm>
          <a:prstGeom prst="halfFrame">
            <a:avLst>
              <a:gd fmla="val 7943" name="adj1"/>
              <a:gd fmla="val 7952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32505" y="2114110"/>
            <a:ext cx="995680" cy="1844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z="11500">
                <a:cs typeface="+mn-ea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val="23754265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4"/>
      <p:bldP grpId="0" spid="18"/>
      <p:bldP grpId="0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/>
          <p:nvPr/>
        </p:nvGrpSpPr>
        <p:grpSpPr>
          <a:xfrm>
            <a:off x="117231" y="2033702"/>
            <a:ext cx="11957539" cy="2811625"/>
            <a:chOff x="117231" y="2033702"/>
            <a:chExt cx="11957539" cy="2811625"/>
          </a:xfrm>
          <a:solidFill>
            <a:schemeClr val="tx1"/>
          </a:solidFill>
        </p:grpSpPr>
        <p:sp>
          <p:nvSpPr>
            <p:cNvPr id="4" name="等腰三角形 3"/>
            <p:cNvSpPr/>
            <p:nvPr/>
          </p:nvSpPr>
          <p:spPr>
            <a:xfrm>
              <a:off x="883508" y="2033702"/>
              <a:ext cx="530525" cy="369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2716540" y="2403357"/>
              <a:ext cx="530525" cy="369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4549572" y="2033702"/>
              <a:ext cx="530525" cy="369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2" name="肘形连接符 1"/>
            <p:cNvCxnSpPr/>
            <p:nvPr/>
          </p:nvCxnSpPr>
          <p:spPr>
            <a:xfrm>
              <a:off x="117231" y="2388102"/>
              <a:ext cx="11957539" cy="2081796"/>
            </a:xfrm>
            <a:prstGeom prst="bentConnector3">
              <a:avLst>
                <a:gd fmla="val 50000" name="adj1"/>
              </a:avLst>
            </a:prstGeom>
            <a:grpFill/>
            <a:ln w="3175">
              <a:solidFill>
                <a:schemeClr val="tx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等腰三角形 6"/>
            <p:cNvSpPr/>
            <p:nvPr/>
          </p:nvSpPr>
          <p:spPr>
            <a:xfrm>
              <a:off x="9127890" y="4106017"/>
              <a:ext cx="530525" cy="369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flipV="1">
              <a:off x="7342466" y="4475672"/>
              <a:ext cx="530525" cy="369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10913314" y="4475672"/>
              <a:ext cx="530525" cy="369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703551" y="3042452"/>
            <a:ext cx="784897" cy="771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14046" y="3044280"/>
            <a:ext cx="2363908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cs typeface="+mn-ea"/>
                <a:sym typeface="+mn-lt"/>
              </a:rPr>
              <a:t>输入你的标题</a:t>
            </a:r>
          </a:p>
          <a:p>
            <a:pPr algn="ctr"/>
            <a:r>
              <a:rPr altLang="en-US" lang="zh-CN" smtClean="0" sz="2400">
                <a:cs typeface="+mn-ea"/>
                <a:sym typeface="+mn-lt"/>
              </a:rPr>
              <a:t>add your title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03395" y="729301"/>
            <a:ext cx="1005840" cy="14682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Click and add your words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612470" y="2963939"/>
            <a:ext cx="731520" cy="169656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Click and add your words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445502" y="685768"/>
            <a:ext cx="731520" cy="151173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Click and add your words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275063" y="4973274"/>
            <a:ext cx="731520" cy="169656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Click and add your words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809243" y="4973274"/>
            <a:ext cx="731520" cy="169656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Click and add your words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023819" y="2594284"/>
            <a:ext cx="731520" cy="169656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Click and add your words</a:t>
            </a:r>
          </a:p>
        </p:txBody>
      </p:sp>
    </p:spTree>
    <p:extLst>
      <p:ext uri="{BB962C8B-B14F-4D97-AF65-F5344CB8AC3E}">
        <p14:creationId val="164243121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8" name="肘形连接符 37"/>
          <p:cNvCxnSpPr/>
          <p:nvPr/>
        </p:nvCxnSpPr>
        <p:spPr>
          <a:xfrm flipV="1" rot="10800000">
            <a:off x="2536651" y="3363772"/>
            <a:ext cx="9759982" cy="2948260"/>
          </a:xfrm>
          <a:prstGeom prst="bentConnector3">
            <a:avLst>
              <a:gd fmla="val 37974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5320633" y="6035806"/>
            <a:ext cx="193995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7628815" y="4502165"/>
            <a:ext cx="1984216" cy="82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半闭框 1"/>
          <p:cNvSpPr/>
          <p:nvPr/>
        </p:nvSpPr>
        <p:spPr>
          <a:xfrm rot="5400000">
            <a:off x="4917494" y="276487"/>
            <a:ext cx="1362781" cy="1621610"/>
          </a:xfrm>
          <a:prstGeom prst="halfFrame">
            <a:avLst>
              <a:gd fmla="val 13836" name="adj1"/>
              <a:gd fmla="val 15207" name="adj2"/>
            </a:avLst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13625" y="6035806"/>
            <a:ext cx="1529080" cy="5181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cs typeface="+mn-ea"/>
                <a:sym typeface="+mn-lt"/>
              </a:rPr>
              <a:t>contents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04583" y="839219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2000">
                <a:cs typeface="+mn-ea"/>
                <a:sym typeface="+mn-lt"/>
              </a:rPr>
              <a:t>第一部分</a:t>
            </a:r>
          </a:p>
          <a:p>
            <a:pPr algn="r"/>
            <a:r>
              <a:rPr altLang="en-US" lang="zh-CN" sz="2000">
                <a:cs typeface="+mn-ea"/>
                <a:sym typeface="+mn-lt"/>
              </a:rPr>
              <a:t>Part one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399624" y="1429113"/>
            <a:ext cx="145663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300440" y="3672244"/>
            <a:ext cx="129571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2000">
                <a:cs typeface="+mn-ea"/>
                <a:sym typeface="+mn-lt"/>
              </a:rPr>
              <a:t>第三部分</a:t>
            </a:r>
          </a:p>
          <a:p>
            <a:pPr algn="r"/>
            <a:r>
              <a:rPr altLang="en-US" lang="zh-CN" smtClean="0" sz="2000">
                <a:cs typeface="+mn-ea"/>
                <a:sym typeface="+mn-lt"/>
              </a:rPr>
              <a:t>Part three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989914" y="5184196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第四部分</a:t>
            </a:r>
          </a:p>
          <a:p>
            <a:r>
              <a:rPr altLang="en-US" lang="zh-CN" smtClean="0" sz="2000">
                <a:cs typeface="+mn-ea"/>
                <a:sym typeface="+mn-lt"/>
              </a:rPr>
              <a:t>Part four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35082" y="2306394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第二部分</a:t>
            </a:r>
          </a:p>
          <a:p>
            <a:r>
              <a:rPr altLang="en-US" lang="zh-CN" smtClean="0" sz="2000">
                <a:cs typeface="+mn-ea"/>
                <a:sym typeface="+mn-lt"/>
              </a:rPr>
              <a:t>Part two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786026" y="2868496"/>
            <a:ext cx="171613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172937" y="4272829"/>
            <a:ext cx="126469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1540334" y="6417321"/>
            <a:ext cx="651666" cy="296274"/>
            <a:chOff x="11540334" y="6561726"/>
            <a:chExt cx="651666" cy="29627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5" name="矩形 44"/>
            <p:cNvSpPr/>
            <p:nvPr/>
          </p:nvSpPr>
          <p:spPr>
            <a:xfrm flipH="1" flipV="1">
              <a:off x="11540334" y="6561726"/>
              <a:ext cx="651666" cy="292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 flipH="1" flipV="1">
              <a:off x="12183751" y="6561726"/>
              <a:ext cx="0" cy="292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 flipV="1">
              <a:off x="12132709" y="6561726"/>
              <a:ext cx="0" cy="292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12081666" y="6561726"/>
              <a:ext cx="0" cy="292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12163468" y="6565163"/>
              <a:ext cx="0" cy="292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半闭框 26"/>
          <p:cNvSpPr/>
          <p:nvPr/>
        </p:nvSpPr>
        <p:spPr>
          <a:xfrm flipH="1" flipV="1" rot="5400000">
            <a:off x="993413" y="4819836"/>
            <a:ext cx="1362781" cy="1621610"/>
          </a:xfrm>
          <a:prstGeom prst="halfFrame">
            <a:avLst>
              <a:gd fmla="val 13836" name="adj1"/>
              <a:gd fmla="val 15207" name="adj2"/>
            </a:avLst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37847" y="5076548"/>
            <a:ext cx="792480" cy="82296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altLang="en-US" lang="zh-CN" smtClean="0" sz="4800">
                <a:cs typeface="+mn-ea"/>
                <a:sym typeface="+mn-lt"/>
              </a:rPr>
              <a:t>录</a:t>
            </a:r>
          </a:p>
        </p:txBody>
      </p:sp>
      <p:sp>
        <p:nvSpPr>
          <p:cNvPr id="35" name="矩形 34"/>
          <p:cNvSpPr/>
          <p:nvPr/>
        </p:nvSpPr>
        <p:spPr>
          <a:xfrm>
            <a:off x="8540178" y="4786903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33978" y="3857330"/>
            <a:ext cx="792480" cy="82296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4800">
                <a:cs typeface="+mn-ea"/>
                <a:sym typeface="+mn-lt"/>
              </a:rPr>
              <a:t>目</a:t>
            </a:r>
          </a:p>
        </p:txBody>
      </p:sp>
      <p:sp>
        <p:nvSpPr>
          <p:cNvPr id="58" name="等腰三角形 57"/>
          <p:cNvSpPr/>
          <p:nvPr/>
        </p:nvSpPr>
        <p:spPr>
          <a:xfrm rot="2707142">
            <a:off x="1681746" y="2600013"/>
            <a:ext cx="235509" cy="43041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9" name="等腰三角形 58"/>
          <p:cNvSpPr/>
          <p:nvPr/>
        </p:nvSpPr>
        <p:spPr>
          <a:xfrm rot="15682833">
            <a:off x="5665199" y="3204974"/>
            <a:ext cx="340799" cy="62284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0" name="等腰三角形 59"/>
          <p:cNvSpPr/>
          <p:nvPr/>
        </p:nvSpPr>
        <p:spPr>
          <a:xfrm rot="9569616">
            <a:off x="3346930" y="329599"/>
            <a:ext cx="340799" cy="622841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1" name="等腰三角形 60"/>
          <p:cNvSpPr/>
          <p:nvPr/>
        </p:nvSpPr>
        <p:spPr>
          <a:xfrm flipH="1" rot="19083272">
            <a:off x="4437917" y="5244500"/>
            <a:ext cx="226757" cy="414419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979996" y="5777744"/>
            <a:ext cx="152216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0781429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5"/>
      <p:bldP grpId="0" spid="26"/>
      <p:bldP grpId="0" spid="21"/>
      <p:bldP grpId="0" spid="8"/>
      <p:bldP grpId="0" spid="33"/>
      <p:bldP grpId="0" spid="58"/>
      <p:bldP grpId="0" spid="59"/>
      <p:bldP grpId="0" spid="60"/>
      <p:bldP grpId="0" spid="6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半闭框 7"/>
          <p:cNvSpPr/>
          <p:nvPr/>
        </p:nvSpPr>
        <p:spPr>
          <a:xfrm flipH="1" rot="16200000">
            <a:off x="4995904" y="417169"/>
            <a:ext cx="1362781" cy="1621610"/>
          </a:xfrm>
          <a:prstGeom prst="halfFrame">
            <a:avLst>
              <a:gd fmla="val 13836" name="adj1"/>
              <a:gd fmla="val 15207" name="adj2"/>
            </a:avLst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半闭框 8"/>
          <p:cNvSpPr/>
          <p:nvPr/>
        </p:nvSpPr>
        <p:spPr>
          <a:xfrm flipV="1" rot="16200000">
            <a:off x="10305425" y="3707313"/>
            <a:ext cx="1362781" cy="1621610"/>
          </a:xfrm>
          <a:prstGeom prst="halfFrame">
            <a:avLst>
              <a:gd fmla="val 13836" name="adj1"/>
              <a:gd fmla="val 15207" name="adj2"/>
            </a:avLst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44"/>
          <a:stretch>
            <a:fillRect/>
          </a:stretch>
        </p:blipFill>
        <p:spPr>
          <a:xfrm>
            <a:off x="5281640" y="964215"/>
            <a:ext cx="6128965" cy="38323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38" r="196"/>
          <a:stretch>
            <a:fillRect/>
          </a:stretch>
        </p:blipFill>
        <p:spPr>
          <a:xfrm>
            <a:off x="5281640" y="949576"/>
            <a:ext cx="6116974" cy="3817662"/>
          </a:xfrm>
          <a:custGeom>
            <a:gdLst>
              <a:gd fmla="*/ 3126589 w 6116974" name="connsiteX0"/>
              <a:gd fmla="*/ 0 h 3817662" name="connsiteY0"/>
              <a:gd fmla="*/ 6116974 w 6116974" name="connsiteX1"/>
              <a:gd fmla="*/ 0 h 3817662" name="connsiteY1"/>
              <a:gd fmla="*/ 2990385 w 6116974" name="connsiteX2"/>
              <a:gd fmla="*/ 3817662 h 3817662" name="connsiteY2"/>
              <a:gd fmla="*/ 0 w 6116974" name="connsiteX3"/>
              <a:gd fmla="*/ 3817662 h 38176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817662" w="6116974">
                <a:moveTo>
                  <a:pt x="3126589" y="0"/>
                </a:moveTo>
                <a:lnTo>
                  <a:pt x="6116974" y="0"/>
                </a:lnTo>
                <a:lnTo>
                  <a:pt x="2990385" y="3817662"/>
                </a:lnTo>
                <a:lnTo>
                  <a:pt x="0" y="3817662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5170407" y="5481274"/>
            <a:ext cx="362190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70407" y="5128027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输入你的文字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3994" y="552208"/>
            <a:ext cx="3084394" cy="18347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3994" y="4078963"/>
            <a:ext cx="3084394" cy="183478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13994" y="3136612"/>
            <a:ext cx="34199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9" name="矩形 18"/>
          <p:cNvSpPr/>
          <p:nvPr/>
        </p:nvSpPr>
        <p:spPr>
          <a:xfrm>
            <a:off x="1013994" y="2767280"/>
            <a:ext cx="1109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cs typeface="+mn-ea"/>
                <a:sym typeface="+mn-lt"/>
              </a:rPr>
              <a:t>your title </a:t>
            </a:r>
          </a:p>
        </p:txBody>
      </p:sp>
    </p:spTree>
    <p:extLst>
      <p:ext uri="{BB962C8B-B14F-4D97-AF65-F5344CB8AC3E}">
        <p14:creationId val="66662087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4"/>
      <p:bldP grpId="0" spid="15"/>
      <p:bldP grpId="0" spid="18"/>
      <p:bldP grpId="0" spid="1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4487594" y="648177"/>
            <a:ext cx="7413673" cy="5794826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8008" r="29493" t="1414"/>
          <a:stretch>
            <a:fillRect/>
          </a:stretch>
        </p:blipFill>
        <p:spPr>
          <a:xfrm>
            <a:off x="1026134" y="2381816"/>
            <a:ext cx="3911626" cy="25146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1849498" y="2114199"/>
            <a:ext cx="2264898" cy="50284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43539" y="4806853"/>
            <a:ext cx="789076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</a:t>
            </a:r>
          </a:p>
          <a:p>
            <a:pPr algn="ctr"/>
            <a:r>
              <a:rPr altLang="zh-CN" lang="en-US" sz="1600">
                <a:cs typeface="+mn-ea"/>
                <a:sym typeface="+mn-lt"/>
              </a:rPr>
              <a:t>or rare elements. They are about the ordinary, looked at in a special </a:t>
            </a:r>
          </a:p>
          <a:p>
            <a:pPr algn="ctr"/>
            <a:r>
              <a:rPr altLang="zh-CN" lang="en-US" sz="1600">
                <a:cs typeface="+mn-ea"/>
                <a:sym typeface="+mn-lt"/>
              </a:rPr>
              <a:t>way with unusual sincerity and openness to unvarnished experience.</a:t>
            </a:r>
          </a:p>
        </p:txBody>
      </p:sp>
      <p:sp>
        <p:nvSpPr>
          <p:cNvPr id="15" name="矩形 14"/>
          <p:cNvSpPr/>
          <p:nvPr/>
        </p:nvSpPr>
        <p:spPr>
          <a:xfrm>
            <a:off x="4143539" y="3423929"/>
            <a:ext cx="789076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</a:t>
            </a:r>
          </a:p>
          <a:p>
            <a:pPr algn="ctr"/>
            <a:r>
              <a:rPr altLang="zh-CN" lang="en-US" sz="1600">
                <a:cs typeface="+mn-ea"/>
                <a:sym typeface="+mn-lt"/>
              </a:rPr>
              <a:t>or rare elements. They are about the ordinary, looked at in a special </a:t>
            </a:r>
          </a:p>
          <a:p>
            <a:pPr algn="ctr"/>
            <a:r>
              <a:rPr altLang="zh-CN" lang="en-US" sz="1600">
                <a:cs typeface="+mn-ea"/>
                <a:sym typeface="+mn-lt"/>
              </a:rPr>
              <a:t>way with unusual sincerity and openness to unvarnished experience.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013020" y="997453"/>
            <a:ext cx="477672" cy="191069"/>
            <a:chOff x="5857164" y="914868"/>
            <a:chExt cx="477672" cy="191069"/>
          </a:xfrm>
        </p:grpSpPr>
        <p:sp>
          <p:nvSpPr>
            <p:cNvPr id="17" name="矩形 16"/>
            <p:cNvSpPr/>
            <p:nvPr/>
          </p:nvSpPr>
          <p:spPr>
            <a:xfrm>
              <a:off x="5857164" y="914868"/>
              <a:ext cx="191069" cy="191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43767" y="914868"/>
              <a:ext cx="191069" cy="1910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041155" y="1631505"/>
            <a:ext cx="3527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cs typeface="+mn-ea"/>
                <a:sym typeface="+mn-lt"/>
              </a:rPr>
              <a:t>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41155" y="2991794"/>
            <a:ext cx="3527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cs typeface="+mn-ea"/>
                <a:sym typeface="+mn-lt"/>
              </a:rPr>
              <a:t>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41155" y="4408355"/>
            <a:ext cx="3527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cs typeface="+mn-ea"/>
                <a:sym typeface="+mn-lt"/>
              </a:rPr>
              <a:t>3</a:t>
            </a:r>
          </a:p>
        </p:txBody>
      </p:sp>
      <p:sp>
        <p:nvSpPr>
          <p:cNvPr id="16" name="矩形 15"/>
          <p:cNvSpPr/>
          <p:nvPr/>
        </p:nvSpPr>
        <p:spPr>
          <a:xfrm>
            <a:off x="4286840" y="1977544"/>
            <a:ext cx="789076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</a:t>
            </a:r>
          </a:p>
          <a:p>
            <a:pPr algn="ctr"/>
            <a:r>
              <a:rPr altLang="zh-CN" lang="en-US" sz="1600">
                <a:cs typeface="+mn-ea"/>
                <a:sym typeface="+mn-lt"/>
              </a:rPr>
              <a:t> or rare elements. They are about the ordinary, looked at in a special</a:t>
            </a:r>
          </a:p>
          <a:p>
            <a:pPr algn="ctr"/>
            <a:r>
              <a:rPr altLang="zh-CN" lang="en-US" sz="1600">
                <a:cs typeface="+mn-ea"/>
                <a:sym typeface="+mn-lt"/>
              </a:rPr>
              <a:t>way with unusual sincerity and openness to unvarnished experience.</a:t>
            </a: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2738108" y="1305897"/>
            <a:ext cx="487680" cy="218049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 add your title </a:t>
            </a:r>
          </a:p>
        </p:txBody>
      </p:sp>
      <p:sp>
        <p:nvSpPr>
          <p:cNvPr id="28" name="等腰三角形 27"/>
          <p:cNvSpPr/>
          <p:nvPr/>
        </p:nvSpPr>
        <p:spPr>
          <a:xfrm rot="13958284">
            <a:off x="8589158" y="4301473"/>
            <a:ext cx="256809" cy="469342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 rot="13958284">
            <a:off x="8569137" y="1349627"/>
            <a:ext cx="296852" cy="542523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等腰三角形 26"/>
          <p:cNvSpPr/>
          <p:nvPr/>
        </p:nvSpPr>
        <p:spPr>
          <a:xfrm flipH="1" rot="7641716">
            <a:off x="7456472" y="2923981"/>
            <a:ext cx="269758" cy="49300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indent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21815798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1"/>
      <p:bldP grpId="0" spid="14"/>
      <p:bldP grpId="0" spid="15"/>
      <p:bldP grpId="0" spid="20"/>
      <p:bldP grpId="0" spid="21"/>
      <p:bldP grpId="0" spid="22"/>
      <p:bldP grpId="0" spid="16"/>
      <p:bldP grpId="0" spid="24"/>
      <p:bldP grpId="0" spid="28"/>
      <p:bldP grpId="0" spid="23"/>
      <p:bldP grpId="0" spid="2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2349068" y="1151105"/>
            <a:ext cx="4638591" cy="3816675"/>
          </a:xfrm>
          <a:custGeom>
            <a:gdLst>
              <a:gd fmla="*/ 0 w 5501303" name="connsiteX0"/>
              <a:gd fmla="*/ 2653204 h 3927985" name="connsiteY0"/>
              <a:gd fmla="*/ 123457 w 5501303" name="connsiteX1"/>
              <a:gd fmla="*/ 2653204 h 3927985" name="connsiteY1"/>
              <a:gd fmla="*/ 123457 w 5501303" name="connsiteX2"/>
              <a:gd fmla="*/ 3820088 h 3927985" name="connsiteY2"/>
              <a:gd fmla="*/ 5377845 w 5501303" name="connsiteX3"/>
              <a:gd fmla="*/ 3820088 h 3927985" name="connsiteY3"/>
              <a:gd fmla="*/ 5377845 w 5501303" name="connsiteX4"/>
              <a:gd fmla="*/ 2653204 h 3927985" name="connsiteY4"/>
              <a:gd fmla="*/ 5501303 w 5501303" name="connsiteX5"/>
              <a:gd fmla="*/ 2653204 h 3927985" name="connsiteY5"/>
              <a:gd fmla="*/ 5501303 w 5501303" name="connsiteX6"/>
              <a:gd fmla="*/ 3927985 h 3927985" name="connsiteY6"/>
              <a:gd fmla="*/ 0 w 5501303" name="connsiteX7"/>
              <a:gd fmla="*/ 3927985 h 3927985" name="connsiteY7"/>
              <a:gd fmla="*/ 0 w 5501303" name="connsiteX8"/>
              <a:gd fmla="*/ 0 h 3927985" name="connsiteY8"/>
              <a:gd fmla="*/ 5501303 w 5501303" name="connsiteX9"/>
              <a:gd fmla="*/ 0 h 3927985" name="connsiteY9"/>
              <a:gd fmla="*/ 5501303 w 5501303" name="connsiteX10"/>
              <a:gd fmla="*/ 1274780 h 3927985" name="connsiteY10"/>
              <a:gd fmla="*/ 5377845 w 5501303" name="connsiteX11"/>
              <a:gd fmla="*/ 1274780 h 3927985" name="connsiteY11"/>
              <a:gd fmla="*/ 5377845 w 5501303" name="connsiteX12"/>
              <a:gd fmla="*/ 107897 h 3927985" name="connsiteY12"/>
              <a:gd fmla="*/ 123457 w 5501303" name="connsiteX13"/>
              <a:gd fmla="*/ 107897 h 3927985" name="connsiteY13"/>
              <a:gd fmla="*/ 123457 w 5501303" name="connsiteX14"/>
              <a:gd fmla="*/ 1274780 h 3927985" name="connsiteY14"/>
              <a:gd fmla="*/ 0 w 5501303" name="connsiteX15"/>
              <a:gd fmla="*/ 1274780 h 392798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927985" w="5501303">
                <a:moveTo>
                  <a:pt x="0" y="2653204"/>
                </a:moveTo>
                <a:lnTo>
                  <a:pt x="123457" y="2653204"/>
                </a:lnTo>
                <a:lnTo>
                  <a:pt x="123457" y="3820088"/>
                </a:lnTo>
                <a:lnTo>
                  <a:pt x="5377845" y="3820088"/>
                </a:lnTo>
                <a:lnTo>
                  <a:pt x="5377845" y="2653204"/>
                </a:lnTo>
                <a:lnTo>
                  <a:pt x="5501303" y="2653204"/>
                </a:lnTo>
                <a:lnTo>
                  <a:pt x="5501303" y="3927985"/>
                </a:lnTo>
                <a:lnTo>
                  <a:pt x="0" y="3927985"/>
                </a:lnTo>
                <a:close/>
                <a:moveTo>
                  <a:pt x="0" y="0"/>
                </a:moveTo>
                <a:lnTo>
                  <a:pt x="5501303" y="0"/>
                </a:lnTo>
                <a:lnTo>
                  <a:pt x="5501303" y="1274780"/>
                </a:lnTo>
                <a:lnTo>
                  <a:pt x="5377845" y="1274780"/>
                </a:lnTo>
                <a:lnTo>
                  <a:pt x="5377845" y="107897"/>
                </a:lnTo>
                <a:lnTo>
                  <a:pt x="123457" y="107897"/>
                </a:lnTo>
                <a:lnTo>
                  <a:pt x="123457" y="1274780"/>
                </a:lnTo>
                <a:lnTo>
                  <a:pt x="0" y="12747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14014" y="2490054"/>
            <a:ext cx="5134564" cy="109728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cs typeface="+mn-ea"/>
                <a:sym typeface="+mn-lt"/>
              </a:rPr>
              <a:t>Thank you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86894" y="2709333"/>
            <a:ext cx="2210934" cy="698901"/>
            <a:chOff x="1086894" y="2709333"/>
            <a:chExt cx="2210934" cy="698901"/>
          </a:xfrm>
        </p:grpSpPr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1086894" y="2713065"/>
              <a:ext cx="2210934" cy="6951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1141486" y="2709333"/>
              <a:ext cx="0" cy="698901"/>
            </a:xfrm>
            <a:prstGeom prst="line">
              <a:avLst/>
            </a:prstGeom>
            <a:ln>
              <a:solidFill>
                <a:srgbClr val="A3A9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310384" y="2709333"/>
              <a:ext cx="0" cy="698901"/>
            </a:xfrm>
            <a:prstGeom prst="line">
              <a:avLst/>
            </a:prstGeom>
            <a:ln>
              <a:solidFill>
                <a:srgbClr val="A3A9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478478" y="2709333"/>
              <a:ext cx="804" cy="698901"/>
            </a:xfrm>
            <a:prstGeom prst="line">
              <a:avLst/>
            </a:prstGeom>
            <a:ln>
              <a:solidFill>
                <a:srgbClr val="A3A9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1208601" y="2709333"/>
              <a:ext cx="0" cy="698901"/>
            </a:xfrm>
            <a:prstGeom prst="line">
              <a:avLst/>
            </a:prstGeom>
            <a:ln>
              <a:solidFill>
                <a:srgbClr val="A3A9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/>
          <p:cNvCxnSpPr/>
          <p:nvPr/>
        </p:nvCxnSpPr>
        <p:spPr>
          <a:xfrm>
            <a:off x="4018693" y="4367283"/>
            <a:ext cx="12965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 flipH="1" flipV="1">
            <a:off x="11157827" y="6710367"/>
            <a:ext cx="987188" cy="75063"/>
            <a:chOff x="1419366" y="2909247"/>
            <a:chExt cx="2156347" cy="980364"/>
          </a:xfrm>
        </p:grpSpPr>
        <p:sp>
          <p:nvSpPr>
            <p:cNvPr id="13" name="矩形 12"/>
            <p:cNvSpPr/>
            <p:nvPr/>
          </p:nvSpPr>
          <p:spPr>
            <a:xfrm>
              <a:off x="1419366" y="2920620"/>
              <a:ext cx="2156347" cy="9689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1446662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615560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784458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513777" y="2909247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962632" y="1995275"/>
            <a:ext cx="1220093" cy="2135235"/>
            <a:chOff x="7920429" y="1995275"/>
            <a:chExt cx="1220093" cy="2135235"/>
          </a:xfrm>
          <a:solidFill>
            <a:schemeClr val="tx1"/>
          </a:solidFill>
        </p:grpSpPr>
        <p:sp>
          <p:nvSpPr>
            <p:cNvPr id="19" name="等腰三角形 18"/>
            <p:cNvSpPr/>
            <p:nvPr/>
          </p:nvSpPr>
          <p:spPr>
            <a:xfrm rot="19058112">
              <a:off x="8182204" y="3507669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5682833">
              <a:off x="8658702" y="2748021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2061714">
              <a:off x="7920429" y="1995275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2" name="同心圆 21"/>
          <p:cNvSpPr/>
          <p:nvPr/>
        </p:nvSpPr>
        <p:spPr>
          <a:xfrm>
            <a:off x="10570830" y="6310585"/>
            <a:ext cx="504967" cy="504967"/>
          </a:xfrm>
          <a:prstGeom prst="donut">
            <a:avLst>
              <a:gd fmla="val 9801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093319" y="6322730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Logo here</a:t>
            </a:r>
          </a:p>
        </p:txBody>
      </p:sp>
      <p:sp>
        <p:nvSpPr>
          <p:cNvPr id="24" name="太阳形 23"/>
          <p:cNvSpPr/>
          <p:nvPr/>
        </p:nvSpPr>
        <p:spPr>
          <a:xfrm>
            <a:off x="10642945" y="6382700"/>
            <a:ext cx="351387" cy="351387"/>
          </a:xfrm>
          <a:prstGeom prst="su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31347" y="4019121"/>
            <a:ext cx="180019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Your name here</a:t>
            </a:r>
          </a:p>
        </p:txBody>
      </p:sp>
    </p:spTree>
    <p:extLst>
      <p:ext uri="{BB962C8B-B14F-4D97-AF65-F5344CB8AC3E}">
        <p14:creationId val="35312427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hidden="1"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biLevel thresh="2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84" t="3781"/>
          <a:stretch>
            <a:fillRect/>
          </a:stretch>
        </p:blipFill>
        <p:spPr>
          <a:xfrm>
            <a:off x="-96845" y="0"/>
            <a:ext cx="4933706" cy="6877734"/>
          </a:xfrm>
          <a:prstGeom prst="rect">
            <a:avLst/>
          </a:prstGeom>
        </p:spPr>
      </p:pic>
      <p:cxnSp>
        <p:nvCxnSpPr>
          <p:cNvPr id="3" name="肘形连接符 2"/>
          <p:cNvCxnSpPr/>
          <p:nvPr/>
        </p:nvCxnSpPr>
        <p:spPr>
          <a:xfrm>
            <a:off x="-1891735" y="2717665"/>
            <a:ext cx="8067465" cy="1169421"/>
          </a:xfrm>
          <a:prstGeom prst="bentConnector3">
            <a:avLst>
              <a:gd fmla="val 54229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84719" y="4212841"/>
            <a:ext cx="1910080" cy="64008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600">
                <a:cs typeface="+mn-ea"/>
                <a:sym typeface="+mn-lt"/>
              </a:rPr>
              <a:t>Part one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31545" y="2542794"/>
            <a:ext cx="5607500" cy="256032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mtClean="0" sz="5400">
                <a:cs typeface="+mn-ea"/>
                <a:sym typeface="+mn-lt"/>
              </a:rPr>
              <a:t>你的标题</a:t>
            </a:r>
          </a:p>
          <a:p>
            <a:r>
              <a:rPr altLang="en-US" lang="zh-CN" smtClean="0" sz="5400">
                <a:cs typeface="+mn-ea"/>
                <a:sym typeface="+mn-lt"/>
              </a:rPr>
              <a:t>Click and add your title </a:t>
            </a:r>
          </a:p>
        </p:txBody>
      </p:sp>
      <p:sp>
        <p:nvSpPr>
          <p:cNvPr id="9" name="矩形 8"/>
          <p:cNvSpPr/>
          <p:nvPr/>
        </p:nvSpPr>
        <p:spPr>
          <a:xfrm>
            <a:off x="6180828" y="3771413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21775" y="5298111"/>
            <a:ext cx="825214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cs typeface="+mn-ea"/>
                <a:sym typeface="+mn-lt"/>
              </a:rPr>
              <a:t>They are about the ordinary, </a:t>
            </a:r>
          </a:p>
          <a:p>
            <a:r>
              <a:rPr altLang="zh-CN" lang="en-US" smtClean="0" sz="1600">
                <a:cs typeface="+mn-ea"/>
                <a:sym typeface="+mn-lt"/>
              </a:rPr>
              <a:t>looked at in a special way with unusual sincerity and openness to unvarnished experience.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631545" y="4373297"/>
            <a:ext cx="1297023" cy="315037"/>
            <a:chOff x="3016155" y="5488849"/>
            <a:chExt cx="1569493" cy="296274"/>
          </a:xfrm>
          <a:solidFill>
            <a:schemeClr val="tx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3016155" y="5546878"/>
              <a:ext cx="1569493" cy="1815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 flipV="1">
              <a:off x="3043538" y="5488849"/>
              <a:ext cx="0" cy="29283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3125340" y="5492286"/>
              <a:ext cx="0" cy="29283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半闭框 3"/>
          <p:cNvSpPr/>
          <p:nvPr/>
        </p:nvSpPr>
        <p:spPr>
          <a:xfrm rot="2655907">
            <a:off x="7795919" y="1840542"/>
            <a:ext cx="2117178" cy="2089785"/>
          </a:xfrm>
          <a:prstGeom prst="halfFrame">
            <a:avLst>
              <a:gd fmla="val 7943" name="adj1"/>
              <a:gd fmla="val 7952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半闭框 17"/>
          <p:cNvSpPr/>
          <p:nvPr/>
        </p:nvSpPr>
        <p:spPr>
          <a:xfrm flipV="1" rot="18944092">
            <a:off x="7795919" y="2113455"/>
            <a:ext cx="2117178" cy="2089785"/>
          </a:xfrm>
          <a:prstGeom prst="halfFrame">
            <a:avLst>
              <a:gd fmla="val 7943" name="adj1"/>
              <a:gd fmla="val 7952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32505" y="2114110"/>
            <a:ext cx="995680" cy="1844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1500">
                <a:cs typeface="+mn-ea"/>
                <a:sym typeface="+mn-lt"/>
              </a:rPr>
              <a:t>1</a:t>
            </a:r>
          </a:p>
        </p:txBody>
      </p:sp>
    </p:spTree>
    <p:extLst>
      <p:ext uri="{BB962C8B-B14F-4D97-AF65-F5344CB8AC3E}">
        <p14:creationId val="318000583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4"/>
      <p:bldP grpId="0" spid="18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857164" y="914868"/>
            <a:ext cx="191069" cy="19106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43767" y="914868"/>
            <a:ext cx="191069" cy="1910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4218" y="177040"/>
            <a:ext cx="12115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你的标题</a:t>
            </a:r>
          </a:p>
          <a:p>
            <a:pPr algn="ctr"/>
            <a:r>
              <a:rPr altLang="en-US" lang="zh-CN" sz="2000">
                <a:cs typeface="+mn-ea"/>
                <a:sym typeface="+mn-lt"/>
              </a:rPr>
              <a:t>your title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35462" y="2329786"/>
            <a:ext cx="2477813" cy="15501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725" y="2329786"/>
            <a:ext cx="2477813" cy="155015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2633" y="5788868"/>
            <a:ext cx="9586734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cs typeface="+mn-ea"/>
                <a:sym typeface="+mn-lt"/>
              </a:rPr>
              <a:t>Many of the most satisfying artworks don’t feature exulted or rare elements.</a:t>
            </a:r>
          </a:p>
          <a:p>
            <a:pPr algn="ctr"/>
            <a:r>
              <a:rPr altLang="zh-CN" lang="en-US" smtClean="0" sz="1400">
                <a:cs typeface="+mn-ea"/>
                <a:sym typeface="+mn-lt"/>
              </a:rPr>
              <a:t>They are about the ordinary, looked at in a special way with unusual sincerity and openness to unvarnished experience. </a:t>
            </a:r>
          </a:p>
        </p:txBody>
      </p:sp>
      <p:sp>
        <p:nvSpPr>
          <p:cNvPr id="13" name="矩形 12"/>
          <p:cNvSpPr/>
          <p:nvPr/>
        </p:nvSpPr>
        <p:spPr>
          <a:xfrm>
            <a:off x="4188266" y="5317842"/>
            <a:ext cx="3192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// Click and add your words // </a:t>
            </a:r>
          </a:p>
        </p:txBody>
      </p:sp>
      <p:sp>
        <p:nvSpPr>
          <p:cNvPr id="20" name="半闭框 19"/>
          <p:cNvSpPr/>
          <p:nvPr/>
        </p:nvSpPr>
        <p:spPr>
          <a:xfrm rot="5400000">
            <a:off x="8870775" y="1054744"/>
            <a:ext cx="452278" cy="538178"/>
          </a:xfrm>
          <a:prstGeom prst="halfFrame">
            <a:avLst>
              <a:gd fmla="val 7827" name="adj1"/>
              <a:gd fmla="val 7195" name="adj2"/>
            </a:avLst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半闭框 20"/>
          <p:cNvSpPr/>
          <p:nvPr/>
        </p:nvSpPr>
        <p:spPr>
          <a:xfrm rot="5400000">
            <a:off x="2537037" y="2200626"/>
            <a:ext cx="272207" cy="323907"/>
          </a:xfrm>
          <a:prstGeom prst="halfFrame">
            <a:avLst>
              <a:gd fmla="val 7827" name="adj1"/>
              <a:gd fmla="val 7195" name="adj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半闭框 21"/>
          <p:cNvSpPr/>
          <p:nvPr/>
        </p:nvSpPr>
        <p:spPr>
          <a:xfrm rot="5400000">
            <a:off x="11737903" y="2202900"/>
            <a:ext cx="272207" cy="323907"/>
          </a:xfrm>
          <a:prstGeom prst="halfFrame">
            <a:avLst>
              <a:gd fmla="val 7827" name="adj1"/>
              <a:gd fmla="val 7195" name="adj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11606" y="1390299"/>
            <a:ext cx="6168788" cy="3670172"/>
          </a:xfrm>
          <a:prstGeom prst="rect">
            <a:avLst/>
          </a:prstGeom>
        </p:spPr>
      </p:pic>
    </p:spTree>
    <p:extLst>
      <p:ext uri="{BB962C8B-B14F-4D97-AF65-F5344CB8AC3E}">
        <p14:creationId val="174710505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6"/>
      <p:bldP grpId="0" spid="9"/>
      <p:bldP grpId="0" spid="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323" y="421044"/>
            <a:ext cx="6126436" cy="30632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531" l="5883" r="18968" t="-12929"/>
          <a:stretch>
            <a:fillRect/>
          </a:stretch>
        </p:blipFill>
        <p:spPr>
          <a:xfrm>
            <a:off x="6110068" y="2892307"/>
            <a:ext cx="6100549" cy="36712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08796" y="1875016"/>
            <a:ext cx="370309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94728" y="1287344"/>
            <a:ext cx="29288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sp>
        <p:nvSpPr>
          <p:cNvPr id="6" name="矩形 5"/>
          <p:cNvSpPr/>
          <p:nvPr/>
        </p:nvSpPr>
        <p:spPr>
          <a:xfrm>
            <a:off x="1189348" y="5151559"/>
            <a:ext cx="370309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89198" y="4567180"/>
            <a:ext cx="161731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cxnSp>
        <p:nvCxnSpPr>
          <p:cNvPr id="8" name="肘形连接符 7"/>
          <p:cNvCxnSpPr/>
          <p:nvPr/>
        </p:nvCxnSpPr>
        <p:spPr>
          <a:xfrm rot="10800000">
            <a:off x="9001970" y="1442500"/>
            <a:ext cx="2415774" cy="2186967"/>
          </a:xfrm>
          <a:prstGeom prst="bentConnector3">
            <a:avLst>
              <a:gd fmla="val 27872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 flipV="1">
            <a:off x="8906435" y="1353528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12" name="肘形连接符 11"/>
          <p:cNvCxnSpPr/>
          <p:nvPr/>
        </p:nvCxnSpPr>
        <p:spPr>
          <a:xfrm>
            <a:off x="880361" y="3331214"/>
            <a:ext cx="2068818" cy="1424559"/>
          </a:xfrm>
          <a:prstGeom prst="bentConnector3">
            <a:avLst>
              <a:gd fmla="val 19401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 flipH="1">
            <a:off x="2946234" y="4660239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7952" y="3075057"/>
            <a:ext cx="1419542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cs typeface="+mn-ea"/>
                <a:sym typeface="+mn-lt"/>
              </a:rPr>
              <a:t>你的标题</a:t>
            </a:r>
          </a:p>
          <a:p>
            <a:pPr algn="ctr"/>
            <a:r>
              <a:rPr altLang="en-US" lang="zh-CN" sz="2400">
                <a:solidFill>
                  <a:schemeClr val="bg1"/>
                </a:solidFill>
                <a:cs typeface="+mn-ea"/>
                <a:sym typeface="+mn-lt"/>
              </a:rPr>
              <a:t>your title </a:t>
            </a:r>
          </a:p>
        </p:txBody>
      </p:sp>
      <p:sp>
        <p:nvSpPr>
          <p:cNvPr id="15" name="半闭框 14"/>
          <p:cNvSpPr/>
          <p:nvPr/>
        </p:nvSpPr>
        <p:spPr>
          <a:xfrm flipH="1" rot="16200000">
            <a:off x="5148409" y="2853919"/>
            <a:ext cx="486832" cy="579295"/>
          </a:xfrm>
          <a:prstGeom prst="halfFrame">
            <a:avLst>
              <a:gd fmla="val 13836" name="adj1"/>
              <a:gd fmla="val 15207" name="adj2"/>
            </a:avLst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半闭框 15"/>
          <p:cNvSpPr/>
          <p:nvPr/>
        </p:nvSpPr>
        <p:spPr>
          <a:xfrm flipV="1" rot="16200000">
            <a:off x="6534418" y="3479647"/>
            <a:ext cx="486832" cy="579295"/>
          </a:xfrm>
          <a:prstGeom prst="halfFrame">
            <a:avLst>
              <a:gd fmla="val 13836" name="adj1"/>
              <a:gd fmla="val 15207" name="adj2"/>
            </a:avLst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 flipH="1" flipV="1">
            <a:off x="7405180" y="1690781"/>
            <a:ext cx="1506807" cy="83427"/>
            <a:chOff x="1419366" y="2909247"/>
            <a:chExt cx="2156347" cy="980364"/>
          </a:xfrm>
        </p:grpSpPr>
        <p:sp>
          <p:nvSpPr>
            <p:cNvPr id="18" name="矩形 17"/>
            <p:cNvSpPr/>
            <p:nvPr/>
          </p:nvSpPr>
          <p:spPr>
            <a:xfrm>
              <a:off x="1419366" y="2920620"/>
              <a:ext cx="2156347" cy="9689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1446662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1615560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784458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1513777" y="2909247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 flipH="1" flipV="1">
            <a:off x="3276210" y="5005564"/>
            <a:ext cx="1506807" cy="83427"/>
            <a:chOff x="1419366" y="2909247"/>
            <a:chExt cx="2156347" cy="980364"/>
          </a:xfrm>
        </p:grpSpPr>
        <p:sp>
          <p:nvSpPr>
            <p:cNvPr id="24" name="矩形 23"/>
            <p:cNvSpPr/>
            <p:nvPr/>
          </p:nvSpPr>
          <p:spPr>
            <a:xfrm>
              <a:off x="1419366" y="2920620"/>
              <a:ext cx="2156347" cy="9689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1446662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615560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784458" y="2920620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513777" y="2909247"/>
              <a:ext cx="0" cy="968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54723687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3"/>
      <p:bldP grpId="0" spid="14"/>
      <p:bldP grpId="0" spid="15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496842" y="6488336"/>
            <a:ext cx="5198316" cy="369664"/>
            <a:chOff x="2822171" y="6325487"/>
            <a:chExt cx="7488401" cy="532518"/>
          </a:xfrm>
        </p:grpSpPr>
        <p:sp>
          <p:nvSpPr>
            <p:cNvPr id="3" name="等腰三角形 2"/>
            <p:cNvSpPr/>
            <p:nvPr/>
          </p:nvSpPr>
          <p:spPr>
            <a:xfrm>
              <a:off x="2822171" y="6325487"/>
              <a:ext cx="764245" cy="532505"/>
            </a:xfrm>
            <a:prstGeom prst="triangle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3787345" y="6325495"/>
              <a:ext cx="764245" cy="532505"/>
            </a:xfrm>
            <a:prstGeom prst="triangle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4756223" y="6325495"/>
              <a:ext cx="764245" cy="532505"/>
            </a:xfrm>
            <a:prstGeom prst="triangl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5705364" y="6325495"/>
              <a:ext cx="764245" cy="532505"/>
            </a:xfrm>
            <a:prstGeom prst="triangle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6674242" y="6325500"/>
              <a:ext cx="764245" cy="532505"/>
            </a:xfrm>
            <a:prstGeom prst="triangle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7635714" y="6325487"/>
              <a:ext cx="764245" cy="532505"/>
            </a:xfrm>
            <a:prstGeom prst="triangle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8584856" y="6325487"/>
              <a:ext cx="764245" cy="532505"/>
            </a:xfrm>
            <a:prstGeom prst="triangl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9546327" y="6325487"/>
              <a:ext cx="764245" cy="532505"/>
            </a:xfrm>
            <a:prstGeom prst="triangle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>
            <a:off x="3463380" y="1200768"/>
            <a:ext cx="5265240" cy="36686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 flipV="1">
            <a:off x="5728651" y="1004054"/>
            <a:ext cx="740548" cy="5159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等腰三角形 15"/>
          <p:cNvSpPr/>
          <p:nvPr/>
        </p:nvSpPr>
        <p:spPr>
          <a:xfrm flipV="1">
            <a:off x="3257885" y="4611449"/>
            <a:ext cx="740548" cy="5159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flipV="1">
            <a:off x="8193568" y="4611449"/>
            <a:ext cx="740548" cy="5159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86229" y="3173533"/>
            <a:ext cx="1419542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cs typeface="+mn-ea"/>
                <a:sym typeface="+mn-lt"/>
              </a:rPr>
              <a:t>你的标题</a:t>
            </a:r>
          </a:p>
          <a:p>
            <a:pPr algn="ctr"/>
            <a:r>
              <a:rPr altLang="en-US" lang="zh-CN" sz="2400">
                <a:cs typeface="+mn-ea"/>
                <a:sym typeface="+mn-lt"/>
              </a:rPr>
              <a:t>your title </a:t>
            </a:r>
          </a:p>
        </p:txBody>
      </p:sp>
      <p:sp>
        <p:nvSpPr>
          <p:cNvPr id="28" name="矩形 27"/>
          <p:cNvSpPr/>
          <p:nvPr/>
        </p:nvSpPr>
        <p:spPr>
          <a:xfrm>
            <a:off x="1189348" y="5250035"/>
            <a:ext cx="370309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29" name="矩形 28"/>
          <p:cNvSpPr/>
          <p:nvPr/>
        </p:nvSpPr>
        <p:spPr>
          <a:xfrm>
            <a:off x="4244454" y="252046"/>
            <a:ext cx="370309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30" name="矩形 29"/>
          <p:cNvSpPr/>
          <p:nvPr/>
        </p:nvSpPr>
        <p:spPr>
          <a:xfrm>
            <a:off x="7082569" y="5250033"/>
            <a:ext cx="370309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068706" y="2657539"/>
            <a:ext cx="1394674" cy="971928"/>
            <a:chOff x="2068706" y="2657539"/>
            <a:chExt cx="1394674" cy="971928"/>
          </a:xfrm>
          <a:solidFill>
            <a:schemeClr val="tx1"/>
          </a:solidFill>
        </p:grpSpPr>
        <p:sp>
          <p:nvSpPr>
            <p:cNvPr id="31" name="等腰三角形 30"/>
            <p:cNvSpPr/>
            <p:nvPr/>
          </p:nvSpPr>
          <p:spPr>
            <a:xfrm flipV="1">
              <a:off x="2068706" y="2657539"/>
              <a:ext cx="1394674" cy="9719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452049" y="2711876"/>
              <a:ext cx="604392" cy="622170"/>
              <a:chOff x="5277533" y="1175618"/>
              <a:chExt cx="627991" cy="646463"/>
            </a:xfrm>
            <a:grpFill/>
          </p:grpSpPr>
          <p:sp>
            <p:nvSpPr>
              <p:cNvPr id="33" name="Freeform 58"/>
              <p:cNvSpPr/>
              <p:nvPr/>
            </p:nvSpPr>
            <p:spPr bwMode="auto">
              <a:xfrm>
                <a:off x="5314474" y="1383410"/>
                <a:ext cx="551801" cy="438671"/>
              </a:xfrm>
              <a:custGeom>
                <a:gdLst>
                  <a:gd fmla="*/ 101 w 101" name="T0"/>
                  <a:gd fmla="*/ 28 h 80" name="T1"/>
                  <a:gd fmla="*/ 87 w 101" name="T2"/>
                  <a:gd fmla="*/ 28 h 80" name="T3"/>
                  <a:gd fmla="*/ 76 w 101" name="T4"/>
                  <a:gd fmla="*/ 47 h 80" name="T5"/>
                  <a:gd fmla="*/ 72 w 101" name="T6"/>
                  <a:gd fmla="*/ 49 h 80" name="T7"/>
                  <a:gd fmla="*/ 69 w 101" name="T8"/>
                  <a:gd fmla="*/ 46 h 80" name="T9"/>
                  <a:gd fmla="*/ 58 w 101" name="T10"/>
                  <a:gd fmla="*/ 0 h 80" name="T11"/>
                  <a:gd fmla="*/ 46 w 101" name="T12"/>
                  <a:gd fmla="*/ 58 h 80" name="T13"/>
                  <a:gd fmla="*/ 42 w 101" name="T14"/>
                  <a:gd fmla="*/ 61 h 80" name="T15"/>
                  <a:gd fmla="*/ 42 w 101" name="T16"/>
                  <a:gd fmla="*/ 61 h 80" name="T17"/>
                  <a:gd fmla="*/ 38 w 101" name="T18"/>
                  <a:gd fmla="*/ 58 h 80" name="T19"/>
                  <a:gd fmla="*/ 25 w 101" name="T20"/>
                  <a:gd fmla="*/ 19 h 80" name="T21"/>
                  <a:gd fmla="*/ 19 w 101" name="T22"/>
                  <a:gd fmla="*/ 26 h 80" name="T23"/>
                  <a:gd fmla="*/ 16 w 101" name="T24"/>
                  <a:gd fmla="*/ 28 h 80" name="T25"/>
                  <a:gd fmla="*/ 0 w 101" name="T26"/>
                  <a:gd fmla="*/ 28 h 80" name="T27"/>
                  <a:gd fmla="*/ 50 w 101" name="T28"/>
                  <a:gd fmla="*/ 80 h 80" name="T29"/>
                  <a:gd fmla="*/ 101 w 101" name="T30"/>
                  <a:gd fmla="*/ 28 h 8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0" w="100">
                    <a:moveTo>
                      <a:pt x="101" y="28"/>
                    </a:moveTo>
                    <a:cubicBezTo>
                      <a:pt x="87" y="28"/>
                      <a:pt x="87" y="28"/>
                      <a:pt x="87" y="2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4" y="49"/>
                      <a:pt x="72" y="49"/>
                    </a:cubicBezTo>
                    <a:cubicBezTo>
                      <a:pt x="71" y="49"/>
                      <a:pt x="69" y="48"/>
                      <a:pt x="69" y="4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5" y="60"/>
                      <a:pt x="44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0" y="61"/>
                      <a:pt x="39" y="60"/>
                      <a:pt x="38" y="5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7"/>
                      <a:pt x="17" y="28"/>
                      <a:pt x="16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4" y="54"/>
                      <a:pt x="45" y="80"/>
                      <a:pt x="50" y="80"/>
                    </a:cubicBezTo>
                    <a:cubicBezTo>
                      <a:pt x="56" y="80"/>
                      <a:pt x="87" y="54"/>
                      <a:pt x="101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5277533" y="1175618"/>
                <a:ext cx="627991" cy="438671"/>
              </a:xfrm>
              <a:custGeom>
                <a:gdLst>
                  <a:gd fmla="*/ 23 w 115" name="T0"/>
                  <a:gd fmla="*/ 7 h 80" name="T1"/>
                  <a:gd fmla="*/ 0 w 115" name="T2"/>
                  <a:gd fmla="*/ 42 h 80" name="T3"/>
                  <a:gd fmla="*/ 3 w 115" name="T4"/>
                  <a:gd fmla="*/ 58 h 80" name="T5"/>
                  <a:gd fmla="*/ 21 w 115" name="T6"/>
                  <a:gd fmla="*/ 58 h 80" name="T7"/>
                  <a:gd fmla="*/ 30 w 115" name="T8"/>
                  <a:gd fmla="*/ 46 h 80" name="T9"/>
                  <a:gd fmla="*/ 34 w 115" name="T10"/>
                  <a:gd fmla="*/ 44 h 80" name="T11"/>
                  <a:gd fmla="*/ 37 w 115" name="T12"/>
                  <a:gd fmla="*/ 47 h 80" name="T13"/>
                  <a:gd fmla="*/ 48 w 115" name="T14"/>
                  <a:gd fmla="*/ 80 h 80" name="T15"/>
                  <a:gd fmla="*/ 60 w 115" name="T16"/>
                  <a:gd fmla="*/ 20 h 80" name="T17"/>
                  <a:gd fmla="*/ 64 w 115" name="T18"/>
                  <a:gd fmla="*/ 16 h 80" name="T19"/>
                  <a:gd fmla="*/ 68 w 115" name="T20"/>
                  <a:gd fmla="*/ 19 h 80" name="T21"/>
                  <a:gd fmla="*/ 81 w 115" name="T22"/>
                  <a:gd fmla="*/ 72 h 80" name="T23"/>
                  <a:gd fmla="*/ 88 w 115" name="T24"/>
                  <a:gd fmla="*/ 60 h 80" name="T25"/>
                  <a:gd fmla="*/ 92 w 115" name="T26"/>
                  <a:gd fmla="*/ 58 h 80" name="T27"/>
                  <a:gd fmla="*/ 111 w 115" name="T28"/>
                  <a:gd fmla="*/ 58 h 80" name="T29"/>
                  <a:gd fmla="*/ 115 w 115" name="T30"/>
                  <a:gd fmla="*/ 42 h 80" name="T31"/>
                  <a:gd fmla="*/ 92 w 115" name="T32"/>
                  <a:gd fmla="*/ 7 h 80" name="T33"/>
                  <a:gd fmla="*/ 57 w 115" name="T34"/>
                  <a:gd fmla="*/ 13 h 80" name="T35"/>
                  <a:gd fmla="*/ 23 w 115" name="T36"/>
                  <a:gd fmla="*/ 7 h 8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0" w="115">
                    <a:moveTo>
                      <a:pt x="23" y="7"/>
                    </a:moveTo>
                    <a:cubicBezTo>
                      <a:pt x="9" y="13"/>
                      <a:pt x="0" y="26"/>
                      <a:pt x="0" y="42"/>
                    </a:cubicBezTo>
                    <a:cubicBezTo>
                      <a:pt x="0" y="47"/>
                      <a:pt x="1" y="52"/>
                      <a:pt x="3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5"/>
                      <a:pt x="32" y="44"/>
                      <a:pt x="34" y="44"/>
                    </a:cubicBezTo>
                    <a:cubicBezTo>
                      <a:pt x="35" y="45"/>
                      <a:pt x="37" y="46"/>
                      <a:pt x="37" y="47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1" y="18"/>
                      <a:pt x="62" y="16"/>
                      <a:pt x="64" y="16"/>
                    </a:cubicBezTo>
                    <a:cubicBezTo>
                      <a:pt x="66" y="16"/>
                      <a:pt x="68" y="18"/>
                      <a:pt x="68" y="19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9" y="58"/>
                      <a:pt x="90" y="58"/>
                      <a:pt x="92" y="58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3" y="52"/>
                      <a:pt x="115" y="47"/>
                      <a:pt x="115" y="42"/>
                    </a:cubicBezTo>
                    <a:cubicBezTo>
                      <a:pt x="115" y="26"/>
                      <a:pt x="105" y="13"/>
                      <a:pt x="92" y="7"/>
                    </a:cubicBezTo>
                    <a:cubicBezTo>
                      <a:pt x="77" y="0"/>
                      <a:pt x="63" y="9"/>
                      <a:pt x="57" y="13"/>
                    </a:cubicBezTo>
                    <a:cubicBezTo>
                      <a:pt x="52" y="9"/>
                      <a:pt x="38" y="0"/>
                      <a:pt x="2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728620" y="2657539"/>
            <a:ext cx="1394674" cy="971928"/>
            <a:chOff x="8728620" y="2657539"/>
            <a:chExt cx="1394674" cy="971928"/>
          </a:xfrm>
          <a:solidFill>
            <a:schemeClr val="tx1"/>
          </a:solidFill>
        </p:grpSpPr>
        <p:sp>
          <p:nvSpPr>
            <p:cNvPr id="32" name="等腰三角形 31"/>
            <p:cNvSpPr/>
            <p:nvPr/>
          </p:nvSpPr>
          <p:spPr>
            <a:xfrm flipV="1">
              <a:off x="8728620" y="2657539"/>
              <a:ext cx="1394674" cy="9719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135559" y="2711876"/>
              <a:ext cx="604392" cy="622170"/>
              <a:chOff x="5277533" y="1175618"/>
              <a:chExt cx="627991" cy="646463"/>
            </a:xfrm>
            <a:grpFill/>
          </p:grpSpPr>
          <p:sp>
            <p:nvSpPr>
              <p:cNvPr id="37" name="Freeform 58"/>
              <p:cNvSpPr/>
              <p:nvPr/>
            </p:nvSpPr>
            <p:spPr bwMode="auto">
              <a:xfrm>
                <a:off x="5314474" y="1383410"/>
                <a:ext cx="551801" cy="438671"/>
              </a:xfrm>
              <a:custGeom>
                <a:gdLst>
                  <a:gd fmla="*/ 101 w 101" name="T0"/>
                  <a:gd fmla="*/ 28 h 80" name="T1"/>
                  <a:gd fmla="*/ 87 w 101" name="T2"/>
                  <a:gd fmla="*/ 28 h 80" name="T3"/>
                  <a:gd fmla="*/ 76 w 101" name="T4"/>
                  <a:gd fmla="*/ 47 h 80" name="T5"/>
                  <a:gd fmla="*/ 72 w 101" name="T6"/>
                  <a:gd fmla="*/ 49 h 80" name="T7"/>
                  <a:gd fmla="*/ 69 w 101" name="T8"/>
                  <a:gd fmla="*/ 46 h 80" name="T9"/>
                  <a:gd fmla="*/ 58 w 101" name="T10"/>
                  <a:gd fmla="*/ 0 h 80" name="T11"/>
                  <a:gd fmla="*/ 46 w 101" name="T12"/>
                  <a:gd fmla="*/ 58 h 80" name="T13"/>
                  <a:gd fmla="*/ 42 w 101" name="T14"/>
                  <a:gd fmla="*/ 61 h 80" name="T15"/>
                  <a:gd fmla="*/ 42 w 101" name="T16"/>
                  <a:gd fmla="*/ 61 h 80" name="T17"/>
                  <a:gd fmla="*/ 38 w 101" name="T18"/>
                  <a:gd fmla="*/ 58 h 80" name="T19"/>
                  <a:gd fmla="*/ 25 w 101" name="T20"/>
                  <a:gd fmla="*/ 19 h 80" name="T21"/>
                  <a:gd fmla="*/ 19 w 101" name="T22"/>
                  <a:gd fmla="*/ 26 h 80" name="T23"/>
                  <a:gd fmla="*/ 16 w 101" name="T24"/>
                  <a:gd fmla="*/ 28 h 80" name="T25"/>
                  <a:gd fmla="*/ 0 w 101" name="T26"/>
                  <a:gd fmla="*/ 28 h 80" name="T27"/>
                  <a:gd fmla="*/ 50 w 101" name="T28"/>
                  <a:gd fmla="*/ 80 h 80" name="T29"/>
                  <a:gd fmla="*/ 101 w 101" name="T30"/>
                  <a:gd fmla="*/ 28 h 8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0" w="100">
                    <a:moveTo>
                      <a:pt x="101" y="28"/>
                    </a:moveTo>
                    <a:cubicBezTo>
                      <a:pt x="87" y="28"/>
                      <a:pt x="87" y="28"/>
                      <a:pt x="87" y="2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4" y="49"/>
                      <a:pt x="72" y="49"/>
                    </a:cubicBezTo>
                    <a:cubicBezTo>
                      <a:pt x="71" y="49"/>
                      <a:pt x="69" y="48"/>
                      <a:pt x="69" y="4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5" y="60"/>
                      <a:pt x="44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0" y="61"/>
                      <a:pt x="39" y="60"/>
                      <a:pt x="38" y="5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7"/>
                      <a:pt x="17" y="28"/>
                      <a:pt x="16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4" y="54"/>
                      <a:pt x="45" y="80"/>
                      <a:pt x="50" y="80"/>
                    </a:cubicBezTo>
                    <a:cubicBezTo>
                      <a:pt x="56" y="80"/>
                      <a:pt x="87" y="54"/>
                      <a:pt x="101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59"/>
              <p:cNvSpPr/>
              <p:nvPr/>
            </p:nvSpPr>
            <p:spPr bwMode="auto">
              <a:xfrm>
                <a:off x="5277533" y="1175618"/>
                <a:ext cx="627991" cy="438671"/>
              </a:xfrm>
              <a:custGeom>
                <a:gdLst>
                  <a:gd fmla="*/ 23 w 115" name="T0"/>
                  <a:gd fmla="*/ 7 h 80" name="T1"/>
                  <a:gd fmla="*/ 0 w 115" name="T2"/>
                  <a:gd fmla="*/ 42 h 80" name="T3"/>
                  <a:gd fmla="*/ 3 w 115" name="T4"/>
                  <a:gd fmla="*/ 58 h 80" name="T5"/>
                  <a:gd fmla="*/ 21 w 115" name="T6"/>
                  <a:gd fmla="*/ 58 h 80" name="T7"/>
                  <a:gd fmla="*/ 30 w 115" name="T8"/>
                  <a:gd fmla="*/ 46 h 80" name="T9"/>
                  <a:gd fmla="*/ 34 w 115" name="T10"/>
                  <a:gd fmla="*/ 44 h 80" name="T11"/>
                  <a:gd fmla="*/ 37 w 115" name="T12"/>
                  <a:gd fmla="*/ 47 h 80" name="T13"/>
                  <a:gd fmla="*/ 48 w 115" name="T14"/>
                  <a:gd fmla="*/ 80 h 80" name="T15"/>
                  <a:gd fmla="*/ 60 w 115" name="T16"/>
                  <a:gd fmla="*/ 20 h 80" name="T17"/>
                  <a:gd fmla="*/ 64 w 115" name="T18"/>
                  <a:gd fmla="*/ 16 h 80" name="T19"/>
                  <a:gd fmla="*/ 68 w 115" name="T20"/>
                  <a:gd fmla="*/ 19 h 80" name="T21"/>
                  <a:gd fmla="*/ 81 w 115" name="T22"/>
                  <a:gd fmla="*/ 72 h 80" name="T23"/>
                  <a:gd fmla="*/ 88 w 115" name="T24"/>
                  <a:gd fmla="*/ 60 h 80" name="T25"/>
                  <a:gd fmla="*/ 92 w 115" name="T26"/>
                  <a:gd fmla="*/ 58 h 80" name="T27"/>
                  <a:gd fmla="*/ 111 w 115" name="T28"/>
                  <a:gd fmla="*/ 58 h 80" name="T29"/>
                  <a:gd fmla="*/ 115 w 115" name="T30"/>
                  <a:gd fmla="*/ 42 h 80" name="T31"/>
                  <a:gd fmla="*/ 92 w 115" name="T32"/>
                  <a:gd fmla="*/ 7 h 80" name="T33"/>
                  <a:gd fmla="*/ 57 w 115" name="T34"/>
                  <a:gd fmla="*/ 13 h 80" name="T35"/>
                  <a:gd fmla="*/ 23 w 115" name="T36"/>
                  <a:gd fmla="*/ 7 h 8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0" w="115">
                    <a:moveTo>
                      <a:pt x="23" y="7"/>
                    </a:moveTo>
                    <a:cubicBezTo>
                      <a:pt x="9" y="13"/>
                      <a:pt x="0" y="26"/>
                      <a:pt x="0" y="42"/>
                    </a:cubicBezTo>
                    <a:cubicBezTo>
                      <a:pt x="0" y="47"/>
                      <a:pt x="1" y="52"/>
                      <a:pt x="3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5"/>
                      <a:pt x="32" y="44"/>
                      <a:pt x="34" y="44"/>
                    </a:cubicBezTo>
                    <a:cubicBezTo>
                      <a:pt x="35" y="45"/>
                      <a:pt x="37" y="46"/>
                      <a:pt x="37" y="47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1" y="18"/>
                      <a:pt x="62" y="16"/>
                      <a:pt x="64" y="16"/>
                    </a:cubicBezTo>
                    <a:cubicBezTo>
                      <a:pt x="66" y="16"/>
                      <a:pt x="68" y="18"/>
                      <a:pt x="68" y="19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9" y="58"/>
                      <a:pt x="90" y="58"/>
                      <a:pt x="92" y="58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3" y="52"/>
                      <a:pt x="115" y="47"/>
                      <a:pt x="115" y="42"/>
                    </a:cubicBezTo>
                    <a:cubicBezTo>
                      <a:pt x="115" y="26"/>
                      <a:pt x="105" y="13"/>
                      <a:pt x="92" y="7"/>
                    </a:cubicBezTo>
                    <a:cubicBezTo>
                      <a:pt x="77" y="0"/>
                      <a:pt x="63" y="9"/>
                      <a:pt x="57" y="13"/>
                    </a:cubicBezTo>
                    <a:cubicBezTo>
                      <a:pt x="52" y="9"/>
                      <a:pt x="38" y="0"/>
                      <a:pt x="2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403755033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28"/>
      <p:bldP grpId="0" spid="29"/>
      <p:bldP grpId="0" spid="3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空心弧 5"/>
          <p:cNvSpPr/>
          <p:nvPr/>
        </p:nvSpPr>
        <p:spPr>
          <a:xfrm rot="10800000">
            <a:off x="5032611" y="2402123"/>
            <a:ext cx="2126776" cy="2126776"/>
          </a:xfrm>
          <a:prstGeom prst="blockArc">
            <a:avLst>
              <a:gd fmla="val 5415348" name="adj1"/>
              <a:gd fmla="val 21562124" name="adj2"/>
              <a:gd fmla="val 6988" name="adj3"/>
            </a:avLst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 rot="10800000">
            <a:off x="8598777" y="2402123"/>
            <a:ext cx="2126776" cy="2126776"/>
          </a:xfrm>
          <a:prstGeom prst="blockArc">
            <a:avLst>
              <a:gd fmla="val 10759294" name="adj1"/>
              <a:gd fmla="val 21562124" name="adj2"/>
              <a:gd fmla="val 6988" name="adj3"/>
            </a:avLst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空心弧 3"/>
          <p:cNvSpPr/>
          <p:nvPr/>
        </p:nvSpPr>
        <p:spPr>
          <a:xfrm flipV="1" rot="10800000">
            <a:off x="1395357" y="2402125"/>
            <a:ext cx="2126776" cy="2126776"/>
          </a:xfrm>
          <a:prstGeom prst="blockArc">
            <a:avLst>
              <a:gd fmla="val 1576986" name="adj1"/>
              <a:gd fmla="val 21562124" name="adj2"/>
              <a:gd fmla="val 6988" name="adj3"/>
            </a:avLst>
          </a:prstGeom>
          <a:solidFill>
            <a:schemeClr val="tx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4169" y="3017494"/>
            <a:ext cx="1554480" cy="91440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zh-CN" lang="en-US" smtClean="0" sz="5400">
                <a:cs typeface="+mn-ea"/>
                <a:sym typeface="+mn-lt"/>
              </a:rPr>
              <a:t>90%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41423" y="3017496"/>
            <a:ext cx="1554480" cy="91440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zh-CN" lang="en-US" smtClean="0" sz="5400">
                <a:cs typeface="+mn-ea"/>
                <a:sym typeface="+mn-lt"/>
              </a:rPr>
              <a:t>75%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07589" y="3017498"/>
            <a:ext cx="1554480" cy="91440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zh-CN" lang="en-US" sz="5400">
                <a:cs typeface="+mn-ea"/>
                <a:sym typeface="+mn-lt"/>
              </a:rPr>
              <a:t>50%</a:t>
            </a:r>
          </a:p>
        </p:txBody>
      </p:sp>
      <p:sp>
        <p:nvSpPr>
          <p:cNvPr id="3" name="矩形 2"/>
          <p:cNvSpPr/>
          <p:nvPr/>
        </p:nvSpPr>
        <p:spPr>
          <a:xfrm>
            <a:off x="1466439" y="5071114"/>
            <a:ext cx="198460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0" name="矩形 9"/>
          <p:cNvSpPr/>
          <p:nvPr/>
        </p:nvSpPr>
        <p:spPr>
          <a:xfrm>
            <a:off x="5103695" y="5071114"/>
            <a:ext cx="198460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1" name="矩形 10"/>
          <p:cNvSpPr/>
          <p:nvPr/>
        </p:nvSpPr>
        <p:spPr>
          <a:xfrm>
            <a:off x="8669864" y="5071114"/>
            <a:ext cx="198460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32092" y="492093"/>
            <a:ext cx="2363908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输入你的标题</a:t>
            </a:r>
          </a:p>
          <a:p>
            <a:r>
              <a:rPr altLang="en-US" lang="zh-CN" smtClean="0" sz="2400">
                <a:cs typeface="+mn-ea"/>
                <a:sym typeface="+mn-lt"/>
              </a:rPr>
              <a:t>add your title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73913" y="478820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11170" y="478820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82020" y="477509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输入你的文字</a:t>
            </a:r>
          </a:p>
        </p:txBody>
      </p:sp>
      <p:cxnSp>
        <p:nvCxnSpPr>
          <p:cNvPr id="15" name="肘形连接符 14"/>
          <p:cNvCxnSpPr/>
          <p:nvPr/>
        </p:nvCxnSpPr>
        <p:spPr>
          <a:xfrm>
            <a:off x="862245" y="-760338"/>
            <a:ext cx="2697346" cy="1680997"/>
          </a:xfrm>
          <a:prstGeom prst="bentConnector3">
            <a:avLst>
              <a:gd fmla="val 22172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436760" y="822486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88662279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75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75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75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4"/>
      <p:bldP grpId="0" spid="2"/>
      <p:bldP grpId="0" spid="7"/>
      <p:bldP grpId="0" spid="9"/>
      <p:bldP grpId="0" spid="3"/>
      <p:bldP grpId="0" spid="10"/>
      <p:bldP grpId="0" spid="11"/>
      <p:bldP grpId="0" spid="12"/>
      <p:bldP grpId="0" spid="5"/>
      <p:bldP grpId="0" spid="13"/>
      <p:bldP grpId="0" spid="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hidden="1"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biLevel thresh="2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84" t="3781"/>
          <a:stretch>
            <a:fillRect/>
          </a:stretch>
        </p:blipFill>
        <p:spPr>
          <a:xfrm>
            <a:off x="-96845" y="0"/>
            <a:ext cx="4933706" cy="6877734"/>
          </a:xfrm>
          <a:prstGeom prst="rect">
            <a:avLst/>
          </a:prstGeom>
        </p:spPr>
      </p:pic>
      <p:cxnSp>
        <p:nvCxnSpPr>
          <p:cNvPr id="3" name="肘形连接符 2"/>
          <p:cNvCxnSpPr/>
          <p:nvPr/>
        </p:nvCxnSpPr>
        <p:spPr>
          <a:xfrm>
            <a:off x="-1891735" y="2717665"/>
            <a:ext cx="8067465" cy="1169421"/>
          </a:xfrm>
          <a:prstGeom prst="bentConnector3">
            <a:avLst>
              <a:gd fmla="val 54229" name="adj1"/>
            </a:avLst>
          </a:prstGeom>
          <a:ln w="6350"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410119" y="4212841"/>
            <a:ext cx="1859280" cy="64008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600">
                <a:cs typeface="+mn-ea"/>
                <a:sym typeface="+mn-lt"/>
              </a:rPr>
              <a:t>Part two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31545" y="2542794"/>
            <a:ext cx="5607500" cy="256032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mtClean="0" sz="5400">
                <a:cs typeface="+mn-ea"/>
                <a:sym typeface="+mn-lt"/>
              </a:rPr>
              <a:t>你的标题</a:t>
            </a:r>
          </a:p>
          <a:p>
            <a:r>
              <a:rPr altLang="en-US" lang="zh-CN" smtClean="0" sz="5400">
                <a:cs typeface="+mn-ea"/>
                <a:sym typeface="+mn-lt"/>
              </a:rPr>
              <a:t>Click and add your title </a:t>
            </a:r>
          </a:p>
        </p:txBody>
      </p:sp>
      <p:sp>
        <p:nvSpPr>
          <p:cNvPr id="9" name="矩形 8"/>
          <p:cNvSpPr/>
          <p:nvPr/>
        </p:nvSpPr>
        <p:spPr>
          <a:xfrm>
            <a:off x="6180828" y="3771413"/>
            <a:ext cx="191069" cy="19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21775" y="5298111"/>
            <a:ext cx="825214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cs typeface="+mn-ea"/>
                <a:sym typeface="+mn-lt"/>
              </a:rPr>
              <a:t>They are about the ordinary, </a:t>
            </a:r>
          </a:p>
          <a:p>
            <a:r>
              <a:rPr altLang="zh-CN" lang="en-US" smtClean="0" sz="1600">
                <a:cs typeface="+mn-ea"/>
                <a:sym typeface="+mn-lt"/>
              </a:rPr>
              <a:t>looked at in a special way with unusual sincerity and openness to unvarnished experience.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631545" y="4373297"/>
            <a:ext cx="1297023" cy="315037"/>
            <a:chOff x="3016155" y="5488849"/>
            <a:chExt cx="1569493" cy="296274"/>
          </a:xfrm>
          <a:solidFill>
            <a:schemeClr val="tx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3016155" y="5546878"/>
              <a:ext cx="1569493" cy="1815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 flipV="1">
              <a:off x="3043538" y="5488849"/>
              <a:ext cx="0" cy="29283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3125340" y="5492286"/>
              <a:ext cx="0" cy="29283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半闭框 3"/>
          <p:cNvSpPr/>
          <p:nvPr/>
        </p:nvSpPr>
        <p:spPr>
          <a:xfrm rot="2655907">
            <a:off x="7795919" y="1840542"/>
            <a:ext cx="2117178" cy="2089785"/>
          </a:xfrm>
          <a:prstGeom prst="halfFrame">
            <a:avLst>
              <a:gd fmla="val 7943" name="adj1"/>
              <a:gd fmla="val 7952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半闭框 17"/>
          <p:cNvSpPr/>
          <p:nvPr/>
        </p:nvSpPr>
        <p:spPr>
          <a:xfrm flipV="1" rot="18944092">
            <a:off x="7795919" y="2113455"/>
            <a:ext cx="2117178" cy="2089785"/>
          </a:xfrm>
          <a:prstGeom prst="halfFrame">
            <a:avLst>
              <a:gd fmla="val 7943" name="adj1"/>
              <a:gd fmla="val 7952" name="adj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32505" y="2114110"/>
            <a:ext cx="995680" cy="1844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z="11500">
                <a:cs typeface="+mn-ea"/>
                <a:sym typeface="+mn-lt"/>
              </a:rPr>
              <a:t>2</a:t>
            </a:r>
          </a:p>
        </p:txBody>
      </p:sp>
    </p:spTree>
    <p:extLst>
      <p:ext uri="{BB962C8B-B14F-4D97-AF65-F5344CB8AC3E}">
        <p14:creationId val="21498455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4"/>
      <p:bldP grpId="0" spid="18"/>
      <p:bldP grpId="0" spid="2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5978769" y="3995225"/>
            <a:ext cx="4999386" cy="1995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val="4275615418"/>
              </p:ext>
            </p:extLst>
          </p:nvPr>
        </p:nvGraphicFramePr>
        <p:xfrm>
          <a:off x="974694" y="1219358"/>
          <a:ext cx="5498901" cy="379507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9706154" y="4288790"/>
            <a:ext cx="846163" cy="191069"/>
            <a:chOff x="7212491" y="4698656"/>
            <a:chExt cx="846163" cy="191069"/>
          </a:xfrm>
        </p:grpSpPr>
        <p:sp>
          <p:nvSpPr>
            <p:cNvPr id="5" name="矩形 4"/>
            <p:cNvSpPr/>
            <p:nvPr/>
          </p:nvSpPr>
          <p:spPr>
            <a:xfrm>
              <a:off x="7212491" y="4698656"/>
              <a:ext cx="191069" cy="1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540038" y="4698656"/>
              <a:ext cx="191069" cy="1910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67585" y="4698656"/>
              <a:ext cx="191069" cy="1910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275061" y="2188929"/>
            <a:ext cx="370309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600">
                <a:cs typeface="+mn-ea"/>
                <a:sym typeface="+mn-lt"/>
              </a:rPr>
              <a:t>Many of the most satisfying artworks don’t feature exulted or rare elements.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72043" y="1274190"/>
            <a:ext cx="2363908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400">
                <a:cs typeface="+mn-ea"/>
                <a:sym typeface="+mn-lt"/>
              </a:rPr>
              <a:t>输入你的标题</a:t>
            </a:r>
          </a:p>
          <a:p>
            <a:pPr algn="r"/>
            <a:r>
              <a:rPr altLang="en-US" lang="zh-CN" smtClean="0" sz="2400">
                <a:cs typeface="+mn-ea"/>
                <a:sym typeface="+mn-lt"/>
              </a:rPr>
              <a:t>add your title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93844" y="4770455"/>
            <a:ext cx="445694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1600">
                <a:solidFill>
                  <a:schemeClr val="bg1"/>
                </a:solidFill>
                <a:cs typeface="+mn-ea"/>
                <a:sym typeface="+mn-lt"/>
              </a:rPr>
              <a:t>They are about the ordinary, </a:t>
            </a:r>
          </a:p>
          <a:p>
            <a:pPr algn="r"/>
            <a:r>
              <a:rPr altLang="zh-CN" lang="en-US" smtClean="0" sz="1600">
                <a:solidFill>
                  <a:schemeClr val="bg1"/>
                </a:solidFill>
                <a:cs typeface="+mn-ea"/>
                <a:sym typeface="+mn-lt"/>
              </a:rPr>
              <a:t>looked at in a special way with unusual</a:t>
            </a:r>
          </a:p>
          <a:p>
            <a:pPr algn="r"/>
            <a:r>
              <a:rPr altLang="zh-CN" lang="en-US" smtClean="0" sz="1600">
                <a:solidFill>
                  <a:schemeClr val="bg1"/>
                </a:solidFill>
                <a:cs typeface="+mn-ea"/>
                <a:sym typeface="+mn-lt"/>
              </a:rPr>
              <a:t>sincerity and openness to unvarnished experience.</a:t>
            </a:r>
          </a:p>
        </p:txBody>
      </p:sp>
    </p:spTree>
    <p:extLst>
      <p:ext uri="{BB962C8B-B14F-4D97-AF65-F5344CB8AC3E}">
        <p14:creationId val="300519932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8"/>
      <p:bldP grpId="0" spid="9"/>
      <p:bldP grpId="0" spid="10"/>
      <p:bldGraphic grpId="0" spid="4">
        <p:bldAsOne/>
      </p:bldGraphic>
    </p:bldLst>
  </p:timing>
</p:sld>
</file>

<file path=ppt/tags/tag1.xml><?xml version="1.0" encoding="utf-8"?>
<p:tagLst xmlns:p="http://schemas.openxmlformats.org/presentationml/2006/main">
  <p:tag name="POCKET_SHAPE_SH" val="H"/>
</p:tagLst>
</file>

<file path=ppt/tags/tag1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POCKET_SHAPE_SH" val="H"/>
</p:tagLst>
</file>

<file path=ppt/tags/tag3.xml><?xml version="1.0" encoding="utf-8"?>
<p:tagLst xmlns:p="http://schemas.openxmlformats.org/presentationml/2006/main">
  <p:tag name="POCKET_SHAPE_SH" val="H"/>
</p:tagLst>
</file>

<file path=ppt/tags/tag4.xml><?xml version="1.0" encoding="utf-8"?>
<p:tagLst xmlns:p="http://schemas.openxmlformats.org/presentationml/2006/main">
  <p:tag name="POCKET_SHAPE_SH" val="H"/>
</p:tagLst>
</file>

<file path=ppt/tags/tag5.xml><?xml version="1.0" encoding="utf-8"?>
<p:tagLst xmlns:p="http://schemas.openxmlformats.org/presentationml/2006/main">
  <p:tag name="POCKET_SHAPE_SH" val="H"/>
</p:tagLst>
</file>

<file path=ppt/tags/tag6.xml><?xml version="1.0" encoding="utf-8"?>
<p:tagLst xmlns:p="http://schemas.openxmlformats.org/presentationml/2006/main">
  <p:tag name="POCKET_SHAPE_SH" val="H"/>
</p:tagLst>
</file>

<file path=ppt/tags/tag7.xml><?xml version="1.0" encoding="utf-8"?>
<p:tagLst xmlns:p="http://schemas.openxmlformats.org/presentationml/2006/main">
  <p:tag name="POCKET_SHAPE_SH" val="H"/>
</p:tagLst>
</file>

<file path=ppt/tags/tag8.xml><?xml version="1.0" encoding="utf-8"?>
<p:tagLst xmlns:p="http://schemas.openxmlformats.org/presentationml/2006/main">
  <p:tag name="POCKET_SHAPE_SH" val="H"/>
</p:tagLst>
</file>

<file path=ppt/tags/tag9.xml><?xml version="1.0" encoding="utf-8"?>
<p:tagLst xmlns:p="http://schemas.openxmlformats.org/presentationml/2006/main">
  <p:tag name="POCKET_SHAPE_SH" val="H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160</Paragraphs>
  <Slides>22</Slides>
  <Notes>0</Notes>
  <TotalTime>968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7">
      <vt:lpstr>Arial</vt:lpstr>
      <vt:lpstr>微软雅黑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2017-06-14T13:49:33Z</dcterms:created>
  <cp:lastModifiedBy>优品PPT</cp:lastModifiedBy>
  <dcterms:modified xsi:type="dcterms:W3CDTF">2021-08-20T11:20:03Z</dcterms:modified>
  <cp:revision>102</cp:revision>
  <dc:title>PowerPoint 演示文稿</dc:title>
</cp:coreProperties>
</file>