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6" r:id="rId1"/>
    <p:sldMasterId id="2147483695" r:id="rId2"/>
  </p:sldMasterIdLst>
  <p:notesMasterIdLst>
    <p:notesMasterId r:id="rId3"/>
  </p:notesMasterIdLst>
  <p:handoutMasterIdLst>
    <p:handoutMasterId r:id="rId4"/>
  </p:handoutMasterIdLst>
  <p:sldIdLst>
    <p:sldId id="256" r:id="rId5"/>
    <p:sldId id="264" r:id="rId6"/>
    <p:sldId id="257" r:id="rId7"/>
    <p:sldId id="265" r:id="rId8"/>
    <p:sldId id="266" r:id="rId9"/>
    <p:sldId id="267" r:id="rId10"/>
    <p:sldId id="258" r:id="rId11"/>
    <p:sldId id="268" r:id="rId12"/>
    <p:sldId id="287" r:id="rId13"/>
    <p:sldId id="270" r:id="rId14"/>
    <p:sldId id="259" r:id="rId15"/>
    <p:sldId id="271" r:id="rId16"/>
    <p:sldId id="286" r:id="rId17"/>
    <p:sldId id="273" r:id="rId18"/>
    <p:sldId id="260" r:id="rId19"/>
    <p:sldId id="274" r:id="rId20"/>
    <p:sldId id="285" r:id="rId21"/>
    <p:sldId id="276" r:id="rId22"/>
    <p:sldId id="263" r:id="rId23"/>
    <p:sldId id="284" r:id="rId24"/>
    <p:sldId id="279" r:id="rId25"/>
    <p:sldId id="261" r:id="rId26"/>
    <p:sldId id="282" r:id="rId27"/>
    <p:sldId id="262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2">
              <a:alpha val="20000"/>
            </a:schemeClr>
          </a:solidFill>
        </a:fill>
      </a:tcStyle>
    </a:band1H>
    <a:band1V>
      <a:tcStyle>
        <a:fill>
          <a:solidFill>
            <a:schemeClr val="accent2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692"/>
  </p:normalViewPr>
  <p:slideViewPr>
    <p:cSldViewPr snapToGrid="0" snapToObjects="1">
      <p:cViewPr varScale="1">
        <p:scale>
          <a:sx n="106" d="100"/>
          <a:sy n="106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284" y="8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B6-4A1D-B0FA-EFEF6B0E7E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B6-4A1D-B0FA-EFEF6B0E7E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B6-4A1D-B0FA-EFEF6B0E7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78703328"/>
        <c:axId val="678703888"/>
      </c:lineChart>
      <c:catAx>
        <c:axId val="67870332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78703888"/>
        <c:auto val="0"/>
        <c:lblAlgn val="ctr"/>
        <c:lblOffset/>
        <c:noMultiLvlLbl val="0"/>
      </c:catAx>
      <c:valAx>
        <c:axId val="67870388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7870332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EB1E-4A57-BCA7-5BE4EB4595F0}"/>
              </c:ext>
            </c:extLst>
          </c:dPt>
          <c:dPt>
            <c:idx val="1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903C-4AF1-AC8F-BDAB4A5A5345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C-4AF1-AC8F-BDAB4A5A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71BB-FC01-4CE3-958D-FFFE2B3CD5FF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B60B-396C-407B-993E-117D11CD6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65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2018/5/27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2266" t="12948" r="2266" b="10678"/>
          <a:stretch>
            <a:fillRect/>
          </a:stretch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/>
          </a:p>
        </p:txBody>
      </p:sp>
    </p:spTree>
    <p:extLst>
      <p:ext uri="{BB962C8B-B14F-4D97-AF65-F5344CB8AC3E}">
        <p14:creationId val="77215925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50000" t="12948" r="2266" b="10678"/>
          <a:stretch>
            <a:fillRect/>
          </a:stretch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/>
          </a:p>
        </p:txBody>
      </p:sp>
    </p:spTree>
    <p:extLst>
      <p:ext uri="{BB962C8B-B14F-4D97-AF65-F5344CB8AC3E}">
        <p14:creationId val="267728218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t="868" r="31950" b="94516"/>
          <a:stretch>
            <a:fillRect/>
          </a:stretch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/>
          </a:p>
        </p:txBody>
      </p:sp>
    </p:spTree>
    <p:extLst>
      <p:ext uri="{BB962C8B-B14F-4D97-AF65-F5344CB8AC3E}">
        <p14:creationId val="8051733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/>
          </a:p>
        </p:txBody>
      </p:sp>
    </p:spTree>
    <p:extLst>
      <p:ext uri="{BB962C8B-B14F-4D97-AF65-F5344CB8AC3E}">
        <p14:creationId val="238546254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069952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440746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9516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666962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632676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75632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62968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val="180235325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306477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618826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857471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942047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521027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val="162232246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val="3082891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val="10017118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t="868" b="92817"/>
          <a:stretch>
            <a:fillRect/>
          </a:stretch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18863746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/>
          </a:p>
        </p:txBody>
      </p:sp>
    </p:spTree>
    <p:extLst>
      <p:ext uri="{BB962C8B-B14F-4D97-AF65-F5344CB8AC3E}">
        <p14:creationId val="163262172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2266" t="29452" r="25122" b="10679"/>
          <a:stretch>
            <a:fillRect/>
          </a:stretch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/>
          </a:p>
        </p:txBody>
      </p:sp>
    </p:spTree>
    <p:extLst>
      <p:ext uri="{BB962C8B-B14F-4D97-AF65-F5344CB8AC3E}">
        <p14:creationId val="175547097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t="868" r="50000" b="92817"/>
          <a:stretch>
            <a:fillRect/>
          </a:stretch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/>
          </a:p>
        </p:txBody>
      </p:sp>
    </p:spTree>
    <p:extLst>
      <p:ext uri="{BB962C8B-B14F-4D97-AF65-F5344CB8AC3E}">
        <p14:creationId val="189912043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2" r:id="rId3"/>
    <p:sldLayoutId id="2147483693" r:id="rId4"/>
    <p:sldLayoutId id="2147483694" r:id="rId5"/>
    <p:sldLayoutId id="2147483684" r:id="rId6"/>
    <p:sldLayoutId id="2147483662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86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6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charts/chart2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请在此位置添加你的论文名称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3704299" y="4666233"/>
            <a:ext cx="4783401" cy="305700"/>
          </a:xfrm>
        </p:spPr>
        <p:txBody>
          <a:bodyPr/>
          <a:lstStyle/>
          <a:p>
            <a:r>
              <a:rPr altLang="en-US" lang="zh-CN">
                <a:latin typeface="+mn-lt"/>
                <a:cs typeface="+mn-ea"/>
                <a:sym typeface="+mn-lt"/>
              </a:rPr>
              <a:t>指导老师：John Doe  报告人：优页PPT</a:t>
            </a:r>
          </a:p>
        </p:txBody>
      </p:sp>
    </p:spTree>
    <p:extLst>
      <p:ext uri="{BB962C8B-B14F-4D97-AF65-F5344CB8AC3E}">
        <p14:creationId val="118468704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Two 论文结构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323965" y="3942883"/>
            <a:ext cx="5547518" cy="591395"/>
            <a:chOff x="3323965" y="3942883"/>
            <a:chExt cx="5547518" cy="591395"/>
          </a:xfrm>
        </p:grpSpPr>
        <p:cxnSp>
          <p:nvCxnSpPr>
            <p:cNvPr id="103" name="Elbow Connector 72"/>
            <p:cNvCxnSpPr/>
            <p:nvPr/>
          </p:nvCxnSpPr>
          <p:spPr>
            <a:xfrm flipH="1" flipV="1" rot="5400000">
              <a:off x="6091374" y="1754169"/>
              <a:ext cx="12700" cy="5547518"/>
            </a:xfrm>
            <a:prstGeom prst="bentConnector3">
              <a:avLst>
                <a:gd fmla="val 1800000" name="adj1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Straight Connector 73"/>
            <p:cNvCxnSpPr>
              <a:stCxn id="89" idx="4"/>
            </p:cNvCxnSpPr>
            <p:nvPr/>
          </p:nvCxnSpPr>
          <p:spPr>
            <a:xfrm flipH="1">
              <a:off x="6096000" y="3942883"/>
              <a:ext cx="0" cy="35289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763356" y="1277595"/>
            <a:ext cx="2665288" cy="2665288"/>
            <a:chOff x="4763356" y="1277595"/>
            <a:chExt cx="2665288" cy="2665288"/>
          </a:xfrm>
        </p:grpSpPr>
        <p:sp>
          <p:nvSpPr>
            <p:cNvPr id="89" name="Oval 50"/>
            <p:cNvSpPr/>
            <p:nvPr/>
          </p:nvSpPr>
          <p:spPr>
            <a:xfrm>
              <a:off x="4763356" y="1277595"/>
              <a:ext cx="2665288" cy="26652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5152704" y="1384249"/>
              <a:ext cx="1876783" cy="2512804"/>
              <a:chOff x="3578894" y="932283"/>
              <a:chExt cx="2041163" cy="2732892"/>
            </a:xfrm>
          </p:grpSpPr>
          <p:sp>
            <p:nvSpPr>
              <p:cNvPr id="91" name="Arc 52"/>
              <p:cNvSpPr/>
              <p:nvPr/>
            </p:nvSpPr>
            <p:spPr>
              <a:xfrm rot="7200000">
                <a:off x="3578894" y="1251916"/>
                <a:ext cx="2041163" cy="2041163"/>
              </a:xfrm>
              <a:prstGeom prst="arc">
                <a:avLst>
                  <a:gd fmla="val 8709740" name="adj1"/>
                  <a:gd fmla="val 20385626" name="adj2"/>
                </a:avLst>
              </a:prstGeom>
              <a:ln w="307975">
                <a:solidFill>
                  <a:schemeClr val="accent1">
                    <a:lumMod val="20000"/>
                    <a:lumOff val="80000"/>
                  </a:schemeClr>
                </a:solidFill>
                <a:tailEnd len="sm" type="non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Arc 53"/>
              <p:cNvSpPr/>
              <p:nvPr/>
            </p:nvSpPr>
            <p:spPr>
              <a:xfrm>
                <a:off x="3578894" y="1251915"/>
                <a:ext cx="2041163" cy="2041163"/>
              </a:xfrm>
              <a:prstGeom prst="arc">
                <a:avLst>
                  <a:gd fmla="val 5589548" name="adj1"/>
                  <a:gd fmla="val 15840859" name="adj2"/>
                </a:avLst>
              </a:prstGeom>
              <a:ln w="307975">
                <a:gradFill flip="none" rotWithShape="1">
                  <a:gsLst>
                    <a:gs pos="65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200000" scaled="0"/>
                </a:gradFill>
                <a:tailEnd len="sm" type="non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Isosceles Triangle 61"/>
              <p:cNvSpPr/>
              <p:nvPr/>
            </p:nvSpPr>
            <p:spPr>
              <a:xfrm rot="5400000">
                <a:off x="4227698" y="1061378"/>
                <a:ext cx="754226" cy="4960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Isosceles Triangle 62"/>
              <p:cNvSpPr/>
              <p:nvPr/>
            </p:nvSpPr>
            <p:spPr>
              <a:xfrm rot="16200000">
                <a:off x="4086009" y="3040044"/>
                <a:ext cx="754226" cy="496035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5578489" y="2339950"/>
              <a:ext cx="995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82412" y="2020877"/>
            <a:ext cx="3718148" cy="1152751"/>
            <a:chOff x="7582412" y="2020877"/>
            <a:chExt cx="3718148" cy="1152751"/>
          </a:xfrm>
        </p:grpSpPr>
        <p:sp>
          <p:nvSpPr>
            <p:cNvPr id="114" name="Oval 62"/>
            <p:cNvSpPr>
              <a:spLocks noChangeArrowheads="1"/>
            </p:cNvSpPr>
            <p:nvPr/>
          </p:nvSpPr>
          <p:spPr bwMode="auto">
            <a:xfrm>
              <a:off x="7582412" y="2242048"/>
              <a:ext cx="738739" cy="7363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15" name="组合 46"/>
            <p:cNvGrpSpPr/>
            <p:nvPr/>
          </p:nvGrpSpPr>
          <p:grpSpPr>
            <a:xfrm>
              <a:off x="7772120" y="2474137"/>
              <a:ext cx="364633" cy="280902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1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19" name="矩形 118"/>
            <p:cNvSpPr/>
            <p:nvPr/>
          </p:nvSpPr>
          <p:spPr>
            <a:xfrm>
              <a:off x="8442506" y="2020877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8433622" y="2361098"/>
              <a:ext cx="2866938" cy="804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5691" y="2020877"/>
            <a:ext cx="3793897" cy="1152751"/>
            <a:chOff x="815691" y="2020877"/>
            <a:chExt cx="3793897" cy="1152751"/>
          </a:xfrm>
        </p:grpSpPr>
        <p:sp>
          <p:nvSpPr>
            <p:cNvPr id="73" name="Oval 62"/>
            <p:cNvSpPr>
              <a:spLocks noChangeArrowheads="1"/>
            </p:cNvSpPr>
            <p:nvPr/>
          </p:nvSpPr>
          <p:spPr bwMode="auto">
            <a:xfrm>
              <a:off x="3870849" y="2242048"/>
              <a:ext cx="738739" cy="7363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11" name="组合 46"/>
            <p:cNvGrpSpPr/>
            <p:nvPr/>
          </p:nvGrpSpPr>
          <p:grpSpPr>
            <a:xfrm>
              <a:off x="4055248" y="2474137"/>
              <a:ext cx="364633" cy="280902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1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21" name="矩形 120"/>
            <p:cNvSpPr/>
            <p:nvPr/>
          </p:nvSpPr>
          <p:spPr>
            <a:xfrm>
              <a:off x="1456934" y="2020877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815691" y="2361098"/>
              <a:ext cx="2866938" cy="804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sp>
        <p:nvSpPr>
          <p:cNvPr id="123" name="矩形 122"/>
          <p:cNvSpPr/>
          <p:nvPr/>
        </p:nvSpPr>
        <p:spPr>
          <a:xfrm>
            <a:off x="1634724" y="4521578"/>
            <a:ext cx="3378481" cy="422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125" name="矩形 124"/>
          <p:cNvSpPr/>
          <p:nvPr/>
        </p:nvSpPr>
        <p:spPr>
          <a:xfrm>
            <a:off x="1634723" y="4952106"/>
            <a:ext cx="3378481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4" name="矩形 123"/>
          <p:cNvSpPr/>
          <p:nvPr/>
        </p:nvSpPr>
        <p:spPr>
          <a:xfrm>
            <a:off x="7182242" y="4513956"/>
            <a:ext cx="3378481" cy="422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126" name="矩形 125"/>
          <p:cNvSpPr/>
          <p:nvPr/>
        </p:nvSpPr>
        <p:spPr>
          <a:xfrm>
            <a:off x="7182242" y="4952106"/>
            <a:ext cx="3378481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350716589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10117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7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研究方法</a:t>
            </a:r>
          </a:p>
        </p:txBody>
      </p:sp>
    </p:spTree>
    <p:extLst>
      <p:ext uri="{BB962C8B-B14F-4D97-AF65-F5344CB8AC3E}">
        <p14:creationId val="114667178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Part Three 研究方法</a:t>
            </a: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val="1696926912"/>
              </p:ext>
            </p:extLst>
          </p:nvPr>
        </p:nvGraphicFramePr>
        <p:xfrm>
          <a:off x="-67377" y="593856"/>
          <a:ext cx="6920564" cy="623458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2" name="矩形 11"/>
          <p:cNvSpPr/>
          <p:nvPr/>
        </p:nvSpPr>
        <p:spPr>
          <a:xfrm>
            <a:off x="7021215" y="1712867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7012330" y="2053088"/>
            <a:ext cx="4807492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椭圆 15"/>
          <p:cNvSpPr/>
          <p:nvPr/>
        </p:nvSpPr>
        <p:spPr>
          <a:xfrm>
            <a:off x="6798646" y="1777101"/>
            <a:ext cx="211754" cy="211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21215" y="3646915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7012330" y="3987136"/>
            <a:ext cx="4807492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椭圆 16"/>
          <p:cNvSpPr/>
          <p:nvPr/>
        </p:nvSpPr>
        <p:spPr>
          <a:xfrm>
            <a:off x="6798646" y="3711149"/>
            <a:ext cx="211754" cy="211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0402092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Three 研究方法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576482" y="-1071034"/>
            <a:ext cx="9014554" cy="9000067"/>
            <a:chOff x="6576482" y="-1071034"/>
            <a:chExt cx="9014554" cy="9000067"/>
          </a:xfrm>
        </p:grpSpPr>
        <p:grpSp>
          <p:nvGrpSpPr>
            <p:cNvPr id="5" name="组合 4"/>
            <p:cNvGrpSpPr/>
            <p:nvPr/>
          </p:nvGrpSpPr>
          <p:grpSpPr>
            <a:xfrm>
              <a:off x="6576482" y="1159933"/>
              <a:ext cx="5422901" cy="4538134"/>
              <a:chOff x="6576482" y="1159933"/>
              <a:chExt cx="5422901" cy="453813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rcRect b="10678" l="2266" r="2266" t="12948"/>
              <a:stretch>
                <a:fillRect/>
              </a:stretch>
            </p:blipFill>
            <p:spPr>
              <a:xfrm>
                <a:off x="7018866" y="1159933"/>
                <a:ext cx="4538134" cy="4538134"/>
              </a:xfrm>
              <a:prstGeom prst="ellipse">
                <a:avLst/>
              </a:prstGeom>
            </p:spPr>
          </p:pic>
          <p:graphicFrame>
            <p:nvGraphicFramePr>
              <p:cNvPr id="7" name="图表 6"/>
              <p:cNvGraphicFramePr/>
              <p:nvPr>
                <p:extLst>
                  <p:ext uri="{D42A27DB-BD31-4B8C-83A1-F6EECF244321}">
                    <p14:modId val="281702186"/>
                  </p:ext>
                </p:extLst>
              </p:nvPr>
            </p:nvGraphicFramePr>
            <p:xfrm>
              <a:off x="6576482" y="1557866"/>
              <a:ext cx="5422901" cy="3615268"/>
            </p:xfrm>
            <a:graphic>
              <a:graphicData uri="http://schemas.openxmlformats.org/drawingml/2006/chart">
                <c:chart xmlns:c="http://schemas.openxmlformats.org/drawingml/2006/chart" r:id="rId3"/>
              </a:graphicData>
            </a:graphic>
          </p:graphicFrame>
          <p:sp>
            <p:nvSpPr>
              <p:cNvPr id="8" name="椭圆 7"/>
              <p:cNvSpPr/>
              <p:nvPr/>
            </p:nvSpPr>
            <p:spPr>
              <a:xfrm>
                <a:off x="8441265" y="2518833"/>
                <a:ext cx="1693334" cy="16933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TEXT</a:t>
                </a:r>
              </a:p>
            </p:txBody>
          </p:sp>
        </p:grpSp>
        <p:sp>
          <p:nvSpPr>
            <p:cNvPr id="10" name="弧形 9"/>
            <p:cNvSpPr/>
            <p:nvPr/>
          </p:nvSpPr>
          <p:spPr>
            <a:xfrm rot="2700000">
              <a:off x="6590969" y="-1071034"/>
              <a:ext cx="9000067" cy="9000067"/>
            </a:xfrm>
            <a:prstGeom prst="arc">
              <a:avLst>
                <a:gd fmla="val 5127360" name="adj1"/>
                <a:gd fmla="val 11131481" name="adj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9886" y="1411653"/>
            <a:ext cx="4781700" cy="1446550"/>
            <a:chOff x="889886" y="1411653"/>
            <a:chExt cx="4781700" cy="1446550"/>
          </a:xfrm>
        </p:grpSpPr>
        <p:sp>
          <p:nvSpPr>
            <p:cNvPr id="12" name="矩形 11"/>
            <p:cNvSpPr/>
            <p:nvPr/>
          </p:nvSpPr>
          <p:spPr>
            <a:xfrm>
              <a:off x="2910372" y="1615757"/>
              <a:ext cx="2214880" cy="3962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804648" y="2015867"/>
              <a:ext cx="2866938" cy="804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9886" y="1411653"/>
              <a:ext cx="2421255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chemeClr val="bg1"/>
                  </a:solidFill>
                  <a:cs typeface="+mn-ea"/>
                  <a:sym typeface="+mn-lt"/>
                </a:rPr>
                <a:t>28%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9886" y="3842837"/>
            <a:ext cx="4781700" cy="1500960"/>
            <a:chOff x="889886" y="3842837"/>
            <a:chExt cx="4781700" cy="1500960"/>
          </a:xfrm>
        </p:grpSpPr>
        <p:sp>
          <p:nvSpPr>
            <p:cNvPr id="16" name="矩形 15"/>
            <p:cNvSpPr/>
            <p:nvPr/>
          </p:nvSpPr>
          <p:spPr>
            <a:xfrm>
              <a:off x="2910372" y="4131158"/>
              <a:ext cx="2214880" cy="39624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804648" y="4531266"/>
              <a:ext cx="2866938" cy="804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89886" y="3842837"/>
              <a:ext cx="2421255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chemeClr val="accent1"/>
                  </a:solidFill>
                  <a:cs typeface="+mn-ea"/>
                  <a:sym typeface="+mn-lt"/>
                </a:rPr>
                <a:t>72%</a:t>
              </a:r>
            </a:p>
          </p:txBody>
        </p:sp>
      </p:grpSp>
    </p:spTree>
    <p:extLst>
      <p:ext uri="{BB962C8B-B14F-4D97-AF65-F5344CB8AC3E}">
        <p14:creationId val="38446812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Three 研究方法</a:t>
            </a:r>
          </a:p>
        </p:txBody>
      </p:sp>
      <p:pic>
        <p:nvPicPr>
          <p:cNvPr descr="http://dc.office.msn.com.cn/t/22/C815E52C30F35F2CDC85619412EDF15E.jpg" id="5" name="Picture 6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9702" r="24774" t="10033"/>
          <a:stretch>
            <a:fillRect/>
          </a:stretch>
        </p:blipFill>
        <p:spPr bwMode="auto">
          <a:xfrm>
            <a:off x="765276" y="652056"/>
            <a:ext cx="3515181" cy="2109109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02237" y="652056"/>
            <a:ext cx="3511117" cy="2109109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37167" y="652056"/>
            <a:ext cx="3511117" cy="2109109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7308" y="2880484"/>
            <a:ext cx="3511117" cy="2109109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02237" y="2880484"/>
            <a:ext cx="3511117" cy="2109109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37167" y="2880484"/>
            <a:ext cx="3511117" cy="2109109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765276" y="5088467"/>
            <a:ext cx="10785040" cy="973666"/>
            <a:chOff x="765276" y="5088467"/>
            <a:chExt cx="10785040" cy="973666"/>
          </a:xfrm>
        </p:grpSpPr>
        <p:sp>
          <p:nvSpPr>
            <p:cNvPr id="20" name="矩形 19"/>
            <p:cNvSpPr/>
            <p:nvPr/>
          </p:nvSpPr>
          <p:spPr>
            <a:xfrm>
              <a:off x="765276" y="5088467"/>
              <a:ext cx="10785040" cy="9736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44782" y="5128445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35898" y="5468667"/>
              <a:ext cx="10627969" cy="56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</a:p>
          </p:txBody>
        </p:sp>
      </p:grpSp>
    </p:spTree>
    <p:extLst>
      <p:ext uri="{BB962C8B-B14F-4D97-AF65-F5344CB8AC3E}">
        <p14:creationId val="178571692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10117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7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分析讨论</a:t>
            </a:r>
          </a:p>
        </p:txBody>
      </p:sp>
    </p:spTree>
    <p:extLst>
      <p:ext uri="{BB962C8B-B14F-4D97-AF65-F5344CB8AC3E}">
        <p14:creationId val="345320936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Part Four 分析讨论</a:t>
            </a:r>
          </a:p>
        </p:txBody>
      </p:sp>
      <p:grpSp>
        <p:nvGrpSpPr>
          <p:cNvPr id="9" name="Group 27"/>
          <p:cNvGrpSpPr/>
          <p:nvPr/>
        </p:nvGrpSpPr>
        <p:grpSpPr>
          <a:xfrm>
            <a:off x="1265081" y="1013440"/>
            <a:ext cx="1373925" cy="5032787"/>
            <a:chOff x="2897280" y="214999"/>
            <a:chExt cx="1065120" cy="4867342"/>
          </a:xfrm>
        </p:grpSpPr>
        <p:grpSp>
          <p:nvGrpSpPr>
            <p:cNvPr id="10" name="Group 18"/>
            <p:cNvGrpSpPr/>
            <p:nvPr/>
          </p:nvGrpSpPr>
          <p:grpSpPr>
            <a:xfrm>
              <a:off x="2897280" y="214999"/>
              <a:ext cx="1065120" cy="2439102"/>
              <a:chOff x="2897280" y="204839"/>
              <a:chExt cx="1065120" cy="2439102"/>
            </a:xfrm>
          </p:grpSpPr>
          <p:sp>
            <p:nvSpPr>
              <p:cNvPr id="14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gdLst>
                  <a:gd fmla="*/ 18 w 10000" name="connsiteX0"/>
                  <a:gd fmla="*/ 4474 h 10000" name="connsiteY0"/>
                  <a:gd fmla="*/ 10000 w 10000" name="connsiteX1"/>
                  <a:gd fmla="*/ 0 h 10000" name="connsiteY1"/>
                  <a:gd fmla="*/ 10000 w 10000" name="connsiteX2"/>
                  <a:gd fmla="*/ 10000 h 10000" name="connsiteY2"/>
                  <a:gd fmla="*/ 0 w 10000" name="connsiteX3"/>
                  <a:gd fmla="*/ 10000 h 10000" name="connsiteY3"/>
                  <a:gd fmla="*/ 18 w 10000" name="connsiteX4"/>
                  <a:gd fmla="*/ 4474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5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gdLst>
                  <a:gd fmla="*/ 18 w 10000" name="connsiteX0"/>
                  <a:gd fmla="*/ 4474 h 10000" name="connsiteY0"/>
                  <a:gd fmla="*/ 10000 w 10000" name="connsiteX1"/>
                  <a:gd fmla="*/ 0 h 10000" name="connsiteY1"/>
                  <a:gd fmla="*/ 10000 w 10000" name="connsiteX2"/>
                  <a:gd fmla="*/ 10000 h 10000" name="connsiteY2"/>
                  <a:gd fmla="*/ 0 w 10000" name="connsiteX3"/>
                  <a:gd fmla="*/ 10000 h 10000" name="connsiteY3"/>
                  <a:gd fmla="*/ 18 w 10000" name="connsiteX4"/>
                  <a:gd fmla="*/ 4474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9"/>
            <p:cNvGrpSpPr/>
            <p:nvPr/>
          </p:nvGrpSpPr>
          <p:grpSpPr>
            <a:xfrm flipV="1">
              <a:off x="2897280" y="2643239"/>
              <a:ext cx="1065120" cy="2439102"/>
              <a:chOff x="2897280" y="204839"/>
              <a:chExt cx="1065120" cy="2439102"/>
            </a:xfrm>
          </p:grpSpPr>
          <p:sp>
            <p:nvSpPr>
              <p:cNvPr id="12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gdLst>
                  <a:gd fmla="*/ 18 w 10000" name="connsiteX0"/>
                  <a:gd fmla="*/ 4474 h 10000" name="connsiteY0"/>
                  <a:gd fmla="*/ 10000 w 10000" name="connsiteX1"/>
                  <a:gd fmla="*/ 0 h 10000" name="connsiteY1"/>
                  <a:gd fmla="*/ 10000 w 10000" name="connsiteX2"/>
                  <a:gd fmla="*/ 10000 h 10000" name="connsiteY2"/>
                  <a:gd fmla="*/ 0 w 10000" name="connsiteX3"/>
                  <a:gd fmla="*/ 10000 h 10000" name="connsiteY3"/>
                  <a:gd fmla="*/ 18 w 10000" name="connsiteX4"/>
                  <a:gd fmla="*/ 4474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gdLst>
                  <a:gd fmla="*/ 18 w 10000" name="connsiteX0"/>
                  <a:gd fmla="*/ 4474 h 10000" name="connsiteY0"/>
                  <a:gd fmla="*/ 10000 w 10000" name="connsiteX1"/>
                  <a:gd fmla="*/ 0 h 10000" name="connsiteY1"/>
                  <a:gd fmla="*/ 10000 w 10000" name="connsiteX2"/>
                  <a:gd fmla="*/ 10000 h 10000" name="connsiteY2"/>
                  <a:gd fmla="*/ 0 w 10000" name="connsiteX3"/>
                  <a:gd fmla="*/ 10000 h 10000" name="connsiteY3"/>
                  <a:gd fmla="*/ 18 w 10000" name="connsiteX4"/>
                  <a:gd fmla="*/ 4474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Rectangle 22"/>
          <p:cNvSpPr/>
          <p:nvPr/>
        </p:nvSpPr>
        <p:spPr>
          <a:xfrm>
            <a:off x="0" y="2263559"/>
            <a:ext cx="1275181" cy="1279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3200">
                <a:cs typeface="+mn-ea"/>
                <a:sym typeface="+mn-lt"/>
              </a:rPr>
              <a:t>02</a:t>
            </a:r>
          </a:p>
        </p:txBody>
      </p:sp>
      <p:sp>
        <p:nvSpPr>
          <p:cNvPr id="17" name="Rectangle 23"/>
          <p:cNvSpPr/>
          <p:nvPr/>
        </p:nvSpPr>
        <p:spPr>
          <a:xfrm>
            <a:off x="0" y="3500769"/>
            <a:ext cx="1275181" cy="12797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3200">
                <a:cs typeface="+mn-ea"/>
                <a:sym typeface="+mn-lt"/>
              </a:rPr>
              <a:t>03</a:t>
            </a:r>
          </a:p>
        </p:txBody>
      </p:sp>
      <p:sp>
        <p:nvSpPr>
          <p:cNvPr id="18" name="Rectangle 24"/>
          <p:cNvSpPr/>
          <p:nvPr/>
        </p:nvSpPr>
        <p:spPr>
          <a:xfrm>
            <a:off x="0" y="4773075"/>
            <a:ext cx="1275181" cy="12797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3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9" name="Rectangle 25"/>
          <p:cNvSpPr/>
          <p:nvPr/>
        </p:nvSpPr>
        <p:spPr>
          <a:xfrm>
            <a:off x="0" y="1013440"/>
            <a:ext cx="1275181" cy="12797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3200">
                <a:cs typeface="+mn-ea"/>
                <a:sym typeface="+mn-lt"/>
              </a:rPr>
              <a:t>01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633533" y="2142599"/>
            <a:ext cx="9423645" cy="709111"/>
            <a:chOff x="2633533" y="2142599"/>
            <a:chExt cx="9423645" cy="709111"/>
          </a:xfrm>
        </p:grpSpPr>
        <p:sp>
          <p:nvSpPr>
            <p:cNvPr id="8" name="Pentagon 16"/>
            <p:cNvSpPr/>
            <p:nvPr/>
          </p:nvSpPr>
          <p:spPr>
            <a:xfrm>
              <a:off x="2633533" y="2142599"/>
              <a:ext cx="8297390" cy="70911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441117" y="2215496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432286" y="2477465"/>
              <a:ext cx="8624891" cy="32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标题数字等都可以通过点击和重新输入进行更改。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878667" y="2338672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633535" y="2835276"/>
            <a:ext cx="9423643" cy="709111"/>
            <a:chOff x="2633535" y="2835276"/>
            <a:chExt cx="9423643" cy="709111"/>
          </a:xfrm>
        </p:grpSpPr>
        <p:sp>
          <p:nvSpPr>
            <p:cNvPr id="5" name="Pentagon 7"/>
            <p:cNvSpPr/>
            <p:nvPr/>
          </p:nvSpPr>
          <p:spPr>
            <a:xfrm>
              <a:off x="2633535" y="2835276"/>
              <a:ext cx="6368634" cy="709111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41119" y="2897301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432286" y="3159270"/>
              <a:ext cx="8624891" cy="32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标题数字等都可以通过点击和重新输入进行更改。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878667" y="2990428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1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2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633533" y="3512774"/>
            <a:ext cx="9423645" cy="709111"/>
            <a:chOff x="2633533" y="3512774"/>
            <a:chExt cx="9423645" cy="709111"/>
          </a:xfrm>
        </p:grpSpPr>
        <p:sp>
          <p:nvSpPr>
            <p:cNvPr id="6" name="Pentagon 8"/>
            <p:cNvSpPr/>
            <p:nvPr/>
          </p:nvSpPr>
          <p:spPr>
            <a:xfrm>
              <a:off x="2633533" y="3512774"/>
              <a:ext cx="7077046" cy="709111"/>
            </a:xfrm>
            <a:prstGeom prst="homePlat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441117" y="3589979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432286" y="3851947"/>
              <a:ext cx="8624891" cy="32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标题数字等都可以通过点击和重新输入进行更改。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878667" y="3698186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633533" y="4213482"/>
            <a:ext cx="9558467" cy="752484"/>
            <a:chOff x="2633533" y="4213482"/>
            <a:chExt cx="9558467" cy="752484"/>
          </a:xfrm>
        </p:grpSpPr>
        <p:sp>
          <p:nvSpPr>
            <p:cNvPr id="7" name="Pentagon 9"/>
            <p:cNvSpPr/>
            <p:nvPr/>
          </p:nvSpPr>
          <p:spPr>
            <a:xfrm>
              <a:off x="2633533" y="4213482"/>
              <a:ext cx="5111200" cy="70911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41117" y="4275525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3432286" y="4537494"/>
              <a:ext cx="8624891" cy="32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标题数字等都可以通过点击和重新输入进行更改。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878667" y="4426305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>
              <a:off x="7829486" y="4965966"/>
              <a:ext cx="43625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117029" y="5086315"/>
            <a:ext cx="4074971" cy="1272783"/>
            <a:chOff x="8117029" y="5086315"/>
            <a:chExt cx="4074971" cy="1272783"/>
          </a:xfrm>
        </p:grpSpPr>
        <p:sp>
          <p:nvSpPr>
            <p:cNvPr id="60" name="矩形 59"/>
            <p:cNvSpPr/>
            <p:nvPr/>
          </p:nvSpPr>
          <p:spPr>
            <a:xfrm>
              <a:off x="8454761" y="5086316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8443945" y="5426535"/>
              <a:ext cx="3748055" cy="923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2" name="椭圆 61"/>
            <p:cNvSpPr/>
            <p:nvPr/>
          </p:nvSpPr>
          <p:spPr>
            <a:xfrm>
              <a:off x="8117029" y="5180493"/>
              <a:ext cx="211754" cy="2117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209092447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Four 分析讨论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val="5434046"/>
              </p:ext>
            </p:extLst>
          </p:nvPr>
        </p:nvGraphicFramePr>
        <p:xfrm>
          <a:off x="2181013" y="2175196"/>
          <a:ext cx="9443720" cy="3287445"/>
        </p:xfrm>
        <a:graphic>
          <a:graphicData uri="http://schemas.openxmlformats.org/drawingml/2006/table">
            <a:tbl>
              <a:tblPr bandRow="1" firstRow="1">
                <a:tableStyleId>{0E3FDE45-AF77-4B5C-9715-49D594BDF05E}</a:tableStyleId>
              </a:tblPr>
              <a:tblGrid>
                <a:gridCol w="1888744">
                  <a:extLst>
                    <a:ext uri="{9D8B030D-6E8A-4147-A177-3AD203B41FA5}">
                      <a16:colId xmlns:a16="http://schemas.microsoft.com/office/drawing/2014/main" val="1811201852"/>
                    </a:ext>
                  </a:extLst>
                </a:gridCol>
                <a:gridCol w="1888744">
                  <a:extLst>
                    <a:ext uri="{9D8B030D-6E8A-4147-A177-3AD203B41FA5}">
                      <a16:colId xmlns:a16="http://schemas.microsoft.com/office/drawing/2014/main" val="2306946858"/>
                    </a:ext>
                  </a:extLst>
                </a:gridCol>
                <a:gridCol w="1888744">
                  <a:extLst>
                    <a:ext uri="{9D8B030D-6E8A-4147-A177-3AD203B41FA5}">
                      <a16:colId xmlns:a16="http://schemas.microsoft.com/office/drawing/2014/main" val="2491846448"/>
                    </a:ext>
                  </a:extLst>
                </a:gridCol>
                <a:gridCol w="1888744">
                  <a:extLst>
                    <a:ext uri="{9D8B030D-6E8A-4147-A177-3AD203B41FA5}">
                      <a16:colId xmlns:a16="http://schemas.microsoft.com/office/drawing/2014/main" val="2730933235"/>
                    </a:ext>
                  </a:extLst>
                </a:gridCol>
                <a:gridCol w="1888744">
                  <a:extLst>
                    <a:ext uri="{9D8B030D-6E8A-4147-A177-3AD203B41FA5}">
                      <a16:colId xmlns:a16="http://schemas.microsoft.com/office/drawing/2014/main" val="4103752988"/>
                    </a:ext>
                  </a:extLst>
                </a:gridCol>
              </a:tblGrid>
              <a:tr h="469635">
                <a:tc>
                  <a:txBody>
                    <a:bodyPr vert="horz" wrap="square"/>
                    <a:lstStyle/>
                    <a:p>
                      <a:pPr algn="ctr"/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lnT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>
                    <a:lnT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>
                    <a:lnT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>
                    <a:lnT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>
                    <a:lnT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4831059"/>
                  </a:ext>
                </a:extLst>
              </a:tr>
              <a:tr h="469635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63105"/>
                  </a:ext>
                </a:extLst>
              </a:tr>
              <a:tr h="469635">
                <a:tc>
                  <a:txBody>
                    <a:bodyPr vert="horz" wrap="square"/>
                    <a:lstStyle/>
                    <a:p>
                      <a:pPr algn="l" defTabSz="116202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/>
                </a:tc>
                <a:extLst>
                  <a:ext uri="{0D108BD9-81ED-4DB2-BD59-A6C34878D82A}">
                    <a16:rowId xmlns:a16="http://schemas.microsoft.com/office/drawing/2014/main" val="1433847131"/>
                  </a:ext>
                </a:extLst>
              </a:tr>
              <a:tr h="469635">
                <a:tc>
                  <a:txBody>
                    <a:bodyPr vert="horz" wrap="square"/>
                    <a:lstStyle/>
                    <a:p>
                      <a:pPr algn="l" defTabSz="116202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36766"/>
                  </a:ext>
                </a:extLst>
              </a:tr>
              <a:tr h="469635">
                <a:tc>
                  <a:txBody>
                    <a:bodyPr vert="horz" wrap="square"/>
                    <a:lstStyle/>
                    <a:p>
                      <a:pPr algn="l" defTabSz="116202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/>
                </a:tc>
                <a:extLst>
                  <a:ext uri="{0D108BD9-81ED-4DB2-BD59-A6C34878D82A}">
                    <a16:rowId xmlns:a16="http://schemas.microsoft.com/office/drawing/2014/main" val="3079010466"/>
                  </a:ext>
                </a:extLst>
              </a:tr>
              <a:tr h="469635">
                <a:tc>
                  <a:txBody>
                    <a:bodyPr vert="horz" wrap="square"/>
                    <a:lstStyle/>
                    <a:p>
                      <a:pPr algn="l" defTabSz="116202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392868"/>
                  </a:ext>
                </a:extLst>
              </a:tr>
              <a:tr h="469635">
                <a:tc>
                  <a:txBody>
                    <a:bodyPr vert="horz" wrap="square"/>
                    <a:lstStyle/>
                    <a:p>
                      <a:pPr algn="l" defTabSz="116202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anchor="ctr" marB="42810" marL="85620" marR="85620" marT="42810">
                    <a:lnB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lnB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lnB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lnB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b="0" lang="en-US" sz="16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altLang="en-US" b="0" lang="zh-CN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marB="42810" marL="85620" marR="85620" marT="42810">
                    <a:lnB algn="ctr"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81118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91828" y="1368694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2181013" y="1708914"/>
            <a:ext cx="9443720" cy="36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14261015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Four 分析讨论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5560482" y="3194119"/>
            <a:ext cx="2502590" cy="2502590"/>
          </a:xfrm>
          <a:custGeom>
            <a:gdLst>
              <a:gd fmla="*/ 1776349 w 2502590" name="connsiteX0"/>
              <a:gd fmla="*/ 399009 h 2502590" name="connsiteY0"/>
              <a:gd fmla="*/ 1971011 w 2502590" name="connsiteX1"/>
              <a:gd fmla="*/ 235660 h 2502590" name="connsiteY1"/>
              <a:gd fmla="*/ 2126523 w 2502590" name="connsiteX2"/>
              <a:gd fmla="*/ 366150 h 2502590" name="connsiteY2"/>
              <a:gd fmla="*/ 1999458 w 2502590" name="connsiteX3"/>
              <a:gd fmla="*/ 586220 h 2502590" name="connsiteY3"/>
              <a:gd fmla="*/ 2201349 w 2502590" name="connsiteX4"/>
              <a:gd fmla="*/ 935905 h 2502590" name="connsiteY4"/>
              <a:gd fmla="*/ 2455467 w 2502590" name="connsiteX5"/>
              <a:gd fmla="*/ 935898 h 2502590" name="connsiteY5"/>
              <a:gd fmla="*/ 2490719 w 2502590" name="connsiteX6"/>
              <a:gd fmla="*/ 1135820 h 2502590" name="connsiteY6"/>
              <a:gd fmla="*/ 2251923 w 2502590" name="connsiteX7"/>
              <a:gd fmla="*/ 1222728 h 2502590" name="connsiteY7"/>
              <a:gd fmla="*/ 2181807 w 2502590" name="connsiteX8"/>
              <a:gd fmla="*/ 1620375 h 2502590" name="connsiteY8"/>
              <a:gd fmla="*/ 2376478 w 2502590" name="connsiteX9"/>
              <a:gd fmla="*/ 1783714 h 2502590" name="connsiteY9"/>
              <a:gd fmla="*/ 2274974 w 2502590" name="connsiteX10"/>
              <a:gd fmla="*/ 1959523 h 2502590" name="connsiteY10"/>
              <a:gd fmla="*/ 2036183 w 2502590" name="connsiteX11"/>
              <a:gd fmla="*/ 1872603 h 2502590" name="connsiteY11"/>
              <a:gd fmla="*/ 1726869 w 2502590" name="connsiteX12"/>
              <a:gd fmla="*/ 2132148 h 2502590" name="connsiteY12"/>
              <a:gd fmla="*/ 1771003 w 2502590" name="connsiteX13"/>
              <a:gd fmla="*/ 2382405 h 2502590" name="connsiteY13"/>
              <a:gd fmla="*/ 1580239 w 2502590" name="connsiteX14"/>
              <a:gd fmla="*/ 2451837 h 2502590" name="connsiteY14"/>
              <a:gd fmla="*/ 1453186 w 2502590" name="connsiteX15"/>
              <a:gd fmla="*/ 2231761 h 2502590" name="connsiteY15"/>
              <a:gd fmla="*/ 1049405 w 2502590" name="connsiteX16"/>
              <a:gd fmla="*/ 2231761 h 2502590" name="connsiteY16"/>
              <a:gd fmla="*/ 922351 w 2502590" name="connsiteX17"/>
              <a:gd fmla="*/ 2451837 h 2502590" name="connsiteY17"/>
              <a:gd fmla="*/ 731587 w 2502590" name="connsiteX18"/>
              <a:gd fmla="*/ 2382405 h 2502590" name="connsiteY18"/>
              <a:gd fmla="*/ 775721 w 2502590" name="connsiteX19"/>
              <a:gd fmla="*/ 2132148 h 2502590" name="connsiteY19"/>
              <a:gd fmla="*/ 466407 w 2502590" name="connsiteX20"/>
              <a:gd fmla="*/ 1872603 h 2502590" name="connsiteY20"/>
              <a:gd fmla="*/ 227616 w 2502590" name="connsiteX21"/>
              <a:gd fmla="*/ 1959523 h 2502590" name="connsiteY21"/>
              <a:gd fmla="*/ 126112 w 2502590" name="connsiteX22"/>
              <a:gd fmla="*/ 1783714 h 2502590" name="connsiteY22"/>
              <a:gd fmla="*/ 320783 w 2502590" name="connsiteX23"/>
              <a:gd fmla="*/ 1620374 h 2502590" name="connsiteY23"/>
              <a:gd fmla="*/ 250667 w 2502590" name="connsiteX24"/>
              <a:gd fmla="*/ 1222727 h 2502590" name="connsiteY24"/>
              <a:gd fmla="*/ 11871 w 2502590" name="connsiteX25"/>
              <a:gd fmla="*/ 1135820 h 2502590" name="connsiteY25"/>
              <a:gd fmla="*/ 47123 w 2502590" name="connsiteX26"/>
              <a:gd fmla="*/ 935898 h 2502590" name="connsiteY26"/>
              <a:gd fmla="*/ 301241 w 2502590" name="connsiteX27"/>
              <a:gd fmla="*/ 935904 h 2502590" name="connsiteY27"/>
              <a:gd fmla="*/ 503131 w 2502590" name="connsiteX28"/>
              <a:gd fmla="*/ 586219 h 2502590" name="connsiteY28"/>
              <a:gd fmla="*/ 376067 w 2502590" name="connsiteX29"/>
              <a:gd fmla="*/ 366150 h 2502590" name="connsiteY29"/>
              <a:gd fmla="*/ 531579 w 2502590" name="connsiteX30"/>
              <a:gd fmla="*/ 235660 h 2502590" name="connsiteY30"/>
              <a:gd fmla="*/ 726241 w 2502590" name="connsiteX31"/>
              <a:gd fmla="*/ 399009 h 2502590" name="connsiteY31"/>
              <a:gd fmla="*/ 1105671 w 2502590" name="connsiteX32"/>
              <a:gd fmla="*/ 260908 h 2502590" name="connsiteY32"/>
              <a:gd fmla="*/ 1149792 w 2502590" name="connsiteX33"/>
              <a:gd fmla="*/ 10649 h 2502590" name="connsiteY33"/>
              <a:gd fmla="*/ 1352798 w 2502590" name="connsiteX34"/>
              <a:gd fmla="*/ 10649 h 2502590" name="connsiteY34"/>
              <a:gd fmla="*/ 1396919 w 2502590" name="connsiteX35"/>
              <a:gd fmla="*/ 260908 h 2502590" name="connsiteY35"/>
              <a:gd fmla="*/ 1776349 w 2502590" name="connsiteX36"/>
              <a:gd fmla="*/ 399009 h 2502590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2502590" w="2502590">
                <a:moveTo>
                  <a:pt x="1776349" y="399009"/>
                </a:moveTo>
                <a:lnTo>
                  <a:pt x="1971011" y="235660"/>
                </a:lnTo>
                <a:lnTo>
                  <a:pt x="2126523" y="366150"/>
                </a:lnTo>
                <a:lnTo>
                  <a:pt x="1999458" y="586220"/>
                </a:lnTo>
                <a:cubicBezTo>
                  <a:pt x="2089809" y="687858"/>
                  <a:pt x="2158503" y="806840"/>
                  <a:pt x="2201349" y="935905"/>
                </a:cubicBezTo>
                <a:lnTo>
                  <a:pt x="2455467" y="935898"/>
                </a:lnTo>
                <a:lnTo>
                  <a:pt x="2490719" y="1135820"/>
                </a:lnTo>
                <a:lnTo>
                  <a:pt x="2251923" y="1222728"/>
                </a:lnTo>
                <a:cubicBezTo>
                  <a:pt x="2255804" y="1358663"/>
                  <a:pt x="2231947" y="1493964"/>
                  <a:pt x="2181807" y="1620375"/>
                </a:cubicBezTo>
                <a:lnTo>
                  <a:pt x="2376478" y="1783714"/>
                </a:lnTo>
                <a:lnTo>
                  <a:pt x="2274974" y="1959523"/>
                </a:lnTo>
                <a:lnTo>
                  <a:pt x="2036183" y="1872603"/>
                </a:lnTo>
                <a:cubicBezTo>
                  <a:pt x="1951778" y="1979230"/>
                  <a:pt x="1846533" y="2067542"/>
                  <a:pt x="1726869" y="2132148"/>
                </a:cubicBezTo>
                <a:lnTo>
                  <a:pt x="1771003" y="2382405"/>
                </a:lnTo>
                <a:lnTo>
                  <a:pt x="1580239" y="2451837"/>
                </a:lnTo>
                <a:lnTo>
                  <a:pt x="1453186" y="2231761"/>
                </a:lnTo>
                <a:cubicBezTo>
                  <a:pt x="1319990" y="2259188"/>
                  <a:pt x="1182601" y="2259188"/>
                  <a:pt x="1049405" y="2231761"/>
                </a:cubicBezTo>
                <a:lnTo>
                  <a:pt x="922351" y="2451837"/>
                </a:lnTo>
                <a:lnTo>
                  <a:pt x="731587" y="2382405"/>
                </a:lnTo>
                <a:lnTo>
                  <a:pt x="775721" y="2132148"/>
                </a:lnTo>
                <a:cubicBezTo>
                  <a:pt x="656057" y="2067541"/>
                  <a:pt x="550812" y="1979230"/>
                  <a:pt x="466407" y="1872603"/>
                </a:cubicBezTo>
                <a:lnTo>
                  <a:pt x="227616" y="1959523"/>
                </a:lnTo>
                <a:lnTo>
                  <a:pt x="126112" y="1783714"/>
                </a:lnTo>
                <a:lnTo>
                  <a:pt x="320783" y="1620374"/>
                </a:lnTo>
                <a:cubicBezTo>
                  <a:pt x="270643" y="1493964"/>
                  <a:pt x="246786" y="1358663"/>
                  <a:pt x="250667" y="1222727"/>
                </a:cubicBezTo>
                <a:lnTo>
                  <a:pt x="11871" y="1135820"/>
                </a:lnTo>
                <a:lnTo>
                  <a:pt x="47123" y="935898"/>
                </a:lnTo>
                <a:lnTo>
                  <a:pt x="301241" y="935904"/>
                </a:lnTo>
                <a:cubicBezTo>
                  <a:pt x="344087" y="806839"/>
                  <a:pt x="412781" y="687857"/>
                  <a:pt x="503131" y="586219"/>
                </a:cubicBezTo>
                <a:lnTo>
                  <a:pt x="376067" y="366150"/>
                </a:lnTo>
                <a:lnTo>
                  <a:pt x="531579" y="235660"/>
                </a:lnTo>
                <a:lnTo>
                  <a:pt x="726241" y="399009"/>
                </a:lnTo>
                <a:cubicBezTo>
                  <a:pt x="842024" y="327680"/>
                  <a:pt x="971127" y="280691"/>
                  <a:pt x="1105671" y="260908"/>
                </a:cubicBezTo>
                <a:lnTo>
                  <a:pt x="1149792" y="10649"/>
                </a:lnTo>
                <a:lnTo>
                  <a:pt x="1352798" y="10649"/>
                </a:lnTo>
                <a:lnTo>
                  <a:pt x="1396919" y="260908"/>
                </a:lnTo>
                <a:cubicBezTo>
                  <a:pt x="1531463" y="280691"/>
                  <a:pt x="1660566" y="327681"/>
                  <a:pt x="1776349" y="399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688407" lIns="561552" numCol="1" rIns="561552" spcCol="1270" spcFirstLastPara="0" tIns="644640" vert="horz" wrap="square">
            <a:noAutofit/>
          </a:bodyPr>
          <a:lstStyle/>
          <a:p>
            <a:pPr algn="ctr" defTabSz="2044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600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104429" y="2602597"/>
            <a:ext cx="1820066" cy="1820066"/>
          </a:xfrm>
          <a:custGeom>
            <a:gdLst>
              <a:gd fmla="*/ 1361859 w 1820066" name="connsiteX0"/>
              <a:gd fmla="*/ 460976 h 1820066" name="connsiteY0"/>
              <a:gd fmla="*/ 1630380 w 1820066" name="connsiteX1"/>
              <a:gd fmla="*/ 380049 h 1820066" name="connsiteY1"/>
              <a:gd fmla="*/ 1729186 w 1820066" name="connsiteX2"/>
              <a:gd fmla="*/ 551186 h 1820066" name="connsiteY2"/>
              <a:gd fmla="*/ 1524840 w 1820066" name="connsiteX3"/>
              <a:gd fmla="*/ 743269 h 1820066" name="connsiteY3"/>
              <a:gd fmla="*/ 1524840 w 1820066" name="connsiteX4"/>
              <a:gd fmla="*/ 1076798 h 1820066" name="connsiteY4"/>
              <a:gd fmla="*/ 1729186 w 1820066" name="connsiteX5"/>
              <a:gd fmla="*/ 1268880 h 1820066" name="connsiteY5"/>
              <a:gd fmla="*/ 1630380 w 1820066" name="connsiteX6"/>
              <a:gd fmla="*/ 1440017 h 1820066" name="connsiteY6"/>
              <a:gd fmla="*/ 1361859 w 1820066" name="connsiteX7"/>
              <a:gd fmla="*/ 1359090 h 1820066" name="connsiteY7"/>
              <a:gd fmla="*/ 1073014 w 1820066" name="connsiteX8"/>
              <a:gd fmla="*/ 1525854 h 1820066" name="connsiteY8"/>
              <a:gd fmla="*/ 1008839 w 1820066" name="connsiteX9"/>
              <a:gd fmla="*/ 1798864 h 1820066" name="connsiteY9"/>
              <a:gd fmla="*/ 811227 w 1820066" name="connsiteX10"/>
              <a:gd fmla="*/ 1798864 h 1820066" name="connsiteY10"/>
              <a:gd fmla="*/ 747052 w 1820066" name="connsiteX11"/>
              <a:gd fmla="*/ 1525854 h 1820066" name="connsiteY11"/>
              <a:gd fmla="*/ 458207 w 1820066" name="connsiteX12"/>
              <a:gd fmla="*/ 1359090 h 1820066" name="connsiteY12"/>
              <a:gd fmla="*/ 189686 w 1820066" name="connsiteX13"/>
              <a:gd fmla="*/ 1440017 h 1820066" name="connsiteY13"/>
              <a:gd fmla="*/ 90880 w 1820066" name="connsiteX14"/>
              <a:gd fmla="*/ 1268880 h 1820066" name="connsiteY14"/>
              <a:gd fmla="*/ 295226 w 1820066" name="connsiteX15"/>
              <a:gd fmla="*/ 1076797 h 1820066" name="connsiteY15"/>
              <a:gd fmla="*/ 295226 w 1820066" name="connsiteX16"/>
              <a:gd fmla="*/ 743268 h 1820066" name="connsiteY16"/>
              <a:gd fmla="*/ 90880 w 1820066" name="connsiteX17"/>
              <a:gd fmla="*/ 551186 h 1820066" name="connsiteY17"/>
              <a:gd fmla="*/ 189686 w 1820066" name="connsiteX18"/>
              <a:gd fmla="*/ 380049 h 1820066" name="connsiteY18"/>
              <a:gd fmla="*/ 458207 w 1820066" name="connsiteX19"/>
              <a:gd fmla="*/ 460976 h 1820066" name="connsiteY19"/>
              <a:gd fmla="*/ 747052 w 1820066" name="connsiteX20"/>
              <a:gd fmla="*/ 294212 h 1820066" name="connsiteY20"/>
              <a:gd fmla="*/ 811227 w 1820066" name="connsiteX21"/>
              <a:gd fmla="*/ 21202 h 1820066" name="connsiteY21"/>
              <a:gd fmla="*/ 1008839 w 1820066" name="connsiteX22"/>
              <a:gd fmla="*/ 21202 h 1820066" name="connsiteY22"/>
              <a:gd fmla="*/ 1073014 w 1820066" name="connsiteX23"/>
              <a:gd fmla="*/ 294212 h 1820066" name="connsiteY23"/>
              <a:gd fmla="*/ 1361859 w 1820066" name="connsiteX24"/>
              <a:gd fmla="*/ 460976 h 1820066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1820065" w="1820065">
                <a:moveTo>
                  <a:pt x="1361859" y="460976"/>
                </a:moveTo>
                <a:lnTo>
                  <a:pt x="1630380" y="380049"/>
                </a:lnTo>
                <a:lnTo>
                  <a:pt x="1729186" y="551186"/>
                </a:lnTo>
                <a:lnTo>
                  <a:pt x="1524840" y="743269"/>
                </a:lnTo>
                <a:cubicBezTo>
                  <a:pt x="1554461" y="852472"/>
                  <a:pt x="1554461" y="967595"/>
                  <a:pt x="1524840" y="1076798"/>
                </a:cubicBezTo>
                <a:lnTo>
                  <a:pt x="1729186" y="1268880"/>
                </a:lnTo>
                <a:lnTo>
                  <a:pt x="1630380" y="1440017"/>
                </a:lnTo>
                <a:lnTo>
                  <a:pt x="1361859" y="1359090"/>
                </a:lnTo>
                <a:cubicBezTo>
                  <a:pt x="1282097" y="1439344"/>
                  <a:pt x="1182398" y="1496905"/>
                  <a:pt x="1073014" y="1525854"/>
                </a:cubicBezTo>
                <a:lnTo>
                  <a:pt x="1008839" y="1798864"/>
                </a:lnTo>
                <a:lnTo>
                  <a:pt x="811227" y="1798864"/>
                </a:lnTo>
                <a:lnTo>
                  <a:pt x="747052" y="1525854"/>
                </a:lnTo>
                <a:cubicBezTo>
                  <a:pt x="637669" y="1496905"/>
                  <a:pt x="537970" y="1439344"/>
                  <a:pt x="458207" y="1359090"/>
                </a:cubicBezTo>
                <a:lnTo>
                  <a:pt x="189686" y="1440017"/>
                </a:lnTo>
                <a:lnTo>
                  <a:pt x="90880" y="1268880"/>
                </a:lnTo>
                <a:lnTo>
                  <a:pt x="295226" y="1076797"/>
                </a:lnTo>
                <a:cubicBezTo>
                  <a:pt x="265605" y="967594"/>
                  <a:pt x="265605" y="852471"/>
                  <a:pt x="295226" y="743268"/>
                </a:cubicBezTo>
                <a:lnTo>
                  <a:pt x="90880" y="551186"/>
                </a:lnTo>
                <a:lnTo>
                  <a:pt x="189686" y="380049"/>
                </a:lnTo>
                <a:lnTo>
                  <a:pt x="458207" y="460976"/>
                </a:lnTo>
                <a:cubicBezTo>
                  <a:pt x="537969" y="380722"/>
                  <a:pt x="637668" y="323161"/>
                  <a:pt x="747052" y="294212"/>
                </a:cubicBezTo>
                <a:lnTo>
                  <a:pt x="811227" y="21202"/>
                </a:lnTo>
                <a:lnTo>
                  <a:pt x="1008839" y="21202"/>
                </a:lnTo>
                <a:lnTo>
                  <a:pt x="1073014" y="294212"/>
                </a:lnTo>
                <a:cubicBezTo>
                  <a:pt x="1182397" y="323161"/>
                  <a:pt x="1282096" y="380722"/>
                  <a:pt x="1361859" y="4609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95266" lIns="492497" numCol="1" rIns="492497" spcCol="1270" spcFirstLastPara="0" tIns="495266" vert="horz" wrap="square">
            <a:noAutofit/>
          </a:bodyPr>
          <a:lstStyle/>
          <a:p>
            <a:pPr algn="ctr" defTabSz="1200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700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923459" y="1146545"/>
            <a:ext cx="2184079" cy="2184079"/>
          </a:xfrm>
          <a:custGeom>
            <a:gdLst>
              <a:gd fmla="*/ 1334344 w 1783293" name="connsiteX0"/>
              <a:gd fmla="*/ 451663 h 1783293" name="connsiteY0"/>
              <a:gd fmla="*/ 1597440 w 1783293" name="connsiteX1"/>
              <a:gd fmla="*/ 372371 h 1783293" name="connsiteY1"/>
              <a:gd fmla="*/ 1694249 w 1783293" name="connsiteX2"/>
              <a:gd fmla="*/ 540050 h 1783293" name="connsiteY2"/>
              <a:gd fmla="*/ 1494032 w 1783293" name="connsiteX3"/>
              <a:gd fmla="*/ 728251 h 1783293" name="connsiteY3"/>
              <a:gd fmla="*/ 1494032 w 1783293" name="connsiteX4"/>
              <a:gd fmla="*/ 1055042 h 1783293" name="connsiteY4"/>
              <a:gd fmla="*/ 1694249 w 1783293" name="connsiteX5"/>
              <a:gd fmla="*/ 1243243 h 1783293" name="connsiteY5"/>
              <a:gd fmla="*/ 1597440 w 1783293" name="connsiteX6"/>
              <a:gd fmla="*/ 1410922 h 1783293" name="connsiteY6"/>
              <a:gd fmla="*/ 1334344 w 1783293" name="connsiteX7"/>
              <a:gd fmla="*/ 1331630 h 1783293" name="connsiteY7"/>
              <a:gd fmla="*/ 1051335 w 1783293" name="connsiteX8"/>
              <a:gd fmla="*/ 1495025 h 1783293" name="connsiteY8"/>
              <a:gd fmla="*/ 988456 w 1783293" name="connsiteX9"/>
              <a:gd fmla="*/ 1762519 h 1783293" name="connsiteY9"/>
              <a:gd fmla="*/ 794837 w 1783293" name="connsiteX10"/>
              <a:gd fmla="*/ 1762519 h 1783293" name="connsiteY10"/>
              <a:gd fmla="*/ 731958 w 1783293" name="connsiteX11"/>
              <a:gd fmla="*/ 1495025 h 1783293" name="connsiteY11"/>
              <a:gd fmla="*/ 448949 w 1783293" name="connsiteX12"/>
              <a:gd fmla="*/ 1331630 h 1783293" name="connsiteY12"/>
              <a:gd fmla="*/ 185853 w 1783293" name="connsiteX13"/>
              <a:gd fmla="*/ 1410922 h 1783293" name="connsiteY13"/>
              <a:gd fmla="*/ 89044 w 1783293" name="connsiteX14"/>
              <a:gd fmla="*/ 1243243 h 1783293" name="connsiteY14"/>
              <a:gd fmla="*/ 289261 w 1783293" name="connsiteX15"/>
              <a:gd fmla="*/ 1055042 h 1783293" name="connsiteY15"/>
              <a:gd fmla="*/ 289261 w 1783293" name="connsiteX16"/>
              <a:gd fmla="*/ 728251 h 1783293" name="connsiteY16"/>
              <a:gd fmla="*/ 89044 w 1783293" name="connsiteX17"/>
              <a:gd fmla="*/ 540050 h 1783293" name="connsiteY17"/>
              <a:gd fmla="*/ 185853 w 1783293" name="connsiteX18"/>
              <a:gd fmla="*/ 372371 h 1783293" name="connsiteY18"/>
              <a:gd fmla="*/ 448949 w 1783293" name="connsiteX19"/>
              <a:gd fmla="*/ 451663 h 1783293" name="connsiteY19"/>
              <a:gd fmla="*/ 731958 w 1783293" name="connsiteX20"/>
              <a:gd fmla="*/ 288268 h 1783293" name="connsiteY20"/>
              <a:gd fmla="*/ 794837 w 1783293" name="connsiteX21"/>
              <a:gd fmla="*/ 20774 h 1783293" name="connsiteY21"/>
              <a:gd fmla="*/ 988456 w 1783293" name="connsiteX22"/>
              <a:gd fmla="*/ 20774 h 1783293" name="connsiteY22"/>
              <a:gd fmla="*/ 1051335 w 1783293" name="connsiteX23"/>
              <a:gd fmla="*/ 288268 h 1783293" name="connsiteY23"/>
              <a:gd fmla="*/ 1334344 w 1783293" name="connsiteX24"/>
              <a:gd fmla="*/ 451663 h 1783293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1783291" w="1783291">
                <a:moveTo>
                  <a:pt x="1147812" y="451089"/>
                </a:moveTo>
                <a:lnTo>
                  <a:pt x="1338552" y="332955"/>
                </a:lnTo>
                <a:lnTo>
                  <a:pt x="1450338" y="444741"/>
                </a:lnTo>
                <a:lnTo>
                  <a:pt x="1332203" y="635482"/>
                </a:lnTo>
                <a:cubicBezTo>
                  <a:pt x="1377704" y="713734"/>
                  <a:pt x="1401541" y="802693"/>
                  <a:pt x="1401262" y="893213"/>
                </a:cubicBezTo>
                <a:lnTo>
                  <a:pt x="1598940" y="999332"/>
                </a:lnTo>
                <a:lnTo>
                  <a:pt x="1558024" y="1152034"/>
                </a:lnTo>
                <a:lnTo>
                  <a:pt x="1333770" y="1145098"/>
                </a:lnTo>
                <a:cubicBezTo>
                  <a:pt x="1288752" y="1223629"/>
                  <a:pt x="1223629" y="1288751"/>
                  <a:pt x="1145098" y="1333770"/>
                </a:cubicBezTo>
                <a:lnTo>
                  <a:pt x="1152035" y="1558024"/>
                </a:lnTo>
                <a:lnTo>
                  <a:pt x="999332" y="1598940"/>
                </a:lnTo>
                <a:lnTo>
                  <a:pt x="893213" y="1401262"/>
                </a:lnTo>
                <a:cubicBezTo>
                  <a:pt x="802694" y="1401541"/>
                  <a:pt x="713734" y="1377704"/>
                  <a:pt x="635481" y="1332204"/>
                </a:cubicBezTo>
                <a:lnTo>
                  <a:pt x="444741" y="1450338"/>
                </a:lnTo>
                <a:lnTo>
                  <a:pt x="332955" y="1338552"/>
                </a:lnTo>
                <a:lnTo>
                  <a:pt x="451090" y="1147811"/>
                </a:lnTo>
                <a:cubicBezTo>
                  <a:pt x="405589" y="1069559"/>
                  <a:pt x="381752" y="980600"/>
                  <a:pt x="382031" y="890080"/>
                </a:cubicBezTo>
                <a:lnTo>
                  <a:pt x="184353" y="783961"/>
                </a:lnTo>
                <a:lnTo>
                  <a:pt x="225269" y="631259"/>
                </a:lnTo>
                <a:lnTo>
                  <a:pt x="449523" y="638195"/>
                </a:lnTo>
                <a:cubicBezTo>
                  <a:pt x="494541" y="559664"/>
                  <a:pt x="559664" y="494542"/>
                  <a:pt x="638195" y="449523"/>
                </a:cubicBezTo>
                <a:lnTo>
                  <a:pt x="631258" y="225269"/>
                </a:lnTo>
                <a:lnTo>
                  <a:pt x="783961" y="184353"/>
                </a:lnTo>
                <a:lnTo>
                  <a:pt x="890080" y="382031"/>
                </a:lnTo>
                <a:cubicBezTo>
                  <a:pt x="980599" y="381752"/>
                  <a:pt x="1069559" y="405589"/>
                  <a:pt x="1147812" y="4510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629622" lIns="629622" numCol="1" rIns="629621" spcCol="1270" spcFirstLastPara="0" tIns="629621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cs typeface="+mn-ea"/>
              <a:sym typeface="+mn-lt"/>
            </a:endParaRPr>
          </a:p>
        </p:txBody>
      </p:sp>
      <p:sp>
        <p:nvSpPr>
          <p:cNvPr id="12" name="环形箭头 11"/>
          <p:cNvSpPr/>
          <p:nvPr/>
        </p:nvSpPr>
        <p:spPr>
          <a:xfrm>
            <a:off x="5371972" y="2814248"/>
            <a:ext cx="3203316" cy="3203316"/>
          </a:xfrm>
          <a:prstGeom prst="circularArrow">
            <a:avLst>
              <a:gd fmla="val 4688" name="adj1"/>
              <a:gd fmla="val 299029" name="adj2"/>
              <a:gd fmla="val 2524070" name="adj3"/>
              <a:gd fmla="val 15844352" name="adj4"/>
              <a:gd fmla="val 5469" name="adj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形状 12"/>
          <p:cNvSpPr/>
          <p:nvPr/>
        </p:nvSpPr>
        <p:spPr>
          <a:xfrm>
            <a:off x="3782099" y="2198358"/>
            <a:ext cx="2327409" cy="2327409"/>
          </a:xfrm>
          <a:prstGeom prst="leftCircularArrow">
            <a:avLst>
              <a:gd fmla="val 6452" name="adj1"/>
              <a:gd fmla="val 429999" name="adj2"/>
              <a:gd fmla="val 10489124" name="adj3"/>
              <a:gd fmla="val 14837806" name="adj4"/>
              <a:gd fmla="val 7527" name="adj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环形箭头 13"/>
          <p:cNvSpPr/>
          <p:nvPr/>
        </p:nvSpPr>
        <p:spPr>
          <a:xfrm>
            <a:off x="4711358" y="954803"/>
            <a:ext cx="2509415" cy="2509415"/>
          </a:xfrm>
          <a:prstGeom prst="circularArrow">
            <a:avLst>
              <a:gd fmla="val 5984" name="adj1"/>
              <a:gd fmla="val 394124" name="adj2"/>
              <a:gd fmla="val 13313824" name="adj3"/>
              <a:gd fmla="val 10508221" name="adj4"/>
              <a:gd fmla="val 6981" name="adj5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30755" y="1166935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7419940" y="1507155"/>
            <a:ext cx="2519993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椭圆 16"/>
          <p:cNvSpPr/>
          <p:nvPr/>
        </p:nvSpPr>
        <p:spPr>
          <a:xfrm>
            <a:off x="7093024" y="126111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88903" y="3194119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978088" y="3534339"/>
            <a:ext cx="2688849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椭圆 19"/>
          <p:cNvSpPr/>
          <p:nvPr/>
        </p:nvSpPr>
        <p:spPr>
          <a:xfrm>
            <a:off x="651172" y="3288297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34616" y="4041368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9023801" y="4381588"/>
            <a:ext cx="2613142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椭圆 22"/>
          <p:cNvSpPr/>
          <p:nvPr/>
        </p:nvSpPr>
        <p:spPr>
          <a:xfrm>
            <a:off x="8696885" y="4135546"/>
            <a:ext cx="211754" cy="211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6571331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10117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7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主要结论</a:t>
            </a:r>
          </a:p>
        </p:txBody>
      </p:sp>
    </p:spTree>
    <p:extLst>
      <p:ext uri="{BB962C8B-B14F-4D97-AF65-F5344CB8AC3E}">
        <p14:creationId val="10891316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" name="椭圆 1023"/>
          <p:cNvSpPr/>
          <p:nvPr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45" name="椭圆 644"/>
          <p:cNvSpPr/>
          <p:nvPr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646" name="椭圆 645"/>
          <p:cNvSpPr/>
          <p:nvPr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47" name="椭圆 646"/>
          <p:cNvSpPr/>
          <p:nvPr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48" name="椭圆 647"/>
          <p:cNvSpPr/>
          <p:nvPr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52" name="椭圆 651"/>
          <p:cNvSpPr/>
          <p:nvPr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25" name="矩形 1024"/>
          <p:cNvSpPr/>
          <p:nvPr/>
        </p:nvSpPr>
        <p:spPr>
          <a:xfrm>
            <a:off x="7247377" y="1577640"/>
            <a:ext cx="1833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Part 1  选题背景</a:t>
            </a:r>
          </a:p>
        </p:txBody>
      </p:sp>
      <p:sp>
        <p:nvSpPr>
          <p:cNvPr id="655" name="矩形 654"/>
          <p:cNvSpPr/>
          <p:nvPr/>
        </p:nvSpPr>
        <p:spPr>
          <a:xfrm>
            <a:off x="7247377" y="2271527"/>
            <a:ext cx="1833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Part 2  论文结构</a:t>
            </a:r>
          </a:p>
        </p:txBody>
      </p:sp>
      <p:sp>
        <p:nvSpPr>
          <p:cNvPr id="656" name="矩形 655"/>
          <p:cNvSpPr/>
          <p:nvPr/>
        </p:nvSpPr>
        <p:spPr>
          <a:xfrm>
            <a:off x="7247377" y="2965414"/>
            <a:ext cx="1833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Part 3  研究方法</a:t>
            </a:r>
          </a:p>
        </p:txBody>
      </p:sp>
      <p:sp>
        <p:nvSpPr>
          <p:cNvPr id="657" name="矩形 656"/>
          <p:cNvSpPr/>
          <p:nvPr/>
        </p:nvSpPr>
        <p:spPr>
          <a:xfrm>
            <a:off x="7247377" y="3659301"/>
            <a:ext cx="1833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Part 4  分析讨论</a:t>
            </a:r>
          </a:p>
        </p:txBody>
      </p:sp>
      <p:sp>
        <p:nvSpPr>
          <p:cNvPr id="658" name="矩形 657"/>
          <p:cNvSpPr/>
          <p:nvPr/>
        </p:nvSpPr>
        <p:spPr>
          <a:xfrm>
            <a:off x="7247377" y="5047074"/>
            <a:ext cx="1833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Part 6  参考文献</a:t>
            </a:r>
          </a:p>
        </p:txBody>
      </p:sp>
      <p:sp>
        <p:nvSpPr>
          <p:cNvPr id="659" name="矩形 658"/>
          <p:cNvSpPr/>
          <p:nvPr/>
        </p:nvSpPr>
        <p:spPr>
          <a:xfrm>
            <a:off x="7247377" y="4353189"/>
            <a:ext cx="1833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Part 5  主要结论</a:t>
            </a:r>
          </a:p>
        </p:txBody>
      </p:sp>
      <p:sp>
        <p:nvSpPr>
          <p:cNvPr id="1029" name="文本占位符 1028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pPr algn="ctr" defTabSz="914377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4800">
                <a:ln w="3175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rgbClr val="FFFFFF"/>
                </a:solidFill>
                <a:cs typeface="+mn-ea"/>
                <a:sym typeface="+mn-lt"/>
              </a:rPr>
              <a:t>目录</a:t>
            </a:r>
          </a:p>
          <a:p>
            <a:pPr algn="ctr" defTabSz="914377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4800">
                <a:ln w="3175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rgbClr val="FFFFFF"/>
                </a:solidFill>
                <a:cs typeface="+mn-ea"/>
                <a:sym typeface="+mn-lt"/>
              </a:rPr>
              <a:t>Content</a:t>
            </a:r>
          </a:p>
        </p:txBody>
      </p:sp>
    </p:spTree>
    <p:extLst>
      <p:ext uri="{BB962C8B-B14F-4D97-AF65-F5344CB8AC3E}">
        <p14:creationId val="24367763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Five 主要结论</a:t>
            </a:r>
          </a:p>
        </p:txBody>
      </p:sp>
      <p:sp>
        <p:nvSpPr>
          <p:cNvPr id="4" name="Arc 33"/>
          <p:cNvSpPr/>
          <p:nvPr/>
        </p:nvSpPr>
        <p:spPr>
          <a:xfrm>
            <a:off x="9218988" y="412779"/>
            <a:ext cx="5946023" cy="5943542"/>
          </a:xfrm>
          <a:prstGeom prst="arc">
            <a:avLst>
              <a:gd fmla="val 10758056" name="adj1"/>
              <a:gd fmla="val 16174588" name="adj2"/>
            </a:avLst>
          </a:prstGeom>
          <a:ln cap="rnd"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Arc 33"/>
          <p:cNvSpPr/>
          <p:nvPr/>
        </p:nvSpPr>
        <p:spPr>
          <a:xfrm flipV="1">
            <a:off x="9218988" y="412779"/>
            <a:ext cx="5946023" cy="5943542"/>
          </a:xfrm>
          <a:prstGeom prst="arc">
            <a:avLst>
              <a:gd fmla="val 10758056" name="adj1"/>
              <a:gd fmla="val 16174588" name="adj2"/>
            </a:avLst>
          </a:prstGeom>
          <a:ln cap="rnd"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Arc 33"/>
          <p:cNvSpPr/>
          <p:nvPr/>
        </p:nvSpPr>
        <p:spPr>
          <a:xfrm flipV="1">
            <a:off x="9218987" y="412779"/>
            <a:ext cx="5946023" cy="5943542"/>
          </a:xfrm>
          <a:prstGeom prst="arc">
            <a:avLst>
              <a:gd fmla="val 10758056" name="adj1"/>
              <a:gd fmla="val 16174588" name="adj2"/>
            </a:avLst>
          </a:prstGeom>
          <a:ln cap="rnd"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5797" y="1950888"/>
            <a:ext cx="7251226" cy="1392789"/>
            <a:chOff x="685797" y="1950888"/>
            <a:chExt cx="7251226" cy="1392789"/>
          </a:xfrm>
        </p:grpSpPr>
        <p:grpSp>
          <p:nvGrpSpPr>
            <p:cNvPr id="11" name="Group 59"/>
            <p:cNvGrpSpPr/>
            <p:nvPr/>
          </p:nvGrpSpPr>
          <p:grpSpPr>
            <a:xfrm>
              <a:off x="685798" y="2194484"/>
              <a:ext cx="5869703" cy="1056746"/>
              <a:chOff x="914397" y="1782979"/>
              <a:chExt cx="7826271" cy="1408994"/>
            </a:xfrm>
          </p:grpSpPr>
          <p:sp>
            <p:nvSpPr>
              <p:cNvPr id="12" name="Freeform 13"/>
              <p:cNvSpPr>
                <a:spLocks noEditPoints="1"/>
              </p:cNvSpPr>
              <p:nvPr/>
            </p:nvSpPr>
            <p:spPr bwMode="auto">
              <a:xfrm>
                <a:off x="7257227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8049138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914397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713857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2505767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3297677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4089587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4881497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5673407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3"/>
              <p:cNvSpPr>
                <a:spLocks noEditPoints="1"/>
              </p:cNvSpPr>
              <p:nvPr/>
            </p:nvSpPr>
            <p:spPr bwMode="auto">
              <a:xfrm>
                <a:off x="6465317" y="1782979"/>
                <a:ext cx="691530" cy="1408994"/>
              </a:xfrm>
              <a:custGeom>
                <a:gdLst>
                  <a:gd fmla="*/ 59 w 117" name="T0"/>
                  <a:gd fmla="*/ 41 h 238" name="T1"/>
                  <a:gd fmla="*/ 79 w 117" name="T2"/>
                  <a:gd fmla="*/ 21 h 238" name="T3"/>
                  <a:gd fmla="*/ 59 w 117" name="T4"/>
                  <a:gd fmla="*/ 0 h 238" name="T5"/>
                  <a:gd fmla="*/ 38 w 117" name="T6"/>
                  <a:gd fmla="*/ 21 h 238" name="T7"/>
                  <a:gd fmla="*/ 59 w 117" name="T8"/>
                  <a:gd fmla="*/ 41 h 238" name="T9"/>
                  <a:gd fmla="*/ 116 w 117" name="T10"/>
                  <a:gd fmla="*/ 134 h 238" name="T11"/>
                  <a:gd fmla="*/ 92 w 117" name="T12"/>
                  <a:gd fmla="*/ 64 h 238" name="T13"/>
                  <a:gd fmla="*/ 59 w 117" name="T14"/>
                  <a:gd fmla="*/ 51 h 238" name="T15"/>
                  <a:gd fmla="*/ 25 w 117" name="T16"/>
                  <a:gd fmla="*/ 64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4 w 117" name="T24"/>
                  <a:gd fmla="*/ 91 h 238" name="T25"/>
                  <a:gd fmla="*/ 20 w 117" name="T26"/>
                  <a:gd fmla="*/ 175 h 238" name="T27"/>
                  <a:gd fmla="*/ 33 w 117" name="T28"/>
                  <a:gd fmla="*/ 175 h 238" name="T29"/>
                  <a:gd fmla="*/ 31 w 117" name="T30"/>
                  <a:gd fmla="*/ 231 h 238" name="T31"/>
                  <a:gd fmla="*/ 40 w 117" name="T32"/>
                  <a:gd fmla="*/ 238 h 238" name="T33"/>
                  <a:gd fmla="*/ 49 w 117" name="T34"/>
                  <a:gd fmla="*/ 231 h 238" name="T35"/>
                  <a:gd fmla="*/ 55 w 117" name="T36"/>
                  <a:gd fmla="*/ 175 h 238" name="T37"/>
                  <a:gd fmla="*/ 62 w 117" name="T38"/>
                  <a:gd fmla="*/ 175 h 238" name="T39"/>
                  <a:gd fmla="*/ 68 w 117" name="T40"/>
                  <a:gd fmla="*/ 231 h 238" name="T41"/>
                  <a:gd fmla="*/ 77 w 117" name="T42"/>
                  <a:gd fmla="*/ 238 h 238" name="T43"/>
                  <a:gd fmla="*/ 86 w 117" name="T44"/>
                  <a:gd fmla="*/ 231 h 238" name="T45"/>
                  <a:gd fmla="*/ 84 w 117" name="T46"/>
                  <a:gd fmla="*/ 175 h 238" name="T47"/>
                  <a:gd fmla="*/ 97 w 117" name="T48"/>
                  <a:gd fmla="*/ 175 h 238" name="T49"/>
                  <a:gd fmla="*/ 83 w 117" name="T50"/>
                  <a:gd fmla="*/ 91 h 238" name="T51"/>
                  <a:gd fmla="*/ 103 w 117" name="T52"/>
                  <a:gd fmla="*/ 139 h 238" name="T53"/>
                  <a:gd fmla="*/ 112 w 117" name="T54"/>
                  <a:gd fmla="*/ 142 h 238" name="T55"/>
                  <a:gd fmla="*/ 116 w 117" name="T56"/>
                  <a:gd fmla="*/ 134 h 23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8" w="117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Text Placeholder 9"/>
            <p:cNvSpPr txBox="1"/>
            <p:nvPr/>
          </p:nvSpPr>
          <p:spPr>
            <a:xfrm>
              <a:off x="685797" y="1950888"/>
              <a:ext cx="7095069" cy="1676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>
              <a:defPPr>
                <a:defRPr lang="en-US"/>
              </a:defPPr>
              <a:lvl1pPr indent="0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None/>
                <a:defRPr kern="800" spc="-13" sz="1600"/>
              </a:lvl1pPr>
              <a:lvl2pPr indent="-230712" marL="459306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Char char="–"/>
                <a:defRPr kern="800" sz="1600"/>
              </a:lvl2pPr>
              <a:lvl3pPr indent="-228594" marL="687900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Char char="•"/>
                <a:defRPr kern="800" sz="1600"/>
              </a:lvl3pPr>
              <a:lvl4pPr indent="-228594" marL="916494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Char char="–"/>
                <a:defRPr kern="800" sz="1600"/>
              </a:lvl4pPr>
              <a:lvl5pPr indent="-228594" marL="1145089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Char char="»"/>
                <a:defRPr kern="800" sz="1600"/>
              </a:lvl5pPr>
              <a:lvl6pPr indent="-304792" marL="3352716">
                <a:spcBef>
                  <a:spcPct val="20000"/>
                </a:spcBef>
                <a:buFont charset="0" panose="020b0604020202020204" pitchFamily="34" typeface="Arial"/>
                <a:buChar char="•"/>
                <a:defRPr sz="2667"/>
              </a:lvl6pPr>
              <a:lvl7pPr indent="-304792" marL="3962301">
                <a:spcBef>
                  <a:spcPct val="20000"/>
                </a:spcBef>
                <a:buFont charset="0" panose="020b0604020202020204" pitchFamily="34" typeface="Arial"/>
                <a:buChar char="•"/>
                <a:defRPr sz="2667"/>
              </a:lvl7pPr>
              <a:lvl8pPr indent="-304792" marL="4571886">
                <a:spcBef>
                  <a:spcPct val="20000"/>
                </a:spcBef>
                <a:buFont charset="0" panose="020b0604020202020204" pitchFamily="34" typeface="Arial"/>
                <a:buChar char="•"/>
                <a:defRPr sz="2667"/>
              </a:lvl8pPr>
              <a:lvl9pPr indent="-304792" marL="5181470">
                <a:spcBef>
                  <a:spcPct val="20000"/>
                </a:spcBef>
                <a:buFont charset="0" panose="020b0604020202020204" pitchFamily="34" typeface="Arial"/>
                <a:buChar char="•"/>
                <a:defRPr sz="2667"/>
              </a:lvl9pPr>
            </a:lstStyle>
            <a:p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685798" y="2194484"/>
              <a:ext cx="518648" cy="1056746"/>
            </a:xfrm>
            <a:custGeom>
              <a:gdLst>
                <a:gd fmla="*/ 59 w 117" name="T0"/>
                <a:gd fmla="*/ 41 h 238" name="T1"/>
                <a:gd fmla="*/ 79 w 117" name="T2"/>
                <a:gd fmla="*/ 21 h 238" name="T3"/>
                <a:gd fmla="*/ 59 w 117" name="T4"/>
                <a:gd fmla="*/ 0 h 238" name="T5"/>
                <a:gd fmla="*/ 38 w 117" name="T6"/>
                <a:gd fmla="*/ 21 h 238" name="T7"/>
                <a:gd fmla="*/ 59 w 117" name="T8"/>
                <a:gd fmla="*/ 41 h 238" name="T9"/>
                <a:gd fmla="*/ 116 w 117" name="T10"/>
                <a:gd fmla="*/ 134 h 238" name="T11"/>
                <a:gd fmla="*/ 92 w 117" name="T12"/>
                <a:gd fmla="*/ 64 h 238" name="T13"/>
                <a:gd fmla="*/ 59 w 117" name="T14"/>
                <a:gd fmla="*/ 51 h 238" name="T15"/>
                <a:gd fmla="*/ 25 w 117" name="T16"/>
                <a:gd fmla="*/ 64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4 w 117" name="T24"/>
                <a:gd fmla="*/ 91 h 238" name="T25"/>
                <a:gd fmla="*/ 20 w 117" name="T26"/>
                <a:gd fmla="*/ 175 h 238" name="T27"/>
                <a:gd fmla="*/ 33 w 117" name="T28"/>
                <a:gd fmla="*/ 175 h 238" name="T29"/>
                <a:gd fmla="*/ 31 w 117" name="T30"/>
                <a:gd fmla="*/ 231 h 238" name="T31"/>
                <a:gd fmla="*/ 40 w 117" name="T32"/>
                <a:gd fmla="*/ 238 h 238" name="T33"/>
                <a:gd fmla="*/ 49 w 117" name="T34"/>
                <a:gd fmla="*/ 231 h 238" name="T35"/>
                <a:gd fmla="*/ 55 w 117" name="T36"/>
                <a:gd fmla="*/ 175 h 238" name="T37"/>
                <a:gd fmla="*/ 62 w 117" name="T38"/>
                <a:gd fmla="*/ 175 h 238" name="T39"/>
                <a:gd fmla="*/ 68 w 117" name="T40"/>
                <a:gd fmla="*/ 231 h 238" name="T41"/>
                <a:gd fmla="*/ 77 w 117" name="T42"/>
                <a:gd fmla="*/ 238 h 238" name="T43"/>
                <a:gd fmla="*/ 86 w 117" name="T44"/>
                <a:gd fmla="*/ 231 h 238" name="T45"/>
                <a:gd fmla="*/ 84 w 117" name="T46"/>
                <a:gd fmla="*/ 175 h 238" name="T47"/>
                <a:gd fmla="*/ 97 w 117" name="T48"/>
                <a:gd fmla="*/ 175 h 238" name="T49"/>
                <a:gd fmla="*/ 83 w 117" name="T50"/>
                <a:gd fmla="*/ 91 h 238" name="T51"/>
                <a:gd fmla="*/ 103 w 117" name="T52"/>
                <a:gd fmla="*/ 139 h 238" name="T53"/>
                <a:gd fmla="*/ 112 w 117" name="T54"/>
                <a:gd fmla="*/ 142 h 238" name="T55"/>
                <a:gd fmla="*/ 116 w 117" name="T56"/>
                <a:gd fmla="*/ 134 h 23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8" w="117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1280359" y="2194484"/>
              <a:ext cx="518648" cy="1056746"/>
            </a:xfrm>
            <a:custGeom>
              <a:gdLst>
                <a:gd fmla="*/ 59 w 117" name="T0"/>
                <a:gd fmla="*/ 41 h 238" name="T1"/>
                <a:gd fmla="*/ 79 w 117" name="T2"/>
                <a:gd fmla="*/ 21 h 238" name="T3"/>
                <a:gd fmla="*/ 59 w 117" name="T4"/>
                <a:gd fmla="*/ 0 h 238" name="T5"/>
                <a:gd fmla="*/ 38 w 117" name="T6"/>
                <a:gd fmla="*/ 21 h 238" name="T7"/>
                <a:gd fmla="*/ 59 w 117" name="T8"/>
                <a:gd fmla="*/ 41 h 238" name="T9"/>
                <a:gd fmla="*/ 116 w 117" name="T10"/>
                <a:gd fmla="*/ 134 h 238" name="T11"/>
                <a:gd fmla="*/ 92 w 117" name="T12"/>
                <a:gd fmla="*/ 64 h 238" name="T13"/>
                <a:gd fmla="*/ 59 w 117" name="T14"/>
                <a:gd fmla="*/ 51 h 238" name="T15"/>
                <a:gd fmla="*/ 25 w 117" name="T16"/>
                <a:gd fmla="*/ 64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4 w 117" name="T24"/>
                <a:gd fmla="*/ 91 h 238" name="T25"/>
                <a:gd fmla="*/ 20 w 117" name="T26"/>
                <a:gd fmla="*/ 175 h 238" name="T27"/>
                <a:gd fmla="*/ 33 w 117" name="T28"/>
                <a:gd fmla="*/ 175 h 238" name="T29"/>
                <a:gd fmla="*/ 31 w 117" name="T30"/>
                <a:gd fmla="*/ 231 h 238" name="T31"/>
                <a:gd fmla="*/ 40 w 117" name="T32"/>
                <a:gd fmla="*/ 238 h 238" name="T33"/>
                <a:gd fmla="*/ 49 w 117" name="T34"/>
                <a:gd fmla="*/ 231 h 238" name="T35"/>
                <a:gd fmla="*/ 55 w 117" name="T36"/>
                <a:gd fmla="*/ 175 h 238" name="T37"/>
                <a:gd fmla="*/ 62 w 117" name="T38"/>
                <a:gd fmla="*/ 175 h 238" name="T39"/>
                <a:gd fmla="*/ 68 w 117" name="T40"/>
                <a:gd fmla="*/ 231 h 238" name="T41"/>
                <a:gd fmla="*/ 77 w 117" name="T42"/>
                <a:gd fmla="*/ 238 h 238" name="T43"/>
                <a:gd fmla="*/ 86 w 117" name="T44"/>
                <a:gd fmla="*/ 231 h 238" name="T45"/>
                <a:gd fmla="*/ 84 w 117" name="T46"/>
                <a:gd fmla="*/ 175 h 238" name="T47"/>
                <a:gd fmla="*/ 97 w 117" name="T48"/>
                <a:gd fmla="*/ 175 h 238" name="T49"/>
                <a:gd fmla="*/ 83 w 117" name="T50"/>
                <a:gd fmla="*/ 91 h 238" name="T51"/>
                <a:gd fmla="*/ 103 w 117" name="T52"/>
                <a:gd fmla="*/ 139 h 238" name="T53"/>
                <a:gd fmla="*/ 112 w 117" name="T54"/>
                <a:gd fmla="*/ 142 h 238" name="T55"/>
                <a:gd fmla="*/ 116 w 117" name="T56"/>
                <a:gd fmla="*/ 134 h 23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8" w="117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1874920" y="2194484"/>
              <a:ext cx="518648" cy="1056746"/>
            </a:xfrm>
            <a:custGeom>
              <a:gdLst>
                <a:gd fmla="*/ 59 w 117" name="T0"/>
                <a:gd fmla="*/ 41 h 238" name="T1"/>
                <a:gd fmla="*/ 79 w 117" name="T2"/>
                <a:gd fmla="*/ 21 h 238" name="T3"/>
                <a:gd fmla="*/ 59 w 117" name="T4"/>
                <a:gd fmla="*/ 0 h 238" name="T5"/>
                <a:gd fmla="*/ 38 w 117" name="T6"/>
                <a:gd fmla="*/ 21 h 238" name="T7"/>
                <a:gd fmla="*/ 59 w 117" name="T8"/>
                <a:gd fmla="*/ 41 h 238" name="T9"/>
                <a:gd fmla="*/ 116 w 117" name="T10"/>
                <a:gd fmla="*/ 134 h 238" name="T11"/>
                <a:gd fmla="*/ 92 w 117" name="T12"/>
                <a:gd fmla="*/ 64 h 238" name="T13"/>
                <a:gd fmla="*/ 59 w 117" name="T14"/>
                <a:gd fmla="*/ 51 h 238" name="T15"/>
                <a:gd fmla="*/ 25 w 117" name="T16"/>
                <a:gd fmla="*/ 64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4 w 117" name="T24"/>
                <a:gd fmla="*/ 91 h 238" name="T25"/>
                <a:gd fmla="*/ 20 w 117" name="T26"/>
                <a:gd fmla="*/ 175 h 238" name="T27"/>
                <a:gd fmla="*/ 33 w 117" name="T28"/>
                <a:gd fmla="*/ 175 h 238" name="T29"/>
                <a:gd fmla="*/ 31 w 117" name="T30"/>
                <a:gd fmla="*/ 231 h 238" name="T31"/>
                <a:gd fmla="*/ 40 w 117" name="T32"/>
                <a:gd fmla="*/ 238 h 238" name="T33"/>
                <a:gd fmla="*/ 49 w 117" name="T34"/>
                <a:gd fmla="*/ 231 h 238" name="T35"/>
                <a:gd fmla="*/ 55 w 117" name="T36"/>
                <a:gd fmla="*/ 175 h 238" name="T37"/>
                <a:gd fmla="*/ 62 w 117" name="T38"/>
                <a:gd fmla="*/ 175 h 238" name="T39"/>
                <a:gd fmla="*/ 68 w 117" name="T40"/>
                <a:gd fmla="*/ 231 h 238" name="T41"/>
                <a:gd fmla="*/ 77 w 117" name="T42"/>
                <a:gd fmla="*/ 238 h 238" name="T43"/>
                <a:gd fmla="*/ 86 w 117" name="T44"/>
                <a:gd fmla="*/ 231 h 238" name="T45"/>
                <a:gd fmla="*/ 84 w 117" name="T46"/>
                <a:gd fmla="*/ 175 h 238" name="T47"/>
                <a:gd fmla="*/ 97 w 117" name="T48"/>
                <a:gd fmla="*/ 175 h 238" name="T49"/>
                <a:gd fmla="*/ 83 w 117" name="T50"/>
                <a:gd fmla="*/ 91 h 238" name="T51"/>
                <a:gd fmla="*/ 103 w 117" name="T52"/>
                <a:gd fmla="*/ 139 h 238" name="T53"/>
                <a:gd fmla="*/ 112 w 117" name="T54"/>
                <a:gd fmla="*/ 142 h 238" name="T55"/>
                <a:gd fmla="*/ 116 w 117" name="T56"/>
                <a:gd fmla="*/ 134 h 23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8" w="117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2469480" y="2194484"/>
              <a:ext cx="518648" cy="1056746"/>
            </a:xfrm>
            <a:custGeom>
              <a:gdLst>
                <a:gd fmla="*/ 59 w 117" name="T0"/>
                <a:gd fmla="*/ 41 h 238" name="T1"/>
                <a:gd fmla="*/ 79 w 117" name="T2"/>
                <a:gd fmla="*/ 21 h 238" name="T3"/>
                <a:gd fmla="*/ 59 w 117" name="T4"/>
                <a:gd fmla="*/ 0 h 238" name="T5"/>
                <a:gd fmla="*/ 38 w 117" name="T6"/>
                <a:gd fmla="*/ 21 h 238" name="T7"/>
                <a:gd fmla="*/ 59 w 117" name="T8"/>
                <a:gd fmla="*/ 41 h 238" name="T9"/>
                <a:gd fmla="*/ 116 w 117" name="T10"/>
                <a:gd fmla="*/ 134 h 238" name="T11"/>
                <a:gd fmla="*/ 92 w 117" name="T12"/>
                <a:gd fmla="*/ 64 h 238" name="T13"/>
                <a:gd fmla="*/ 59 w 117" name="T14"/>
                <a:gd fmla="*/ 51 h 238" name="T15"/>
                <a:gd fmla="*/ 25 w 117" name="T16"/>
                <a:gd fmla="*/ 64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4 w 117" name="T24"/>
                <a:gd fmla="*/ 91 h 238" name="T25"/>
                <a:gd fmla="*/ 20 w 117" name="T26"/>
                <a:gd fmla="*/ 175 h 238" name="T27"/>
                <a:gd fmla="*/ 33 w 117" name="T28"/>
                <a:gd fmla="*/ 175 h 238" name="T29"/>
                <a:gd fmla="*/ 31 w 117" name="T30"/>
                <a:gd fmla="*/ 231 h 238" name="T31"/>
                <a:gd fmla="*/ 40 w 117" name="T32"/>
                <a:gd fmla="*/ 238 h 238" name="T33"/>
                <a:gd fmla="*/ 49 w 117" name="T34"/>
                <a:gd fmla="*/ 231 h 238" name="T35"/>
                <a:gd fmla="*/ 55 w 117" name="T36"/>
                <a:gd fmla="*/ 175 h 238" name="T37"/>
                <a:gd fmla="*/ 62 w 117" name="T38"/>
                <a:gd fmla="*/ 175 h 238" name="T39"/>
                <a:gd fmla="*/ 68 w 117" name="T40"/>
                <a:gd fmla="*/ 231 h 238" name="T41"/>
                <a:gd fmla="*/ 77 w 117" name="T42"/>
                <a:gd fmla="*/ 238 h 238" name="T43"/>
                <a:gd fmla="*/ 86 w 117" name="T44"/>
                <a:gd fmla="*/ 231 h 238" name="T45"/>
                <a:gd fmla="*/ 84 w 117" name="T46"/>
                <a:gd fmla="*/ 175 h 238" name="T47"/>
                <a:gd fmla="*/ 97 w 117" name="T48"/>
                <a:gd fmla="*/ 175 h 238" name="T49"/>
                <a:gd fmla="*/ 83 w 117" name="T50"/>
                <a:gd fmla="*/ 91 h 238" name="T51"/>
                <a:gd fmla="*/ 103 w 117" name="T52"/>
                <a:gd fmla="*/ 139 h 238" name="T53"/>
                <a:gd fmla="*/ 112 w 117" name="T54"/>
                <a:gd fmla="*/ 142 h 238" name="T55"/>
                <a:gd fmla="*/ 116 w 117" name="T56"/>
                <a:gd fmla="*/ 134 h 23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8" w="117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3064042" y="2194484"/>
              <a:ext cx="518648" cy="1056746"/>
            </a:xfrm>
            <a:custGeom>
              <a:gdLst>
                <a:gd fmla="*/ 59 w 117" name="T0"/>
                <a:gd fmla="*/ 41 h 238" name="T1"/>
                <a:gd fmla="*/ 79 w 117" name="T2"/>
                <a:gd fmla="*/ 21 h 238" name="T3"/>
                <a:gd fmla="*/ 59 w 117" name="T4"/>
                <a:gd fmla="*/ 0 h 238" name="T5"/>
                <a:gd fmla="*/ 38 w 117" name="T6"/>
                <a:gd fmla="*/ 21 h 238" name="T7"/>
                <a:gd fmla="*/ 59 w 117" name="T8"/>
                <a:gd fmla="*/ 41 h 238" name="T9"/>
                <a:gd fmla="*/ 116 w 117" name="T10"/>
                <a:gd fmla="*/ 134 h 238" name="T11"/>
                <a:gd fmla="*/ 92 w 117" name="T12"/>
                <a:gd fmla="*/ 64 h 238" name="T13"/>
                <a:gd fmla="*/ 59 w 117" name="T14"/>
                <a:gd fmla="*/ 51 h 238" name="T15"/>
                <a:gd fmla="*/ 25 w 117" name="T16"/>
                <a:gd fmla="*/ 64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4 w 117" name="T24"/>
                <a:gd fmla="*/ 91 h 238" name="T25"/>
                <a:gd fmla="*/ 20 w 117" name="T26"/>
                <a:gd fmla="*/ 175 h 238" name="T27"/>
                <a:gd fmla="*/ 33 w 117" name="T28"/>
                <a:gd fmla="*/ 175 h 238" name="T29"/>
                <a:gd fmla="*/ 31 w 117" name="T30"/>
                <a:gd fmla="*/ 231 h 238" name="T31"/>
                <a:gd fmla="*/ 40 w 117" name="T32"/>
                <a:gd fmla="*/ 238 h 238" name="T33"/>
                <a:gd fmla="*/ 49 w 117" name="T34"/>
                <a:gd fmla="*/ 231 h 238" name="T35"/>
                <a:gd fmla="*/ 55 w 117" name="T36"/>
                <a:gd fmla="*/ 175 h 238" name="T37"/>
                <a:gd fmla="*/ 62 w 117" name="T38"/>
                <a:gd fmla="*/ 175 h 238" name="T39"/>
                <a:gd fmla="*/ 68 w 117" name="T40"/>
                <a:gd fmla="*/ 231 h 238" name="T41"/>
                <a:gd fmla="*/ 77 w 117" name="T42"/>
                <a:gd fmla="*/ 238 h 238" name="T43"/>
                <a:gd fmla="*/ 86 w 117" name="T44"/>
                <a:gd fmla="*/ 231 h 238" name="T45"/>
                <a:gd fmla="*/ 84 w 117" name="T46"/>
                <a:gd fmla="*/ 175 h 238" name="T47"/>
                <a:gd fmla="*/ 97 w 117" name="T48"/>
                <a:gd fmla="*/ 175 h 238" name="T49"/>
                <a:gd fmla="*/ 83 w 117" name="T50"/>
                <a:gd fmla="*/ 91 h 238" name="T51"/>
                <a:gd fmla="*/ 103 w 117" name="T52"/>
                <a:gd fmla="*/ 139 h 238" name="T53"/>
                <a:gd fmla="*/ 112 w 117" name="T54"/>
                <a:gd fmla="*/ 142 h 238" name="T55"/>
                <a:gd fmla="*/ 116 w 117" name="T56"/>
                <a:gd fmla="*/ 134 h 23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8" w="117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3658606" y="2194484"/>
              <a:ext cx="518648" cy="1056746"/>
            </a:xfrm>
            <a:custGeom>
              <a:gdLst>
                <a:gd fmla="*/ 59 w 117" name="T0"/>
                <a:gd fmla="*/ 41 h 238" name="T1"/>
                <a:gd fmla="*/ 79 w 117" name="T2"/>
                <a:gd fmla="*/ 21 h 238" name="T3"/>
                <a:gd fmla="*/ 59 w 117" name="T4"/>
                <a:gd fmla="*/ 0 h 238" name="T5"/>
                <a:gd fmla="*/ 38 w 117" name="T6"/>
                <a:gd fmla="*/ 21 h 238" name="T7"/>
                <a:gd fmla="*/ 59 w 117" name="T8"/>
                <a:gd fmla="*/ 41 h 238" name="T9"/>
                <a:gd fmla="*/ 116 w 117" name="T10"/>
                <a:gd fmla="*/ 134 h 238" name="T11"/>
                <a:gd fmla="*/ 92 w 117" name="T12"/>
                <a:gd fmla="*/ 64 h 238" name="T13"/>
                <a:gd fmla="*/ 59 w 117" name="T14"/>
                <a:gd fmla="*/ 51 h 238" name="T15"/>
                <a:gd fmla="*/ 25 w 117" name="T16"/>
                <a:gd fmla="*/ 64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4 w 117" name="T24"/>
                <a:gd fmla="*/ 91 h 238" name="T25"/>
                <a:gd fmla="*/ 20 w 117" name="T26"/>
                <a:gd fmla="*/ 175 h 238" name="T27"/>
                <a:gd fmla="*/ 33 w 117" name="T28"/>
                <a:gd fmla="*/ 175 h 238" name="T29"/>
                <a:gd fmla="*/ 31 w 117" name="T30"/>
                <a:gd fmla="*/ 231 h 238" name="T31"/>
                <a:gd fmla="*/ 40 w 117" name="T32"/>
                <a:gd fmla="*/ 238 h 238" name="T33"/>
                <a:gd fmla="*/ 49 w 117" name="T34"/>
                <a:gd fmla="*/ 231 h 238" name="T35"/>
                <a:gd fmla="*/ 55 w 117" name="T36"/>
                <a:gd fmla="*/ 175 h 238" name="T37"/>
                <a:gd fmla="*/ 62 w 117" name="T38"/>
                <a:gd fmla="*/ 175 h 238" name="T39"/>
                <a:gd fmla="*/ 68 w 117" name="T40"/>
                <a:gd fmla="*/ 231 h 238" name="T41"/>
                <a:gd fmla="*/ 77 w 117" name="T42"/>
                <a:gd fmla="*/ 238 h 238" name="T43"/>
                <a:gd fmla="*/ 86 w 117" name="T44"/>
                <a:gd fmla="*/ 231 h 238" name="T45"/>
                <a:gd fmla="*/ 84 w 117" name="T46"/>
                <a:gd fmla="*/ 175 h 238" name="T47"/>
                <a:gd fmla="*/ 97 w 117" name="T48"/>
                <a:gd fmla="*/ 175 h 238" name="T49"/>
                <a:gd fmla="*/ 83 w 117" name="T50"/>
                <a:gd fmla="*/ 91 h 238" name="T51"/>
                <a:gd fmla="*/ 103 w 117" name="T52"/>
                <a:gd fmla="*/ 139 h 238" name="T53"/>
                <a:gd fmla="*/ 112 w 117" name="T54"/>
                <a:gd fmla="*/ 142 h 238" name="T55"/>
                <a:gd fmla="*/ 116 w 117" name="T56"/>
                <a:gd fmla="*/ 134 h 23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8" w="117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4253163" y="2194484"/>
              <a:ext cx="518648" cy="1056746"/>
            </a:xfrm>
            <a:custGeom>
              <a:gdLst>
                <a:gd fmla="*/ 59 w 117" name="T0"/>
                <a:gd fmla="*/ 41 h 238" name="T1"/>
                <a:gd fmla="*/ 79 w 117" name="T2"/>
                <a:gd fmla="*/ 21 h 238" name="T3"/>
                <a:gd fmla="*/ 59 w 117" name="T4"/>
                <a:gd fmla="*/ 0 h 238" name="T5"/>
                <a:gd fmla="*/ 38 w 117" name="T6"/>
                <a:gd fmla="*/ 21 h 238" name="T7"/>
                <a:gd fmla="*/ 59 w 117" name="T8"/>
                <a:gd fmla="*/ 41 h 238" name="T9"/>
                <a:gd fmla="*/ 116 w 117" name="T10"/>
                <a:gd fmla="*/ 134 h 238" name="T11"/>
                <a:gd fmla="*/ 92 w 117" name="T12"/>
                <a:gd fmla="*/ 64 h 238" name="T13"/>
                <a:gd fmla="*/ 59 w 117" name="T14"/>
                <a:gd fmla="*/ 51 h 238" name="T15"/>
                <a:gd fmla="*/ 25 w 117" name="T16"/>
                <a:gd fmla="*/ 64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4 w 117" name="T24"/>
                <a:gd fmla="*/ 91 h 238" name="T25"/>
                <a:gd fmla="*/ 20 w 117" name="T26"/>
                <a:gd fmla="*/ 175 h 238" name="T27"/>
                <a:gd fmla="*/ 33 w 117" name="T28"/>
                <a:gd fmla="*/ 175 h 238" name="T29"/>
                <a:gd fmla="*/ 31 w 117" name="T30"/>
                <a:gd fmla="*/ 231 h 238" name="T31"/>
                <a:gd fmla="*/ 40 w 117" name="T32"/>
                <a:gd fmla="*/ 238 h 238" name="T33"/>
                <a:gd fmla="*/ 49 w 117" name="T34"/>
                <a:gd fmla="*/ 231 h 238" name="T35"/>
                <a:gd fmla="*/ 55 w 117" name="T36"/>
                <a:gd fmla="*/ 175 h 238" name="T37"/>
                <a:gd fmla="*/ 62 w 117" name="T38"/>
                <a:gd fmla="*/ 175 h 238" name="T39"/>
                <a:gd fmla="*/ 68 w 117" name="T40"/>
                <a:gd fmla="*/ 231 h 238" name="T41"/>
                <a:gd fmla="*/ 77 w 117" name="T42"/>
                <a:gd fmla="*/ 238 h 238" name="T43"/>
                <a:gd fmla="*/ 86 w 117" name="T44"/>
                <a:gd fmla="*/ 231 h 238" name="T45"/>
                <a:gd fmla="*/ 84 w 117" name="T46"/>
                <a:gd fmla="*/ 175 h 238" name="T47"/>
                <a:gd fmla="*/ 97 w 117" name="T48"/>
                <a:gd fmla="*/ 175 h 238" name="T49"/>
                <a:gd fmla="*/ 83 w 117" name="T50"/>
                <a:gd fmla="*/ 91 h 238" name="T51"/>
                <a:gd fmla="*/ 103 w 117" name="T52"/>
                <a:gd fmla="*/ 139 h 238" name="T53"/>
                <a:gd fmla="*/ 112 w 117" name="T54"/>
                <a:gd fmla="*/ 142 h 238" name="T55"/>
                <a:gd fmla="*/ 116 w 117" name="T56"/>
                <a:gd fmla="*/ 134 h 23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8" w="117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4847723" y="2194484"/>
              <a:ext cx="518648" cy="1056746"/>
            </a:xfrm>
            <a:custGeom>
              <a:gdLst>
                <a:gd fmla="*/ 59 w 117" name="T0"/>
                <a:gd fmla="*/ 41 h 238" name="T1"/>
                <a:gd fmla="*/ 79 w 117" name="T2"/>
                <a:gd fmla="*/ 21 h 238" name="T3"/>
                <a:gd fmla="*/ 59 w 117" name="T4"/>
                <a:gd fmla="*/ 0 h 238" name="T5"/>
                <a:gd fmla="*/ 38 w 117" name="T6"/>
                <a:gd fmla="*/ 21 h 238" name="T7"/>
                <a:gd fmla="*/ 59 w 117" name="T8"/>
                <a:gd fmla="*/ 41 h 238" name="T9"/>
                <a:gd fmla="*/ 116 w 117" name="T10"/>
                <a:gd fmla="*/ 134 h 238" name="T11"/>
                <a:gd fmla="*/ 92 w 117" name="T12"/>
                <a:gd fmla="*/ 64 h 238" name="T13"/>
                <a:gd fmla="*/ 59 w 117" name="T14"/>
                <a:gd fmla="*/ 51 h 238" name="T15"/>
                <a:gd fmla="*/ 25 w 117" name="T16"/>
                <a:gd fmla="*/ 64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4 w 117" name="T24"/>
                <a:gd fmla="*/ 91 h 238" name="T25"/>
                <a:gd fmla="*/ 20 w 117" name="T26"/>
                <a:gd fmla="*/ 175 h 238" name="T27"/>
                <a:gd fmla="*/ 33 w 117" name="T28"/>
                <a:gd fmla="*/ 175 h 238" name="T29"/>
                <a:gd fmla="*/ 31 w 117" name="T30"/>
                <a:gd fmla="*/ 231 h 238" name="T31"/>
                <a:gd fmla="*/ 40 w 117" name="T32"/>
                <a:gd fmla="*/ 238 h 238" name="T33"/>
                <a:gd fmla="*/ 49 w 117" name="T34"/>
                <a:gd fmla="*/ 231 h 238" name="T35"/>
                <a:gd fmla="*/ 55 w 117" name="T36"/>
                <a:gd fmla="*/ 175 h 238" name="T37"/>
                <a:gd fmla="*/ 62 w 117" name="T38"/>
                <a:gd fmla="*/ 175 h 238" name="T39"/>
                <a:gd fmla="*/ 68 w 117" name="T40"/>
                <a:gd fmla="*/ 231 h 238" name="T41"/>
                <a:gd fmla="*/ 77 w 117" name="T42"/>
                <a:gd fmla="*/ 238 h 238" name="T43"/>
                <a:gd fmla="*/ 86 w 117" name="T44"/>
                <a:gd fmla="*/ 231 h 238" name="T45"/>
                <a:gd fmla="*/ 84 w 117" name="T46"/>
                <a:gd fmla="*/ 175 h 238" name="T47"/>
                <a:gd fmla="*/ 97 w 117" name="T48"/>
                <a:gd fmla="*/ 175 h 238" name="T49"/>
                <a:gd fmla="*/ 83 w 117" name="T50"/>
                <a:gd fmla="*/ 91 h 238" name="T51"/>
                <a:gd fmla="*/ 103 w 117" name="T52"/>
                <a:gd fmla="*/ 139 h 238" name="T53"/>
                <a:gd fmla="*/ 112 w 117" name="T54"/>
                <a:gd fmla="*/ 142 h 238" name="T55"/>
                <a:gd fmla="*/ 116 w 117" name="T56"/>
                <a:gd fmla="*/ 134 h 23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8" w="117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29"/>
            <p:cNvSpPr txBox="1"/>
            <p:nvPr/>
          </p:nvSpPr>
          <p:spPr>
            <a:xfrm>
              <a:off x="6695978" y="2678880"/>
              <a:ext cx="2606992" cy="8961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30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  <a:p>
              <a:pPr>
                <a:lnSpc>
                  <a:spcPct val="80000"/>
                </a:lnSpc>
              </a:pPr>
              <a:r>
                <a:rPr lang="en-US" sz="3300">
                  <a:solidFill>
                    <a:schemeClr val="bg1"/>
                  </a:solidFill>
                  <a:cs typeface="+mn-ea"/>
                  <a:sym typeface="+mn-lt"/>
                </a:rPr>
                <a:t>Lorem ipsum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6227" y="3600428"/>
            <a:ext cx="7320796" cy="1330702"/>
            <a:chOff x="616227" y="3600428"/>
            <a:chExt cx="7320796" cy="1330702"/>
          </a:xfrm>
        </p:grpSpPr>
        <p:sp>
          <p:nvSpPr>
            <p:cNvPr id="22" name="Text Placeholder 8"/>
            <p:cNvSpPr txBox="1"/>
            <p:nvPr/>
          </p:nvSpPr>
          <p:spPr>
            <a:xfrm>
              <a:off x="616227" y="3600428"/>
              <a:ext cx="7061933" cy="1676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>
              <a:lvl1pPr algn="l" defTabSz="1219170" eaLnBrk="1" hangingPunct="1" indent="-228594" latinLnBrk="0" marL="228594" rtl="0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Char char="•"/>
                <a:defRPr kern="800" spc="-13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1219170" eaLnBrk="1" hangingPunct="1" indent="-230712" latinLnBrk="0" marL="459306" rtl="0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Char char="–"/>
                <a:defRPr kern="8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219170" eaLnBrk="1" hangingPunct="1" indent="-228594" latinLnBrk="0" marL="687900" rtl="0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Char char="•"/>
                <a:defRPr kern="8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219170" eaLnBrk="1" hangingPunct="1" indent="-228594" latinLnBrk="0" marL="916494" rtl="0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Char char="–"/>
                <a:defRPr kern="8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219170" eaLnBrk="1" hangingPunct="1" indent="-228594" latinLnBrk="0" marL="1145089" rtl="0">
                <a:spcBef>
                  <a:spcPct val="20000"/>
                </a:spcBef>
                <a:buClr>
                  <a:schemeClr val="accent1"/>
                </a:buClr>
                <a:buFont charset="0" panose="020b0604020202020204" pitchFamily="34" typeface="Arial"/>
                <a:buChar char="»"/>
                <a:defRPr kern="8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19170" eaLnBrk="1" hangingPunct="1" indent="-304792" latinLnBrk="0" marL="3352716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66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19170" eaLnBrk="1" hangingPunct="1" indent="-304792" latinLnBrk="0" marL="396230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66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19170" eaLnBrk="1" hangingPunct="1" indent="-304792" latinLnBrk="0" marL="4571886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66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19170" eaLnBrk="1" hangingPunct="1" indent="-304792" latinLnBrk="0" marL="518147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66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buNone/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685798" y="3874642"/>
              <a:ext cx="518581" cy="1033405"/>
            </a:xfrm>
            <a:custGeom>
              <a:gdLst>
                <a:gd fmla="*/ 58 w 117" name="T0"/>
                <a:gd fmla="*/ 41 h 238" name="T1"/>
                <a:gd fmla="*/ 79 w 117" name="T2"/>
                <a:gd fmla="*/ 20 h 238" name="T3"/>
                <a:gd fmla="*/ 58 w 117" name="T4"/>
                <a:gd fmla="*/ 0 h 238" name="T5"/>
                <a:gd fmla="*/ 38 w 117" name="T6"/>
                <a:gd fmla="*/ 20 h 238" name="T7"/>
                <a:gd fmla="*/ 58 w 117" name="T8"/>
                <a:gd fmla="*/ 41 h 238" name="T9"/>
                <a:gd fmla="*/ 116 w 117" name="T10"/>
                <a:gd fmla="*/ 134 h 238" name="T11"/>
                <a:gd fmla="*/ 92 w 117" name="T12"/>
                <a:gd fmla="*/ 65 h 238" name="T13"/>
                <a:gd fmla="*/ 58 w 117" name="T14"/>
                <a:gd fmla="*/ 51 h 238" name="T15"/>
                <a:gd fmla="*/ 25 w 117" name="T16"/>
                <a:gd fmla="*/ 65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5 w 117" name="T24"/>
                <a:gd fmla="*/ 91 h 238" name="T25"/>
                <a:gd fmla="*/ 31 w 117" name="T26"/>
                <a:gd fmla="*/ 231 h 238" name="T27"/>
                <a:gd fmla="*/ 40 w 117" name="T28"/>
                <a:gd fmla="*/ 238 h 238" name="T29"/>
                <a:gd fmla="*/ 49 w 117" name="T30"/>
                <a:gd fmla="*/ 231 h 238" name="T31"/>
                <a:gd fmla="*/ 58 w 117" name="T32"/>
                <a:gd fmla="*/ 149 h 238" name="T33"/>
                <a:gd fmla="*/ 68 w 117" name="T34"/>
                <a:gd fmla="*/ 231 h 238" name="T35"/>
                <a:gd fmla="*/ 77 w 117" name="T36"/>
                <a:gd fmla="*/ 238 h 238" name="T37"/>
                <a:gd fmla="*/ 85 w 117" name="T38"/>
                <a:gd fmla="*/ 231 h 238" name="T39"/>
                <a:gd fmla="*/ 82 w 117" name="T40"/>
                <a:gd fmla="*/ 91 h 238" name="T41"/>
                <a:gd fmla="*/ 103 w 117" name="T42"/>
                <a:gd fmla="*/ 139 h 238" name="T43"/>
                <a:gd fmla="*/ 112 w 117" name="T44"/>
                <a:gd fmla="*/ 142 h 238" name="T45"/>
                <a:gd fmla="*/ 116 w 117" name="T46"/>
                <a:gd fmla="*/ 134 h 23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8" w="117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280361" y="3874642"/>
              <a:ext cx="518581" cy="1033405"/>
            </a:xfrm>
            <a:custGeom>
              <a:gdLst>
                <a:gd fmla="*/ 58 w 117" name="T0"/>
                <a:gd fmla="*/ 41 h 238" name="T1"/>
                <a:gd fmla="*/ 79 w 117" name="T2"/>
                <a:gd fmla="*/ 20 h 238" name="T3"/>
                <a:gd fmla="*/ 58 w 117" name="T4"/>
                <a:gd fmla="*/ 0 h 238" name="T5"/>
                <a:gd fmla="*/ 38 w 117" name="T6"/>
                <a:gd fmla="*/ 20 h 238" name="T7"/>
                <a:gd fmla="*/ 58 w 117" name="T8"/>
                <a:gd fmla="*/ 41 h 238" name="T9"/>
                <a:gd fmla="*/ 116 w 117" name="T10"/>
                <a:gd fmla="*/ 134 h 238" name="T11"/>
                <a:gd fmla="*/ 92 w 117" name="T12"/>
                <a:gd fmla="*/ 65 h 238" name="T13"/>
                <a:gd fmla="*/ 58 w 117" name="T14"/>
                <a:gd fmla="*/ 51 h 238" name="T15"/>
                <a:gd fmla="*/ 25 w 117" name="T16"/>
                <a:gd fmla="*/ 65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5 w 117" name="T24"/>
                <a:gd fmla="*/ 91 h 238" name="T25"/>
                <a:gd fmla="*/ 31 w 117" name="T26"/>
                <a:gd fmla="*/ 231 h 238" name="T27"/>
                <a:gd fmla="*/ 40 w 117" name="T28"/>
                <a:gd fmla="*/ 238 h 238" name="T29"/>
                <a:gd fmla="*/ 49 w 117" name="T30"/>
                <a:gd fmla="*/ 231 h 238" name="T31"/>
                <a:gd fmla="*/ 58 w 117" name="T32"/>
                <a:gd fmla="*/ 149 h 238" name="T33"/>
                <a:gd fmla="*/ 68 w 117" name="T34"/>
                <a:gd fmla="*/ 231 h 238" name="T35"/>
                <a:gd fmla="*/ 77 w 117" name="T36"/>
                <a:gd fmla="*/ 238 h 238" name="T37"/>
                <a:gd fmla="*/ 85 w 117" name="T38"/>
                <a:gd fmla="*/ 231 h 238" name="T39"/>
                <a:gd fmla="*/ 82 w 117" name="T40"/>
                <a:gd fmla="*/ 91 h 238" name="T41"/>
                <a:gd fmla="*/ 103 w 117" name="T42"/>
                <a:gd fmla="*/ 139 h 238" name="T43"/>
                <a:gd fmla="*/ 112 w 117" name="T44"/>
                <a:gd fmla="*/ 142 h 238" name="T45"/>
                <a:gd fmla="*/ 116 w 117" name="T46"/>
                <a:gd fmla="*/ 134 h 23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8" w="117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1874922" y="3874642"/>
              <a:ext cx="518581" cy="1033405"/>
            </a:xfrm>
            <a:custGeom>
              <a:gdLst>
                <a:gd fmla="*/ 58 w 117" name="T0"/>
                <a:gd fmla="*/ 41 h 238" name="T1"/>
                <a:gd fmla="*/ 79 w 117" name="T2"/>
                <a:gd fmla="*/ 20 h 238" name="T3"/>
                <a:gd fmla="*/ 58 w 117" name="T4"/>
                <a:gd fmla="*/ 0 h 238" name="T5"/>
                <a:gd fmla="*/ 38 w 117" name="T6"/>
                <a:gd fmla="*/ 20 h 238" name="T7"/>
                <a:gd fmla="*/ 58 w 117" name="T8"/>
                <a:gd fmla="*/ 41 h 238" name="T9"/>
                <a:gd fmla="*/ 116 w 117" name="T10"/>
                <a:gd fmla="*/ 134 h 238" name="T11"/>
                <a:gd fmla="*/ 92 w 117" name="T12"/>
                <a:gd fmla="*/ 65 h 238" name="T13"/>
                <a:gd fmla="*/ 58 w 117" name="T14"/>
                <a:gd fmla="*/ 51 h 238" name="T15"/>
                <a:gd fmla="*/ 25 w 117" name="T16"/>
                <a:gd fmla="*/ 65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5 w 117" name="T24"/>
                <a:gd fmla="*/ 91 h 238" name="T25"/>
                <a:gd fmla="*/ 31 w 117" name="T26"/>
                <a:gd fmla="*/ 231 h 238" name="T27"/>
                <a:gd fmla="*/ 40 w 117" name="T28"/>
                <a:gd fmla="*/ 238 h 238" name="T29"/>
                <a:gd fmla="*/ 49 w 117" name="T30"/>
                <a:gd fmla="*/ 231 h 238" name="T31"/>
                <a:gd fmla="*/ 58 w 117" name="T32"/>
                <a:gd fmla="*/ 149 h 238" name="T33"/>
                <a:gd fmla="*/ 68 w 117" name="T34"/>
                <a:gd fmla="*/ 231 h 238" name="T35"/>
                <a:gd fmla="*/ 77 w 117" name="T36"/>
                <a:gd fmla="*/ 238 h 238" name="T37"/>
                <a:gd fmla="*/ 85 w 117" name="T38"/>
                <a:gd fmla="*/ 231 h 238" name="T39"/>
                <a:gd fmla="*/ 82 w 117" name="T40"/>
                <a:gd fmla="*/ 91 h 238" name="T41"/>
                <a:gd fmla="*/ 103 w 117" name="T42"/>
                <a:gd fmla="*/ 139 h 238" name="T43"/>
                <a:gd fmla="*/ 112 w 117" name="T44"/>
                <a:gd fmla="*/ 142 h 238" name="T45"/>
                <a:gd fmla="*/ 116 w 117" name="T46"/>
                <a:gd fmla="*/ 134 h 23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8" w="117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2469484" y="3874642"/>
              <a:ext cx="518581" cy="1033405"/>
            </a:xfrm>
            <a:custGeom>
              <a:gdLst>
                <a:gd fmla="*/ 58 w 117" name="T0"/>
                <a:gd fmla="*/ 41 h 238" name="T1"/>
                <a:gd fmla="*/ 79 w 117" name="T2"/>
                <a:gd fmla="*/ 20 h 238" name="T3"/>
                <a:gd fmla="*/ 58 w 117" name="T4"/>
                <a:gd fmla="*/ 0 h 238" name="T5"/>
                <a:gd fmla="*/ 38 w 117" name="T6"/>
                <a:gd fmla="*/ 20 h 238" name="T7"/>
                <a:gd fmla="*/ 58 w 117" name="T8"/>
                <a:gd fmla="*/ 41 h 238" name="T9"/>
                <a:gd fmla="*/ 116 w 117" name="T10"/>
                <a:gd fmla="*/ 134 h 238" name="T11"/>
                <a:gd fmla="*/ 92 w 117" name="T12"/>
                <a:gd fmla="*/ 65 h 238" name="T13"/>
                <a:gd fmla="*/ 58 w 117" name="T14"/>
                <a:gd fmla="*/ 51 h 238" name="T15"/>
                <a:gd fmla="*/ 25 w 117" name="T16"/>
                <a:gd fmla="*/ 65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5 w 117" name="T24"/>
                <a:gd fmla="*/ 91 h 238" name="T25"/>
                <a:gd fmla="*/ 31 w 117" name="T26"/>
                <a:gd fmla="*/ 231 h 238" name="T27"/>
                <a:gd fmla="*/ 40 w 117" name="T28"/>
                <a:gd fmla="*/ 238 h 238" name="T29"/>
                <a:gd fmla="*/ 49 w 117" name="T30"/>
                <a:gd fmla="*/ 231 h 238" name="T31"/>
                <a:gd fmla="*/ 58 w 117" name="T32"/>
                <a:gd fmla="*/ 149 h 238" name="T33"/>
                <a:gd fmla="*/ 68 w 117" name="T34"/>
                <a:gd fmla="*/ 231 h 238" name="T35"/>
                <a:gd fmla="*/ 77 w 117" name="T36"/>
                <a:gd fmla="*/ 238 h 238" name="T37"/>
                <a:gd fmla="*/ 85 w 117" name="T38"/>
                <a:gd fmla="*/ 231 h 238" name="T39"/>
                <a:gd fmla="*/ 82 w 117" name="T40"/>
                <a:gd fmla="*/ 91 h 238" name="T41"/>
                <a:gd fmla="*/ 103 w 117" name="T42"/>
                <a:gd fmla="*/ 139 h 238" name="T43"/>
                <a:gd fmla="*/ 112 w 117" name="T44"/>
                <a:gd fmla="*/ 142 h 238" name="T45"/>
                <a:gd fmla="*/ 116 w 117" name="T46"/>
                <a:gd fmla="*/ 134 h 23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8" w="117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3064047" y="3874642"/>
              <a:ext cx="518581" cy="1033405"/>
            </a:xfrm>
            <a:custGeom>
              <a:gdLst>
                <a:gd fmla="*/ 58 w 117" name="T0"/>
                <a:gd fmla="*/ 41 h 238" name="T1"/>
                <a:gd fmla="*/ 79 w 117" name="T2"/>
                <a:gd fmla="*/ 20 h 238" name="T3"/>
                <a:gd fmla="*/ 58 w 117" name="T4"/>
                <a:gd fmla="*/ 0 h 238" name="T5"/>
                <a:gd fmla="*/ 38 w 117" name="T6"/>
                <a:gd fmla="*/ 20 h 238" name="T7"/>
                <a:gd fmla="*/ 58 w 117" name="T8"/>
                <a:gd fmla="*/ 41 h 238" name="T9"/>
                <a:gd fmla="*/ 116 w 117" name="T10"/>
                <a:gd fmla="*/ 134 h 238" name="T11"/>
                <a:gd fmla="*/ 92 w 117" name="T12"/>
                <a:gd fmla="*/ 65 h 238" name="T13"/>
                <a:gd fmla="*/ 58 w 117" name="T14"/>
                <a:gd fmla="*/ 51 h 238" name="T15"/>
                <a:gd fmla="*/ 25 w 117" name="T16"/>
                <a:gd fmla="*/ 65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5 w 117" name="T24"/>
                <a:gd fmla="*/ 91 h 238" name="T25"/>
                <a:gd fmla="*/ 31 w 117" name="T26"/>
                <a:gd fmla="*/ 231 h 238" name="T27"/>
                <a:gd fmla="*/ 40 w 117" name="T28"/>
                <a:gd fmla="*/ 238 h 238" name="T29"/>
                <a:gd fmla="*/ 49 w 117" name="T30"/>
                <a:gd fmla="*/ 231 h 238" name="T31"/>
                <a:gd fmla="*/ 58 w 117" name="T32"/>
                <a:gd fmla="*/ 149 h 238" name="T33"/>
                <a:gd fmla="*/ 68 w 117" name="T34"/>
                <a:gd fmla="*/ 231 h 238" name="T35"/>
                <a:gd fmla="*/ 77 w 117" name="T36"/>
                <a:gd fmla="*/ 238 h 238" name="T37"/>
                <a:gd fmla="*/ 85 w 117" name="T38"/>
                <a:gd fmla="*/ 231 h 238" name="T39"/>
                <a:gd fmla="*/ 82 w 117" name="T40"/>
                <a:gd fmla="*/ 91 h 238" name="T41"/>
                <a:gd fmla="*/ 103 w 117" name="T42"/>
                <a:gd fmla="*/ 139 h 238" name="T43"/>
                <a:gd fmla="*/ 112 w 117" name="T44"/>
                <a:gd fmla="*/ 142 h 238" name="T45"/>
                <a:gd fmla="*/ 116 w 117" name="T46"/>
                <a:gd fmla="*/ 134 h 23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8" w="117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3658608" y="3874642"/>
              <a:ext cx="518581" cy="1033405"/>
            </a:xfrm>
            <a:custGeom>
              <a:gdLst>
                <a:gd fmla="*/ 58 w 117" name="T0"/>
                <a:gd fmla="*/ 41 h 238" name="T1"/>
                <a:gd fmla="*/ 79 w 117" name="T2"/>
                <a:gd fmla="*/ 20 h 238" name="T3"/>
                <a:gd fmla="*/ 58 w 117" name="T4"/>
                <a:gd fmla="*/ 0 h 238" name="T5"/>
                <a:gd fmla="*/ 38 w 117" name="T6"/>
                <a:gd fmla="*/ 20 h 238" name="T7"/>
                <a:gd fmla="*/ 58 w 117" name="T8"/>
                <a:gd fmla="*/ 41 h 238" name="T9"/>
                <a:gd fmla="*/ 116 w 117" name="T10"/>
                <a:gd fmla="*/ 134 h 238" name="T11"/>
                <a:gd fmla="*/ 92 w 117" name="T12"/>
                <a:gd fmla="*/ 65 h 238" name="T13"/>
                <a:gd fmla="*/ 58 w 117" name="T14"/>
                <a:gd fmla="*/ 51 h 238" name="T15"/>
                <a:gd fmla="*/ 25 w 117" name="T16"/>
                <a:gd fmla="*/ 65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5 w 117" name="T24"/>
                <a:gd fmla="*/ 91 h 238" name="T25"/>
                <a:gd fmla="*/ 31 w 117" name="T26"/>
                <a:gd fmla="*/ 231 h 238" name="T27"/>
                <a:gd fmla="*/ 40 w 117" name="T28"/>
                <a:gd fmla="*/ 238 h 238" name="T29"/>
                <a:gd fmla="*/ 49 w 117" name="T30"/>
                <a:gd fmla="*/ 231 h 238" name="T31"/>
                <a:gd fmla="*/ 58 w 117" name="T32"/>
                <a:gd fmla="*/ 149 h 238" name="T33"/>
                <a:gd fmla="*/ 68 w 117" name="T34"/>
                <a:gd fmla="*/ 231 h 238" name="T35"/>
                <a:gd fmla="*/ 77 w 117" name="T36"/>
                <a:gd fmla="*/ 238 h 238" name="T37"/>
                <a:gd fmla="*/ 85 w 117" name="T38"/>
                <a:gd fmla="*/ 231 h 238" name="T39"/>
                <a:gd fmla="*/ 82 w 117" name="T40"/>
                <a:gd fmla="*/ 91 h 238" name="T41"/>
                <a:gd fmla="*/ 103 w 117" name="T42"/>
                <a:gd fmla="*/ 139 h 238" name="T43"/>
                <a:gd fmla="*/ 112 w 117" name="T44"/>
                <a:gd fmla="*/ 142 h 238" name="T45"/>
                <a:gd fmla="*/ 116 w 117" name="T46"/>
                <a:gd fmla="*/ 134 h 23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8" w="117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4253170" y="3874642"/>
              <a:ext cx="518581" cy="1033405"/>
            </a:xfrm>
            <a:custGeom>
              <a:gdLst>
                <a:gd fmla="*/ 58 w 117" name="T0"/>
                <a:gd fmla="*/ 41 h 238" name="T1"/>
                <a:gd fmla="*/ 79 w 117" name="T2"/>
                <a:gd fmla="*/ 20 h 238" name="T3"/>
                <a:gd fmla="*/ 58 w 117" name="T4"/>
                <a:gd fmla="*/ 0 h 238" name="T5"/>
                <a:gd fmla="*/ 38 w 117" name="T6"/>
                <a:gd fmla="*/ 20 h 238" name="T7"/>
                <a:gd fmla="*/ 58 w 117" name="T8"/>
                <a:gd fmla="*/ 41 h 238" name="T9"/>
                <a:gd fmla="*/ 116 w 117" name="T10"/>
                <a:gd fmla="*/ 134 h 238" name="T11"/>
                <a:gd fmla="*/ 92 w 117" name="T12"/>
                <a:gd fmla="*/ 65 h 238" name="T13"/>
                <a:gd fmla="*/ 58 w 117" name="T14"/>
                <a:gd fmla="*/ 51 h 238" name="T15"/>
                <a:gd fmla="*/ 25 w 117" name="T16"/>
                <a:gd fmla="*/ 65 h 238" name="T17"/>
                <a:gd fmla="*/ 1 w 117" name="T18"/>
                <a:gd fmla="*/ 134 h 238" name="T19"/>
                <a:gd fmla="*/ 5 w 117" name="T20"/>
                <a:gd fmla="*/ 142 h 238" name="T21"/>
                <a:gd fmla="*/ 14 w 117" name="T22"/>
                <a:gd fmla="*/ 139 h 238" name="T23"/>
                <a:gd fmla="*/ 35 w 117" name="T24"/>
                <a:gd fmla="*/ 91 h 238" name="T25"/>
                <a:gd fmla="*/ 31 w 117" name="T26"/>
                <a:gd fmla="*/ 231 h 238" name="T27"/>
                <a:gd fmla="*/ 40 w 117" name="T28"/>
                <a:gd fmla="*/ 238 h 238" name="T29"/>
                <a:gd fmla="*/ 49 w 117" name="T30"/>
                <a:gd fmla="*/ 231 h 238" name="T31"/>
                <a:gd fmla="*/ 58 w 117" name="T32"/>
                <a:gd fmla="*/ 149 h 238" name="T33"/>
                <a:gd fmla="*/ 68 w 117" name="T34"/>
                <a:gd fmla="*/ 231 h 238" name="T35"/>
                <a:gd fmla="*/ 77 w 117" name="T36"/>
                <a:gd fmla="*/ 238 h 238" name="T37"/>
                <a:gd fmla="*/ 85 w 117" name="T38"/>
                <a:gd fmla="*/ 231 h 238" name="T39"/>
                <a:gd fmla="*/ 82 w 117" name="T40"/>
                <a:gd fmla="*/ 91 h 238" name="T41"/>
                <a:gd fmla="*/ 103 w 117" name="T42"/>
                <a:gd fmla="*/ 139 h 238" name="T43"/>
                <a:gd fmla="*/ 112 w 117" name="T44"/>
                <a:gd fmla="*/ 142 h 238" name="T45"/>
                <a:gd fmla="*/ 116 w 117" name="T46"/>
                <a:gd fmla="*/ 134 h 23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8" w="117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5"/>
            <p:cNvSpPr txBox="1"/>
            <p:nvPr/>
          </p:nvSpPr>
          <p:spPr>
            <a:xfrm>
              <a:off x="6695978" y="4266333"/>
              <a:ext cx="2606992" cy="8961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30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  <a:p>
              <a:pPr>
                <a:lnSpc>
                  <a:spcPct val="80000"/>
                </a:lnSpc>
              </a:pPr>
              <a:r>
                <a:rPr lang="en-US" sz="3300">
                  <a:solidFill>
                    <a:schemeClr val="bg1"/>
                  </a:solidFill>
                  <a:cs typeface="+mn-ea"/>
                  <a:sym typeface="+mn-lt"/>
                </a:rPr>
                <a:t>Lorem ipsum</a:t>
              </a:r>
            </a:p>
          </p:txBody>
        </p:sp>
        <p:grpSp>
          <p:nvGrpSpPr>
            <p:cNvPr id="41" name="Group 58"/>
            <p:cNvGrpSpPr/>
            <p:nvPr/>
          </p:nvGrpSpPr>
          <p:grpSpPr>
            <a:xfrm>
              <a:off x="685798" y="3874642"/>
              <a:ext cx="5869643" cy="1033405"/>
              <a:chOff x="914397" y="4023189"/>
              <a:chExt cx="7826190" cy="1377873"/>
            </a:xfrm>
          </p:grpSpPr>
          <p:sp>
            <p:nvSpPr>
              <p:cNvPr id="42" name="Freeform 12"/>
              <p:cNvSpPr>
                <a:spLocks noEditPoints="1"/>
              </p:cNvSpPr>
              <p:nvPr/>
            </p:nvSpPr>
            <p:spPr bwMode="auto">
              <a:xfrm>
                <a:off x="6463647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2"/>
              <p:cNvSpPr>
                <a:spLocks noEditPoints="1"/>
              </p:cNvSpPr>
              <p:nvPr/>
            </p:nvSpPr>
            <p:spPr bwMode="auto">
              <a:xfrm>
                <a:off x="7256397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2"/>
              <p:cNvSpPr>
                <a:spLocks noEditPoints="1"/>
              </p:cNvSpPr>
              <p:nvPr/>
            </p:nvSpPr>
            <p:spPr bwMode="auto">
              <a:xfrm>
                <a:off x="8049146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51"/>
              <p:cNvSpPr>
                <a:spLocks noEditPoints="1"/>
              </p:cNvSpPr>
              <p:nvPr/>
            </p:nvSpPr>
            <p:spPr bwMode="auto">
              <a:xfrm>
                <a:off x="4085397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2"/>
              <p:cNvSpPr>
                <a:spLocks noEditPoints="1"/>
              </p:cNvSpPr>
              <p:nvPr/>
            </p:nvSpPr>
            <p:spPr bwMode="auto">
              <a:xfrm>
                <a:off x="4878147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2"/>
              <p:cNvSpPr>
                <a:spLocks noEditPoints="1"/>
              </p:cNvSpPr>
              <p:nvPr/>
            </p:nvSpPr>
            <p:spPr bwMode="auto">
              <a:xfrm>
                <a:off x="5670897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54"/>
              <p:cNvSpPr>
                <a:spLocks noEditPoints="1"/>
              </p:cNvSpPr>
              <p:nvPr/>
            </p:nvSpPr>
            <p:spPr bwMode="auto">
              <a:xfrm>
                <a:off x="3292647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55"/>
              <p:cNvSpPr>
                <a:spLocks noEditPoints="1"/>
              </p:cNvSpPr>
              <p:nvPr/>
            </p:nvSpPr>
            <p:spPr bwMode="auto">
              <a:xfrm>
                <a:off x="914397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2"/>
              <p:cNvSpPr>
                <a:spLocks noEditPoints="1"/>
              </p:cNvSpPr>
              <p:nvPr/>
            </p:nvSpPr>
            <p:spPr bwMode="auto">
              <a:xfrm>
                <a:off x="1707147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2"/>
              <p:cNvSpPr>
                <a:spLocks noEditPoints="1"/>
              </p:cNvSpPr>
              <p:nvPr/>
            </p:nvSpPr>
            <p:spPr bwMode="auto">
              <a:xfrm>
                <a:off x="2499897" y="4023189"/>
                <a:ext cx="691441" cy="1377873"/>
              </a:xfrm>
              <a:custGeom>
                <a:gdLst>
                  <a:gd fmla="*/ 58 w 117" name="T0"/>
                  <a:gd fmla="*/ 41 h 238" name="T1"/>
                  <a:gd fmla="*/ 79 w 117" name="T2"/>
                  <a:gd fmla="*/ 20 h 238" name="T3"/>
                  <a:gd fmla="*/ 58 w 117" name="T4"/>
                  <a:gd fmla="*/ 0 h 238" name="T5"/>
                  <a:gd fmla="*/ 38 w 117" name="T6"/>
                  <a:gd fmla="*/ 20 h 238" name="T7"/>
                  <a:gd fmla="*/ 58 w 117" name="T8"/>
                  <a:gd fmla="*/ 41 h 238" name="T9"/>
                  <a:gd fmla="*/ 116 w 117" name="T10"/>
                  <a:gd fmla="*/ 134 h 238" name="T11"/>
                  <a:gd fmla="*/ 92 w 117" name="T12"/>
                  <a:gd fmla="*/ 65 h 238" name="T13"/>
                  <a:gd fmla="*/ 58 w 117" name="T14"/>
                  <a:gd fmla="*/ 51 h 238" name="T15"/>
                  <a:gd fmla="*/ 25 w 117" name="T16"/>
                  <a:gd fmla="*/ 65 h 238" name="T17"/>
                  <a:gd fmla="*/ 1 w 117" name="T18"/>
                  <a:gd fmla="*/ 134 h 238" name="T19"/>
                  <a:gd fmla="*/ 5 w 117" name="T20"/>
                  <a:gd fmla="*/ 142 h 238" name="T21"/>
                  <a:gd fmla="*/ 14 w 117" name="T22"/>
                  <a:gd fmla="*/ 139 h 238" name="T23"/>
                  <a:gd fmla="*/ 35 w 117" name="T24"/>
                  <a:gd fmla="*/ 91 h 238" name="T25"/>
                  <a:gd fmla="*/ 31 w 117" name="T26"/>
                  <a:gd fmla="*/ 231 h 238" name="T27"/>
                  <a:gd fmla="*/ 40 w 117" name="T28"/>
                  <a:gd fmla="*/ 238 h 238" name="T29"/>
                  <a:gd fmla="*/ 49 w 117" name="T30"/>
                  <a:gd fmla="*/ 231 h 238" name="T31"/>
                  <a:gd fmla="*/ 58 w 117" name="T32"/>
                  <a:gd fmla="*/ 149 h 238" name="T33"/>
                  <a:gd fmla="*/ 68 w 117" name="T34"/>
                  <a:gd fmla="*/ 231 h 238" name="T35"/>
                  <a:gd fmla="*/ 77 w 117" name="T36"/>
                  <a:gd fmla="*/ 238 h 238" name="T37"/>
                  <a:gd fmla="*/ 85 w 117" name="T38"/>
                  <a:gd fmla="*/ 231 h 238" name="T39"/>
                  <a:gd fmla="*/ 82 w 117" name="T40"/>
                  <a:gd fmla="*/ 91 h 238" name="T41"/>
                  <a:gd fmla="*/ 103 w 117" name="T42"/>
                  <a:gd fmla="*/ 139 h 238" name="T43"/>
                  <a:gd fmla="*/ 112 w 117" name="T44"/>
                  <a:gd fmla="*/ 142 h 238" name="T45"/>
                  <a:gd fmla="*/ 116 w 117" name="T46"/>
                  <a:gd fmla="*/ 134 h 2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8" w="117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val="360300129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Five 主要结论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09148" y="1974263"/>
            <a:ext cx="2147415" cy="3280627"/>
            <a:chOff x="909148" y="1974263"/>
            <a:chExt cx="2147415" cy="3280627"/>
          </a:xfrm>
        </p:grpSpPr>
        <p:grpSp>
          <p:nvGrpSpPr>
            <p:cNvPr id="4" name="Group 75"/>
            <p:cNvGrpSpPr/>
            <p:nvPr/>
          </p:nvGrpSpPr>
          <p:grpSpPr>
            <a:xfrm rot="5400000">
              <a:off x="1143771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5" name="Straight Connector 77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algn="l" blurRad="38100" dist="12700" rotWithShape="0" sx="96000" sy="9600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7" name="Trapezoid 95"/>
                <p:cNvSpPr/>
                <p:nvPr/>
              </p:nvSpPr>
              <p:spPr>
                <a:xfrm flipH="1" rot="5400000">
                  <a:off x="3665141" y="2318934"/>
                  <a:ext cx="892968" cy="152400"/>
                </a:xfrm>
                <a:prstGeom prst="trapezoid">
                  <a:avLst>
                    <a:gd fmla="val 62501" name="adj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Parallelogram 96"/>
                <p:cNvSpPr/>
                <p:nvPr/>
              </p:nvSpPr>
              <p:spPr>
                <a:xfrm flipV="1" rot="16200000">
                  <a:off x="3508373" y="2343942"/>
                  <a:ext cx="984254" cy="381000"/>
                </a:xfrm>
                <a:prstGeom prst="parallelogram">
                  <a:avLst>
                    <a:gd fmla="val 63243" name="adj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97"/>
                <p:cNvSpPr/>
                <p:nvPr/>
              </p:nvSpPr>
              <p:spPr>
                <a:xfrm flipH="1" flipV="1" rot="10800000">
                  <a:off x="3810000" y="2286000"/>
                  <a:ext cx="1085850" cy="740570"/>
                </a:xfrm>
                <a:custGeom>
                  <a:gdLst>
                    <a:gd fmla="*/ 0 w 838200" name="connsiteX0"/>
                    <a:gd fmla="*/ 0 h 657225" name="connsiteY0"/>
                    <a:gd fmla="*/ 483079 w 838200" name="connsiteX1"/>
                    <a:gd fmla="*/ 0 h 657225" name="connsiteY1"/>
                    <a:gd fmla="*/ 602916 w 838200" name="connsiteX2"/>
                    <a:gd fmla="*/ 0 h 657225" name="connsiteY2"/>
                    <a:gd fmla="*/ 838200 w 838200" name="connsiteX3"/>
                    <a:gd fmla="*/ 657225 h 657225" name="connsiteY3"/>
                    <a:gd fmla="*/ 0 w 838200" name="connsiteX4"/>
                    <a:gd fmla="*/ 657225 h 657225" name="connsiteY4"/>
                    <a:gd fmla="*/ 0 w 838200" name="connsiteX5"/>
                    <a:gd fmla="*/ 0 h 657225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657225" w="838200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6" name="组合 75"/>
            <p:cNvGrpSpPr/>
            <p:nvPr/>
          </p:nvGrpSpPr>
          <p:grpSpPr>
            <a:xfrm>
              <a:off x="1448811" y="2406385"/>
              <a:ext cx="578592" cy="445729"/>
              <a:chOff x="2486025" y="3619500"/>
              <a:chExt cx="1500188" cy="1155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00" name="矩形 99"/>
            <p:cNvSpPr/>
            <p:nvPr/>
          </p:nvSpPr>
          <p:spPr>
            <a:xfrm>
              <a:off x="1020571" y="3942095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909148" y="4282316"/>
              <a:ext cx="2031325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86319" y="1974263"/>
            <a:ext cx="2120976" cy="3280627"/>
            <a:chOff x="3586319" y="1974263"/>
            <a:chExt cx="2120976" cy="3280627"/>
          </a:xfrm>
        </p:grpSpPr>
        <p:grpSp>
          <p:nvGrpSpPr>
            <p:cNvPr id="17" name="Group 123"/>
            <p:cNvGrpSpPr/>
            <p:nvPr/>
          </p:nvGrpSpPr>
          <p:grpSpPr>
            <a:xfrm rot="5400000">
              <a:off x="3794503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18" name="Straight Connector 124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algn="l" blurRad="38100" dist="12700" rotWithShape="0" sx="96000" sy="9600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20" name="Trapezoid 135"/>
                <p:cNvSpPr/>
                <p:nvPr/>
              </p:nvSpPr>
              <p:spPr>
                <a:xfrm flipH="1" rot="5400000">
                  <a:off x="3665141" y="2318934"/>
                  <a:ext cx="892968" cy="152400"/>
                </a:xfrm>
                <a:prstGeom prst="trapezoid">
                  <a:avLst>
                    <a:gd fmla="val 62501" name="adj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Parallelogram 136"/>
                <p:cNvSpPr/>
                <p:nvPr/>
              </p:nvSpPr>
              <p:spPr>
                <a:xfrm flipV="1" rot="16200000">
                  <a:off x="3508373" y="2343942"/>
                  <a:ext cx="984254" cy="381000"/>
                </a:xfrm>
                <a:prstGeom prst="parallelogram">
                  <a:avLst>
                    <a:gd fmla="val 63243" name="adj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37"/>
                <p:cNvSpPr/>
                <p:nvPr/>
              </p:nvSpPr>
              <p:spPr>
                <a:xfrm flipH="1" flipV="1" rot="10800000">
                  <a:off x="3810000" y="2286000"/>
                  <a:ext cx="1085850" cy="740570"/>
                </a:xfrm>
                <a:custGeom>
                  <a:gdLst>
                    <a:gd fmla="*/ 0 w 838200" name="connsiteX0"/>
                    <a:gd fmla="*/ 0 h 657225" name="connsiteY0"/>
                    <a:gd fmla="*/ 483079 w 838200" name="connsiteX1"/>
                    <a:gd fmla="*/ 0 h 657225" name="connsiteY1"/>
                    <a:gd fmla="*/ 602916 w 838200" name="connsiteX2"/>
                    <a:gd fmla="*/ 0 h 657225" name="connsiteY2"/>
                    <a:gd fmla="*/ 838200 w 838200" name="connsiteX3"/>
                    <a:gd fmla="*/ 657225 h 657225" name="connsiteY3"/>
                    <a:gd fmla="*/ 0 w 838200" name="connsiteX4"/>
                    <a:gd fmla="*/ 657225 h 657225" name="connsiteY4"/>
                    <a:gd fmla="*/ 0 w 838200" name="connsiteX5"/>
                    <a:gd fmla="*/ 0 h 657225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657225" w="838200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" name="组合 81"/>
            <p:cNvGrpSpPr/>
            <p:nvPr/>
          </p:nvGrpSpPr>
          <p:grpSpPr>
            <a:xfrm>
              <a:off x="4099543" y="2406385"/>
              <a:ext cx="578592" cy="445729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83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4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3697741" y="3942095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86319" y="4282316"/>
              <a:ext cx="2031325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60898" y="1974263"/>
            <a:ext cx="2197131" cy="3280627"/>
            <a:chOff x="6160898" y="1974263"/>
            <a:chExt cx="2197131" cy="3280627"/>
          </a:xfrm>
        </p:grpSpPr>
        <p:grpSp>
          <p:nvGrpSpPr>
            <p:cNvPr id="26" name="Group 144"/>
            <p:cNvGrpSpPr/>
            <p:nvPr/>
          </p:nvGrpSpPr>
          <p:grpSpPr>
            <a:xfrm rot="5400000">
              <a:off x="6445237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27" name="Straight Connector 145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algn="l" blurRad="38100" dist="12700" rotWithShape="0" sx="96000" sy="9600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29" name="Trapezoid 147"/>
                <p:cNvSpPr/>
                <p:nvPr/>
              </p:nvSpPr>
              <p:spPr>
                <a:xfrm flipH="1" rot="5400000">
                  <a:off x="3665141" y="2318934"/>
                  <a:ext cx="892968" cy="152400"/>
                </a:xfrm>
                <a:prstGeom prst="trapezoid">
                  <a:avLst>
                    <a:gd fmla="val 62501" name="adj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Parallelogram 148"/>
                <p:cNvSpPr/>
                <p:nvPr/>
              </p:nvSpPr>
              <p:spPr>
                <a:xfrm flipV="1" rot="16200000">
                  <a:off x="3508373" y="2343942"/>
                  <a:ext cx="984254" cy="381000"/>
                </a:xfrm>
                <a:prstGeom prst="parallelogram">
                  <a:avLst>
                    <a:gd fmla="val 63243" name="adj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49"/>
                <p:cNvSpPr/>
                <p:nvPr/>
              </p:nvSpPr>
              <p:spPr>
                <a:xfrm flipH="1" flipV="1" rot="10800000">
                  <a:off x="3810000" y="2286000"/>
                  <a:ext cx="1085850" cy="740570"/>
                </a:xfrm>
                <a:custGeom>
                  <a:gdLst>
                    <a:gd fmla="*/ 0 w 838200" name="connsiteX0"/>
                    <a:gd fmla="*/ 0 h 657225" name="connsiteY0"/>
                    <a:gd fmla="*/ 483079 w 838200" name="connsiteX1"/>
                    <a:gd fmla="*/ 0 h 657225" name="connsiteY1"/>
                    <a:gd fmla="*/ 602916 w 838200" name="connsiteX2"/>
                    <a:gd fmla="*/ 0 h 657225" name="connsiteY2"/>
                    <a:gd fmla="*/ 838200 w 838200" name="connsiteX3"/>
                    <a:gd fmla="*/ 657225 h 657225" name="connsiteY3"/>
                    <a:gd fmla="*/ 0 w 838200" name="connsiteX4"/>
                    <a:gd fmla="*/ 657225 h 657225" name="connsiteY4"/>
                    <a:gd fmla="*/ 0 w 838200" name="connsiteX5"/>
                    <a:gd fmla="*/ 0 h 657225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657225" w="838200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" name="组合 84"/>
            <p:cNvGrpSpPr/>
            <p:nvPr/>
          </p:nvGrpSpPr>
          <p:grpSpPr>
            <a:xfrm>
              <a:off x="6750277" y="2406385"/>
              <a:ext cx="578592" cy="445729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8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6272320" y="3942095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5" name="矩形 104"/>
            <p:cNvSpPr/>
            <p:nvPr/>
          </p:nvSpPr>
          <p:spPr>
            <a:xfrm>
              <a:off x="6160898" y="4282316"/>
              <a:ext cx="2031325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36288" y="1974263"/>
            <a:ext cx="2172473" cy="3280627"/>
            <a:chOff x="8836288" y="1974263"/>
            <a:chExt cx="2172473" cy="3280627"/>
          </a:xfrm>
        </p:grpSpPr>
        <p:grpSp>
          <p:nvGrpSpPr>
            <p:cNvPr id="35" name="Group 153"/>
            <p:cNvGrpSpPr/>
            <p:nvPr/>
          </p:nvGrpSpPr>
          <p:grpSpPr>
            <a:xfrm rot="5400000">
              <a:off x="9095969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36" name="Straight Connector 154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algn="l" blurRad="38100" dist="12700" rotWithShape="0" sx="96000" sy="9600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38" name="Trapezoid 156"/>
                <p:cNvSpPr/>
                <p:nvPr/>
              </p:nvSpPr>
              <p:spPr>
                <a:xfrm flipH="1" rot="5400000">
                  <a:off x="3665141" y="2318934"/>
                  <a:ext cx="892968" cy="152400"/>
                </a:xfrm>
                <a:prstGeom prst="trapezoid">
                  <a:avLst>
                    <a:gd fmla="val 62501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Parallelogram 157"/>
                <p:cNvSpPr/>
                <p:nvPr/>
              </p:nvSpPr>
              <p:spPr>
                <a:xfrm flipV="1" rot="16200000">
                  <a:off x="3508373" y="2343942"/>
                  <a:ext cx="984254" cy="381000"/>
                </a:xfrm>
                <a:prstGeom prst="parallelogram">
                  <a:avLst>
                    <a:gd fmla="val 63243" name="adj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58"/>
                <p:cNvSpPr/>
                <p:nvPr/>
              </p:nvSpPr>
              <p:spPr>
                <a:xfrm flipH="1" flipV="1" rot="10800000">
                  <a:off x="3810000" y="2286000"/>
                  <a:ext cx="1085850" cy="740570"/>
                </a:xfrm>
                <a:custGeom>
                  <a:gdLst>
                    <a:gd fmla="*/ 0 w 838200" name="connsiteX0"/>
                    <a:gd fmla="*/ 0 h 657225" name="connsiteY0"/>
                    <a:gd fmla="*/ 483079 w 838200" name="connsiteX1"/>
                    <a:gd fmla="*/ 0 h 657225" name="connsiteY1"/>
                    <a:gd fmla="*/ 602916 w 838200" name="connsiteX2"/>
                    <a:gd fmla="*/ 0 h 657225" name="connsiteY2"/>
                    <a:gd fmla="*/ 838200 w 838200" name="connsiteX3"/>
                    <a:gd fmla="*/ 657225 h 657225" name="connsiteY3"/>
                    <a:gd fmla="*/ 0 w 838200" name="connsiteX4"/>
                    <a:gd fmla="*/ 657225 h 657225" name="connsiteY4"/>
                    <a:gd fmla="*/ 0 w 838200" name="connsiteX5"/>
                    <a:gd fmla="*/ 0 h 657225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657225" w="838200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9405152" y="2406385"/>
              <a:ext cx="578592" cy="445729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9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9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06" name="矩形 105"/>
            <p:cNvSpPr/>
            <p:nvPr/>
          </p:nvSpPr>
          <p:spPr>
            <a:xfrm>
              <a:off x="8947710" y="3942095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836288" y="4282316"/>
              <a:ext cx="2031325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</p:spTree>
    <p:extLst>
      <p:ext uri="{BB962C8B-B14F-4D97-AF65-F5344CB8AC3E}">
        <p14:creationId val="45925837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10117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7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参考文献</a:t>
            </a:r>
          </a:p>
        </p:txBody>
      </p:sp>
    </p:spTree>
    <p:extLst>
      <p:ext uri="{BB962C8B-B14F-4D97-AF65-F5344CB8AC3E}">
        <p14:creationId val="189514641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Six 参考文献</a:t>
            </a:r>
          </a:p>
        </p:txBody>
      </p:sp>
      <p:sp>
        <p:nvSpPr>
          <p:cNvPr id="4" name="矩形 3"/>
          <p:cNvSpPr/>
          <p:nvPr/>
        </p:nvSpPr>
        <p:spPr>
          <a:xfrm>
            <a:off x="671514" y="886872"/>
            <a:ext cx="10563754" cy="3168661"/>
          </a:xfrm>
          <a:prstGeom prst="rect">
            <a:avLst/>
          </a:prstGeom>
        </p:spPr>
        <p:txBody>
          <a:bodyPr numCol="2" wrap="square">
            <a:noAutofit/>
          </a:bodyPr>
          <a:lstStyle/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1.期刊类</a:t>
            </a: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[序号]作者.篇名[J].刊名，出版年份，卷号（期号）：起止页码.</a:t>
            </a:r>
          </a:p>
          <a:p>
            <a:pPr>
              <a:lnSpc>
                <a:spcPct val="120000"/>
              </a:lnSpc>
            </a:pPr>
            <a:endParaRPr altLang="zh-CN"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2.专著类</a:t>
            </a: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[序号]作者.书名[M].出版地：出版社，出版年份：起止页码.</a:t>
            </a:r>
          </a:p>
          <a:p>
            <a:pPr>
              <a:lnSpc>
                <a:spcPct val="120000"/>
              </a:lnSpc>
            </a:pPr>
            <a:endParaRPr altLang="zh-CN"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3.报纸类</a:t>
            </a: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[序号]作者.篇名[N].报纸名，出版日期（版次）.</a:t>
            </a:r>
          </a:p>
          <a:p>
            <a:pPr>
              <a:lnSpc>
                <a:spcPct val="120000"/>
              </a:lnSpc>
            </a:pPr>
            <a:endParaRPr altLang="zh-CN"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4.论文集</a:t>
            </a: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[序号]作者.篇名[C].出版地：出版者，出版年份：起始页码.</a:t>
            </a:r>
          </a:p>
          <a:p>
            <a:pPr>
              <a:lnSpc>
                <a:spcPct val="120000"/>
              </a:lnSpc>
            </a:pPr>
            <a:endParaRPr altLang="zh-CN"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5.学位论文</a:t>
            </a: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[序号]作者.篇名[D].出版地：保存者，出版年份：起始页码.</a:t>
            </a:r>
          </a:p>
          <a:p>
            <a:pPr>
              <a:lnSpc>
                <a:spcPct val="120000"/>
              </a:lnSpc>
            </a:pPr>
            <a:endParaRPr altLang="zh-CN"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6.研究报告</a:t>
            </a: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[序号]作者.篇名[R].出版地：出版者，出版年份：起始页码.</a:t>
            </a:r>
          </a:p>
          <a:p>
            <a:pPr>
              <a:lnSpc>
                <a:spcPct val="120000"/>
              </a:lnSpc>
            </a:pPr>
            <a:endParaRPr altLang="zh-CN"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7.条例</a:t>
            </a: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[序号]颁布单位.条例名称.发布日期</a:t>
            </a:r>
          </a:p>
          <a:p>
            <a:pPr>
              <a:lnSpc>
                <a:spcPct val="120000"/>
              </a:lnSpc>
            </a:pPr>
            <a:endParaRPr altLang="zh-CN"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8.译著</a:t>
            </a:r>
          </a:p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[序号]原著作者. 书名[M].译者，译.出版地：出版社，出版年份：起止页码.</a:t>
            </a:r>
          </a:p>
        </p:txBody>
      </p:sp>
    </p:spTree>
    <p:extLst>
      <p:ext uri="{BB962C8B-B14F-4D97-AF65-F5344CB8AC3E}">
        <p14:creationId val="20069307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3650509" y="4648303"/>
            <a:ext cx="4783401" cy="305700"/>
          </a:xfrm>
        </p:spPr>
        <p:txBody>
          <a:bodyPr/>
          <a:lstStyle/>
          <a:p>
            <a:r>
              <a:rPr altLang="en-US" lang="zh-CN">
                <a:latin typeface="+mn-lt"/>
                <a:cs typeface="+mn-ea"/>
                <a:sym typeface="+mn-lt"/>
              </a:rPr>
              <a:t>指导老师：John Doe  报告人：优页PPT</a:t>
            </a:r>
          </a:p>
        </p:txBody>
      </p:sp>
    </p:spTree>
    <p:extLst>
      <p:ext uri="{BB962C8B-B14F-4D97-AF65-F5344CB8AC3E}">
        <p14:creationId val="8764350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10117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7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选题背景</a:t>
            </a:r>
          </a:p>
        </p:txBody>
      </p:sp>
    </p:spTree>
    <p:extLst>
      <p:ext uri="{BB962C8B-B14F-4D97-AF65-F5344CB8AC3E}">
        <p14:creationId val="4266116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Part One 选题背景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11714" y="258014"/>
            <a:ext cx="5252710" cy="3170986"/>
            <a:chOff x="611714" y="258014"/>
            <a:chExt cx="5252710" cy="3170986"/>
          </a:xfrm>
        </p:grpSpPr>
        <p:grpSp>
          <p:nvGrpSpPr>
            <p:cNvPr id="15" name="组合 14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fmla="val 100000" name="adj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" name="梯形 4"/>
              <p:cNvSpPr/>
              <p:nvPr/>
            </p:nvSpPr>
            <p:spPr>
              <a:xfrm rot="18877616">
                <a:off x="569134" y="2256802"/>
                <a:ext cx="2990172" cy="796684"/>
              </a:xfrm>
              <a:prstGeom prst="trapezoid">
                <a:avLst>
                  <a:gd fmla="val 100191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fmla="val 100000" name="adj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345448" y="1396834"/>
              <a:ext cx="381318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241653" y="1478575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231830" y="1818795"/>
              <a:ext cx="3429412" cy="151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25114" y="258014"/>
            <a:ext cx="5252710" cy="3170986"/>
            <a:chOff x="611714" y="258014"/>
            <a:chExt cx="5252710" cy="3170986"/>
          </a:xfrm>
        </p:grpSpPr>
        <p:grpSp>
          <p:nvGrpSpPr>
            <p:cNvPr id="48" name="组合 47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52" name="等腰三角形 51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fmla="val 100000" name="adj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4" name="梯形 53"/>
              <p:cNvSpPr/>
              <p:nvPr/>
            </p:nvSpPr>
            <p:spPr>
              <a:xfrm rot="18877616">
                <a:off x="569134" y="2256802"/>
                <a:ext cx="2990172" cy="796684"/>
              </a:xfrm>
              <a:prstGeom prst="trapezoid">
                <a:avLst>
                  <a:gd fmla="val 100191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fmla="val 100000" name="adj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345448" y="1396834"/>
              <a:ext cx="381318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2241653" y="1478575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231831" y="1818795"/>
              <a:ext cx="3429412" cy="151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1714" y="2831881"/>
            <a:ext cx="5252710" cy="3170986"/>
            <a:chOff x="611714" y="258014"/>
            <a:chExt cx="5252710" cy="3170986"/>
          </a:xfrm>
        </p:grpSpPr>
        <p:grpSp>
          <p:nvGrpSpPr>
            <p:cNvPr id="57" name="组合 56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61" name="等腰三角形 60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fmla="val 100000" name="adj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3" name="梯形 62"/>
              <p:cNvSpPr/>
              <p:nvPr/>
            </p:nvSpPr>
            <p:spPr>
              <a:xfrm rot="18877616">
                <a:off x="569134" y="2256802"/>
                <a:ext cx="2990172" cy="796684"/>
              </a:xfrm>
              <a:prstGeom prst="trapezoid">
                <a:avLst>
                  <a:gd fmla="val 100191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fmla="val 100000" name="adj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1345448" y="1396834"/>
              <a:ext cx="381318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2241653" y="1478575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2231830" y="1818796"/>
              <a:ext cx="3429412" cy="151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225114" y="2831881"/>
            <a:ext cx="5252710" cy="3170986"/>
            <a:chOff x="611714" y="258014"/>
            <a:chExt cx="5252710" cy="3170986"/>
          </a:xfrm>
        </p:grpSpPr>
        <p:grpSp>
          <p:nvGrpSpPr>
            <p:cNvPr id="66" name="组合 65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70" name="等腰三角形 69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fmla="val 100000" name="adj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2" name="梯形 71"/>
              <p:cNvSpPr/>
              <p:nvPr/>
            </p:nvSpPr>
            <p:spPr>
              <a:xfrm rot="18877616">
                <a:off x="569134" y="2256802"/>
                <a:ext cx="2990172" cy="796684"/>
              </a:xfrm>
              <a:prstGeom prst="trapezoid">
                <a:avLst>
                  <a:gd fmla="val 100191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3" name="等腰三角形 72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fmla="val 100000" name="adj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1345448" y="1396834"/>
              <a:ext cx="381318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2241653" y="1478575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2231831" y="1818796"/>
              <a:ext cx="3429412" cy="151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  </a:r>
            </a:p>
          </p:txBody>
        </p:sp>
      </p:grpSp>
    </p:spTree>
    <p:extLst>
      <p:ext uri="{BB962C8B-B14F-4D97-AF65-F5344CB8AC3E}">
        <p14:creationId val="295530127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One 选题背景</a:t>
            </a:r>
          </a:p>
        </p:txBody>
      </p:sp>
      <p:sp>
        <p:nvSpPr>
          <p:cNvPr id="6" name="矩形 5"/>
          <p:cNvSpPr/>
          <p:nvPr/>
        </p:nvSpPr>
        <p:spPr>
          <a:xfrm>
            <a:off x="869420" y="1366253"/>
            <a:ext cx="3266536" cy="4636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2209800" y="1183348"/>
            <a:ext cx="184076" cy="185958"/>
          </a:xfrm>
          <a:prstGeom prst="triangle">
            <a:avLst>
              <a:gd fmla="val 100000" name="adj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667561" y="2703934"/>
            <a:ext cx="201859" cy="203923"/>
          </a:xfrm>
          <a:prstGeom prst="triangle">
            <a:avLst>
              <a:gd fmla="val 100000" name="adj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9702" y="1494046"/>
            <a:ext cx="3020454" cy="30265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直角三角形 6"/>
          <p:cNvSpPr/>
          <p:nvPr/>
        </p:nvSpPr>
        <p:spPr>
          <a:xfrm rot="5400000">
            <a:off x="666878" y="1180860"/>
            <a:ext cx="1724510" cy="17294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86657" y="4722548"/>
            <a:ext cx="3026544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713287" y="1366253"/>
            <a:ext cx="3266536" cy="4636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6053667" y="1183348"/>
            <a:ext cx="184076" cy="185958"/>
          </a:xfrm>
          <a:prstGeom prst="triangle">
            <a:avLst>
              <a:gd fmla="val 100000" name="adj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4511428" y="2703934"/>
            <a:ext cx="201859" cy="203923"/>
          </a:xfrm>
          <a:prstGeom prst="triangle">
            <a:avLst>
              <a:gd fmla="val 100000" name="adj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5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3569" y="1494046"/>
            <a:ext cx="3020454" cy="30265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直角三角形 25"/>
          <p:cNvSpPr/>
          <p:nvPr/>
        </p:nvSpPr>
        <p:spPr>
          <a:xfrm rot="5400000">
            <a:off x="4510745" y="1180860"/>
            <a:ext cx="1724510" cy="17294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30525" y="4722548"/>
            <a:ext cx="3026544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8557154" y="1366253"/>
            <a:ext cx="3266536" cy="4636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9897534" y="1183348"/>
            <a:ext cx="184076" cy="185958"/>
          </a:xfrm>
          <a:prstGeom prst="triangle">
            <a:avLst>
              <a:gd fmla="val 100000" name="adj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8355295" y="2703934"/>
            <a:ext cx="201859" cy="203923"/>
          </a:xfrm>
          <a:prstGeom prst="triangle">
            <a:avLst>
              <a:gd fmla="val 100000" name="adj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77436" y="1494046"/>
            <a:ext cx="3020454" cy="30265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直角三角形 30"/>
          <p:cNvSpPr/>
          <p:nvPr/>
        </p:nvSpPr>
        <p:spPr>
          <a:xfrm rot="5400000">
            <a:off x="8354612" y="1180860"/>
            <a:ext cx="1724510" cy="17294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74391" y="4722548"/>
            <a:ext cx="3026544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</p:spTree>
    <p:extLst>
      <p:ext uri="{BB962C8B-B14F-4D97-AF65-F5344CB8AC3E}">
        <p14:creationId val="253508328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One 选题背景</a:t>
            </a: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530808"/>
            <a:ext cx="12192000" cy="250545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526072"/>
            <a:ext cx="12192000" cy="2505873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8243" y="4043822"/>
            <a:ext cx="2421255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800">
                <a:solidFill>
                  <a:schemeClr val="bg1"/>
                </a:solidFill>
                <a:cs typeface="+mn-ea"/>
                <a:sym typeface="+mn-lt"/>
              </a:rPr>
              <a:t>73%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793067" y="4372533"/>
            <a:ext cx="0" cy="85140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983855" y="4372533"/>
            <a:ext cx="7640877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096000" y="1410288"/>
            <a:ext cx="0" cy="1527645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48904" y="1210233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1040018" y="1550454"/>
            <a:ext cx="458992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椭圆 26"/>
          <p:cNvSpPr/>
          <p:nvPr/>
        </p:nvSpPr>
        <p:spPr>
          <a:xfrm>
            <a:off x="826335" y="130441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84626" y="1210233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6775740" y="1550454"/>
            <a:ext cx="458992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椭圆 31"/>
          <p:cNvSpPr/>
          <p:nvPr/>
        </p:nvSpPr>
        <p:spPr>
          <a:xfrm>
            <a:off x="6562057" y="130441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88314619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10117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7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论文结构</a:t>
            </a:r>
          </a:p>
        </p:txBody>
      </p:sp>
    </p:spTree>
    <p:extLst>
      <p:ext uri="{BB962C8B-B14F-4D97-AF65-F5344CB8AC3E}">
        <p14:creationId val="266167394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Two 论文结构</a:t>
            </a:r>
          </a:p>
        </p:txBody>
      </p:sp>
      <p:sp>
        <p:nvSpPr>
          <p:cNvPr id="38" name="右箭头 37"/>
          <p:cNvSpPr/>
          <p:nvPr/>
        </p:nvSpPr>
        <p:spPr>
          <a:xfrm flipV="1" rot="5400000">
            <a:off x="9524211" y="2598651"/>
            <a:ext cx="333871" cy="584466"/>
          </a:xfrm>
          <a:prstGeom prst="rightArrow">
            <a:avLst>
              <a:gd fmla="val 74152" name="adj1"/>
              <a:gd fmla="val 74888" name="adj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833967" y="4588933"/>
            <a:ext cx="1034118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833966" y="1472665"/>
            <a:ext cx="3686587" cy="1251284"/>
            <a:chOff x="833966" y="1472665"/>
            <a:chExt cx="3686587" cy="1251284"/>
          </a:xfrm>
        </p:grpSpPr>
        <p:sp>
          <p:nvSpPr>
            <p:cNvPr id="26" name="右箭头标注 25"/>
            <p:cNvSpPr/>
            <p:nvPr/>
          </p:nvSpPr>
          <p:spPr>
            <a:xfrm>
              <a:off x="833966" y="1472665"/>
              <a:ext cx="3686587" cy="1251284"/>
            </a:xfrm>
            <a:prstGeom prst="rightArrowCallout">
              <a:avLst>
                <a:gd fmla="val 34231" name="adj1"/>
                <a:gd fmla="val 25000" name="adj2"/>
                <a:gd fmla="val 36538" name="adj3"/>
                <a:gd fmla="val 80862" name="adj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1" name="组合 46"/>
            <p:cNvGrpSpPr/>
            <p:nvPr/>
          </p:nvGrpSpPr>
          <p:grpSpPr>
            <a:xfrm>
              <a:off x="1153250" y="1892160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1817381" y="1744362"/>
              <a:ext cx="119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</a:t>
              </a:r>
            </a:p>
            <a:p>
              <a:pPr algn="ctr" defTabSz="609585"/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20553" y="1472665"/>
            <a:ext cx="3686587" cy="1251284"/>
            <a:chOff x="4520553" y="1472665"/>
            <a:chExt cx="3686587" cy="1251284"/>
          </a:xfrm>
        </p:grpSpPr>
        <p:sp>
          <p:nvSpPr>
            <p:cNvPr id="33" name="右箭头标注 32"/>
            <p:cNvSpPr/>
            <p:nvPr/>
          </p:nvSpPr>
          <p:spPr>
            <a:xfrm>
              <a:off x="4520553" y="1472665"/>
              <a:ext cx="3686587" cy="1251284"/>
            </a:xfrm>
            <a:prstGeom prst="rightArrowCallout">
              <a:avLst>
                <a:gd fmla="val 34231" name="adj1"/>
                <a:gd fmla="val 25000" name="adj2"/>
                <a:gd fmla="val 36538" name="adj3"/>
                <a:gd fmla="val 80862" name="adj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914006" y="1892160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5616505" y="1744362"/>
              <a:ext cx="119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</a:p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07141" y="1472664"/>
            <a:ext cx="2968012" cy="1251285"/>
            <a:chOff x="8207141" y="1472664"/>
            <a:chExt cx="2968012" cy="1251285"/>
          </a:xfrm>
        </p:grpSpPr>
        <p:sp>
          <p:nvSpPr>
            <p:cNvPr id="28" name="矩形 27"/>
            <p:cNvSpPr/>
            <p:nvPr/>
          </p:nvSpPr>
          <p:spPr>
            <a:xfrm>
              <a:off x="8207141" y="1472664"/>
              <a:ext cx="2968012" cy="12512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8536234" y="1892160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9244910" y="1744362"/>
              <a:ext cx="119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</a:p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3966" y="3057820"/>
            <a:ext cx="2968013" cy="1251284"/>
            <a:chOff x="833966" y="3057820"/>
            <a:chExt cx="2968013" cy="1251284"/>
          </a:xfrm>
        </p:grpSpPr>
        <p:sp>
          <p:nvSpPr>
            <p:cNvPr id="34" name="矩形 33"/>
            <p:cNvSpPr/>
            <p:nvPr/>
          </p:nvSpPr>
          <p:spPr>
            <a:xfrm>
              <a:off x="833966" y="3057820"/>
              <a:ext cx="2968013" cy="12512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4" name="组合 46"/>
            <p:cNvGrpSpPr/>
            <p:nvPr/>
          </p:nvGrpSpPr>
          <p:grpSpPr>
            <a:xfrm>
              <a:off x="1153251" y="347731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6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1817381" y="3337649"/>
              <a:ext cx="119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</a:p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01979" y="3057820"/>
            <a:ext cx="3686587" cy="1251284"/>
            <a:chOff x="3801979" y="3057820"/>
            <a:chExt cx="3686587" cy="1251284"/>
          </a:xfrm>
        </p:grpSpPr>
        <p:sp>
          <p:nvSpPr>
            <p:cNvPr id="35" name="右箭头标注 34"/>
            <p:cNvSpPr/>
            <p:nvPr/>
          </p:nvSpPr>
          <p:spPr>
            <a:xfrm flipH="1">
              <a:off x="3801979" y="3057820"/>
              <a:ext cx="3686587" cy="1251284"/>
            </a:xfrm>
            <a:prstGeom prst="rightArrowCallout">
              <a:avLst>
                <a:gd fmla="val 34231" name="adj1"/>
                <a:gd fmla="val 25000" name="adj2"/>
                <a:gd fmla="val 36538" name="adj3"/>
                <a:gd fmla="val 80862" name="adj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50" name="组合 46"/>
            <p:cNvGrpSpPr/>
            <p:nvPr/>
          </p:nvGrpSpPr>
          <p:grpSpPr>
            <a:xfrm>
              <a:off x="4914007" y="347731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1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2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616505" y="3337649"/>
              <a:ext cx="119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</a:p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88566" y="3057820"/>
            <a:ext cx="3686587" cy="1251284"/>
            <a:chOff x="7488566" y="3057820"/>
            <a:chExt cx="3686587" cy="1251284"/>
          </a:xfrm>
        </p:grpSpPr>
        <p:sp>
          <p:nvSpPr>
            <p:cNvPr id="36" name="右箭头标注 35"/>
            <p:cNvSpPr/>
            <p:nvPr/>
          </p:nvSpPr>
          <p:spPr>
            <a:xfrm flipH="1">
              <a:off x="7488566" y="3057820"/>
              <a:ext cx="3686587" cy="1251284"/>
            </a:xfrm>
            <a:prstGeom prst="rightArrowCallout">
              <a:avLst>
                <a:gd fmla="val 34231" name="adj1"/>
                <a:gd fmla="val 25000" name="adj2"/>
                <a:gd fmla="val 36538" name="adj3"/>
                <a:gd fmla="val 80862" name="adj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56" name="组合 46"/>
            <p:cNvGrpSpPr/>
            <p:nvPr/>
          </p:nvGrpSpPr>
          <p:grpSpPr>
            <a:xfrm>
              <a:off x="8536235" y="347731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gdLst>
                  <a:gd fmla="*/ 408 w 815" name="T0"/>
                  <a:gd fmla="*/ 553 h 627" name="T1"/>
                  <a:gd fmla="*/ 408 w 815" name="T2"/>
                  <a:gd fmla="*/ 553 h 627" name="T3"/>
                  <a:gd fmla="*/ 207 w 815" name="T4"/>
                  <a:gd fmla="*/ 353 h 627" name="T5"/>
                  <a:gd fmla="*/ 408 w 815" name="T6"/>
                  <a:gd fmla="*/ 152 h 627" name="T7"/>
                  <a:gd fmla="*/ 608 w 815" name="T8"/>
                  <a:gd fmla="*/ 353 h 627" name="T9"/>
                  <a:gd fmla="*/ 408 w 815" name="T10"/>
                  <a:gd fmla="*/ 553 h 627" name="T11"/>
                  <a:gd fmla="*/ 156 w 815" name="T12"/>
                  <a:gd fmla="*/ 176 h 627" name="T13"/>
                  <a:gd fmla="*/ 156 w 815" name="T14"/>
                  <a:gd fmla="*/ 176 h 627" name="T15"/>
                  <a:gd fmla="*/ 54 w 815" name="T16"/>
                  <a:gd fmla="*/ 176 h 627" name="T17"/>
                  <a:gd fmla="*/ 54 w 815" name="T18"/>
                  <a:gd fmla="*/ 118 h 627" name="T19"/>
                  <a:gd fmla="*/ 156 w 815" name="T20"/>
                  <a:gd fmla="*/ 118 h 627" name="T21"/>
                  <a:gd fmla="*/ 156 w 815" name="T22"/>
                  <a:gd fmla="*/ 176 h 627" name="T23"/>
                  <a:gd fmla="*/ 601 w 815" name="T24"/>
                  <a:gd fmla="*/ 79 h 627" name="T25"/>
                  <a:gd fmla="*/ 601 w 815" name="T26"/>
                  <a:gd fmla="*/ 79 h 627" name="T27"/>
                  <a:gd fmla="*/ 530 w 815" name="T28"/>
                  <a:gd fmla="*/ 0 h 627" name="T29"/>
                  <a:gd fmla="*/ 285 w 815" name="T30"/>
                  <a:gd fmla="*/ 0 h 627" name="T31"/>
                  <a:gd fmla="*/ 214 w 815" name="T32"/>
                  <a:gd fmla="*/ 79 h 627" name="T33"/>
                  <a:gd fmla="*/ 0 w 815" name="T34"/>
                  <a:gd fmla="*/ 79 h 627" name="T35"/>
                  <a:gd fmla="*/ 0 w 815" name="T36"/>
                  <a:gd fmla="*/ 627 h 627" name="T37"/>
                  <a:gd fmla="*/ 815 w 815" name="T38"/>
                  <a:gd fmla="*/ 627 h 627" name="T39"/>
                  <a:gd fmla="*/ 815 w 815" name="T40"/>
                  <a:gd fmla="*/ 79 h 627" name="T41"/>
                  <a:gd fmla="*/ 601 w 815" name="T42"/>
                  <a:gd fmla="*/ 79 h 6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27" w="815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gdLst>
                  <a:gd fmla="*/ 153 w 305" name="T0"/>
                  <a:gd fmla="*/ 0 h 306" name="T1"/>
                  <a:gd fmla="*/ 153 w 305" name="T2"/>
                  <a:gd fmla="*/ 0 h 306" name="T3"/>
                  <a:gd fmla="*/ 0 w 305" name="T4"/>
                  <a:gd fmla="*/ 153 h 306" name="T5"/>
                  <a:gd fmla="*/ 153 w 305" name="T6"/>
                  <a:gd fmla="*/ 306 h 306" name="T7"/>
                  <a:gd fmla="*/ 305 w 305" name="T8"/>
                  <a:gd fmla="*/ 153 h 306" name="T9"/>
                  <a:gd fmla="*/ 153 w 305" name="T10"/>
                  <a:gd fmla="*/ 0 h 3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6" w="305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9244910" y="3337649"/>
              <a:ext cx="119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</a:p>
            <a:p>
              <a:pPr algn="ctr" defTabSz="609585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67" name="矩形 66"/>
          <p:cNvSpPr/>
          <p:nvPr/>
        </p:nvSpPr>
        <p:spPr>
          <a:xfrm>
            <a:off x="1164066" y="4709282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1153251" y="5049503"/>
            <a:ext cx="10021902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9" name="椭圆 68"/>
          <p:cNvSpPr/>
          <p:nvPr/>
        </p:nvSpPr>
        <p:spPr>
          <a:xfrm>
            <a:off x="826335" y="4803460"/>
            <a:ext cx="211754" cy="211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90794600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b="1" lang="en-US">
                <a:cs typeface="+mn-ea"/>
                <a:sym typeface="+mn-lt"/>
              </a:rPr>
              <a:t>Part Two 论文结构</a:t>
            </a:r>
          </a:p>
        </p:txBody>
      </p:sp>
      <p:sp>
        <p:nvSpPr>
          <p:cNvPr id="17" name="矩形 16"/>
          <p:cNvSpPr/>
          <p:nvPr/>
        </p:nvSpPr>
        <p:spPr>
          <a:xfrm rot="20846530">
            <a:off x="1423134" y="3480050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 rot="20846530">
            <a:off x="1290943" y="3830612"/>
            <a:ext cx="258032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19" name="椭圆 18"/>
          <p:cNvSpPr/>
          <p:nvPr/>
        </p:nvSpPr>
        <p:spPr>
          <a:xfrm rot="20846530">
            <a:off x="1230271" y="3840338"/>
            <a:ext cx="211754" cy="211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20846530">
            <a:off x="8536486" y="1599952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 rot="20846530">
            <a:off x="8404295" y="1950515"/>
            <a:ext cx="258032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22" name="椭圆 21"/>
          <p:cNvSpPr/>
          <p:nvPr/>
        </p:nvSpPr>
        <p:spPr>
          <a:xfrm rot="20846530">
            <a:off x="8343623" y="1960241"/>
            <a:ext cx="211754" cy="211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60678" y="1241659"/>
            <a:ext cx="6631701" cy="4265908"/>
            <a:chOff x="2760678" y="1241659"/>
            <a:chExt cx="6631701" cy="4265908"/>
          </a:xfrm>
        </p:grpSpPr>
        <p:grpSp>
          <p:nvGrpSpPr>
            <p:cNvPr id="16" name="组合 15"/>
            <p:cNvGrpSpPr/>
            <p:nvPr/>
          </p:nvGrpSpPr>
          <p:grpSpPr>
            <a:xfrm>
              <a:off x="2760678" y="1241659"/>
              <a:ext cx="6631701" cy="4265908"/>
              <a:chOff x="-454420" y="1050962"/>
              <a:chExt cx="7224609" cy="4647301"/>
            </a:xfrm>
          </p:grpSpPr>
          <p:sp>
            <p:nvSpPr>
              <p:cNvPr id="5" name="五边形 4"/>
              <p:cNvSpPr/>
              <p:nvPr/>
            </p:nvSpPr>
            <p:spPr>
              <a:xfrm flipH="1" flipV="1" rot="20902312">
                <a:off x="-454420" y="2095396"/>
                <a:ext cx="2502876" cy="90215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五边形 5"/>
              <p:cNvSpPr/>
              <p:nvPr/>
            </p:nvSpPr>
            <p:spPr>
              <a:xfrm rot="20902312">
                <a:off x="4310176" y="3913855"/>
                <a:ext cx="2460013" cy="90215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平行四边形 6"/>
              <p:cNvSpPr/>
              <p:nvPr/>
            </p:nvSpPr>
            <p:spPr>
              <a:xfrm>
                <a:off x="1295911" y="3374613"/>
                <a:ext cx="3953930" cy="1250073"/>
              </a:xfrm>
              <a:prstGeom prst="parallelogram">
                <a:avLst>
                  <a:gd fmla="val 94157" name="adj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" name="平行四边形 7"/>
              <p:cNvSpPr/>
              <p:nvPr/>
            </p:nvSpPr>
            <p:spPr>
              <a:xfrm>
                <a:off x="1295912" y="2334662"/>
                <a:ext cx="3953930" cy="1250073"/>
              </a:xfrm>
              <a:prstGeom prst="parallelogram">
                <a:avLst>
                  <a:gd fmla="val 94157" name="adj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129552">
                <a:off x="4380764" y="4617103"/>
                <a:ext cx="907686" cy="381000"/>
              </a:xfrm>
              <a:prstGeom prst="triangle">
                <a:avLst>
                  <a:gd fmla="val 100000" name="adj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flipH="1" flipV="1" rot="10129552">
                <a:off x="1078763" y="1947130"/>
                <a:ext cx="907686" cy="381000"/>
              </a:xfrm>
              <a:prstGeom prst="triangle">
                <a:avLst>
                  <a:gd fmla="val 100000" name="adj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404040"/>
                  </a:clrFrom>
                  <a:clrTo>
                    <a:srgbClr val="404040">
                      <a:alpha val="0"/>
                    </a:srgbClr>
                  </a:clrTo>
                </a:clrChange>
              </a:blip>
              <a:srcRect b="92817" t="868"/>
              <a:stretch>
                <a:fillRect/>
              </a:stretch>
            </p:blipFill>
            <p:spPr>
              <a:xfrm>
                <a:off x="905078" y="1050962"/>
                <a:ext cx="4647304" cy="4647301"/>
              </a:xfrm>
              <a:prstGeom prst="rect">
                <a:avLst/>
              </a:prstGeom>
            </p:spPr>
          </p:pic>
          <p:sp>
            <p:nvSpPr>
              <p:cNvPr id="9" name="平行四边形 8"/>
              <p:cNvSpPr/>
              <p:nvPr/>
            </p:nvSpPr>
            <p:spPr>
              <a:xfrm rot="20902312">
                <a:off x="950296" y="2004132"/>
                <a:ext cx="4453467" cy="902150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rot="20902312">
                <a:off x="950295" y="3028599"/>
                <a:ext cx="4453467" cy="902150"/>
              </a:xfrm>
              <a:prstGeom prst="parallelogram">
                <a:avLst>
                  <a:gd fmla="val 23918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 rot="20902312">
                <a:off x="950295" y="4053068"/>
                <a:ext cx="4453467" cy="902150"/>
              </a:xfrm>
              <a:prstGeom prst="parallelogram">
                <a:avLst>
                  <a:gd fmla="val 23918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 rot="20922696">
              <a:off x="4378407" y="2244427"/>
              <a:ext cx="34340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 rot="20922696">
              <a:off x="4378407" y="3156548"/>
              <a:ext cx="34340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 rot="20922696">
              <a:off x="4378406" y="4115650"/>
              <a:ext cx="34340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val="356928245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Temp">
      <a:majorFont>
        <a:latin typeface="Century Gothic"/>
        <a:ea typeface="微软雅黑"/>
        <a:cs typeface="Arial"/>
      </a:majorFont>
      <a:minorFont>
        <a:latin typeface="Century Gothic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anchor="ctr" rtlCol="0"/>
      <a:lstStyle>
        <a:defPPr algn="ctr">
          <a:lnSpc>
            <a:spcPct val="130000"/>
          </a:lnSpc>
          <a:defRPr dirty="0" sz="120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lnSpc>
            <a:spcPct val="130000"/>
          </a:lnSpc>
          <a:spcBef>
            <a:spcPts val="600"/>
          </a:spcBef>
          <a:defRPr dirty="0" kern="0" sz="1200">
            <a:latin charset="-122" panose="020B0503020204020204" pitchFamily="34" typeface="微软雅黑"/>
            <a:ea charset="-122" panose="020B0503020204020204" pitchFamily="34" typeface="微软雅黑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155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2">
      <vt:lpstr>Arial</vt:lpstr>
      <vt:lpstr>Century Gothic</vt:lpstr>
      <vt:lpstr>微软雅黑</vt:lpstr>
      <vt:lpstr>Calibri Light</vt:lpstr>
      <vt:lpstr>Calibri</vt:lpstr>
      <vt:lpstr>等线 Light</vt:lpstr>
      <vt:lpstr>等线</vt:lpstr>
      <vt:lpstr>模板页面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2021-08-22T12:07:17Z</dcterms:created>
  <cp:lastPrinted>2021-08-22T12:07:17Z</cp:lastPrinted>
  <dcterms:modified xsi:type="dcterms:W3CDTF">2021-08-22T05:44:39Z</dcterms:modified>
  <cp:revision>1</cp:revision>
</cp:coreProperties>
</file>