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0" r:id="rId1"/>
    <p:sldMasterId id="2147483655" r:id="rId2"/>
  </p:sldMasterIdLst>
  <p:notesMasterIdLst>
    <p:notesMasterId r:id="rId3"/>
  </p:notesMasterIdLst>
  <p:sldIdLst>
    <p:sldId id="286" r:id="rId4"/>
    <p:sldId id="280" r:id="rId5"/>
    <p:sldId id="279" r:id="rId6"/>
    <p:sldId id="274" r:id="rId7"/>
    <p:sldId id="267" r:id="rId8"/>
    <p:sldId id="271" r:id="rId9"/>
    <p:sldId id="273" r:id="rId10"/>
    <p:sldId id="275" r:id="rId11"/>
    <p:sldId id="284" r:id="rId12"/>
    <p:sldId id="262" r:id="rId13"/>
    <p:sldId id="265" r:id="rId14"/>
    <p:sldId id="272" r:id="rId15"/>
    <p:sldId id="277" r:id="rId16"/>
    <p:sldId id="269" r:id="rId17"/>
    <p:sldId id="283" r:id="rId18"/>
    <p:sldId id="270" r:id="rId19"/>
    <p:sldId id="268" r:id="rId20"/>
    <p:sldId id="263" r:id="rId21"/>
    <p:sldId id="266" r:id="rId22"/>
    <p:sldId id="282" r:id="rId23"/>
    <p:sldId id="264" r:id="rId24"/>
    <p:sldId id="278" r:id="rId25"/>
    <p:sldId id="276" r:id="rId26"/>
    <p:sldId id="261" r:id="rId27"/>
    <p:sldId id="285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3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2018/7/2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8370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72229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440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6904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07148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4304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626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94459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6593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8309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2720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989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92197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16740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84599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04990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06076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16247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65773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1466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99492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373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66428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0784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677077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95592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088507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7916159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225435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70385581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7086723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296043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77860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0660440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6477570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9387262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8213673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2627124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4776800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Relationship Id="rId10" Target="../slideLayouts/slideLayout13.xml" Type="http://schemas.openxmlformats.org/officeDocument/2006/relationships/slideLayout"/><Relationship Id="rId11" Target="../slideLayouts/slideLayout14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5.xml" Type="http://schemas.openxmlformats.org/officeDocument/2006/relationships/slideLayout"/><Relationship Id="rId3" Target="../slideLayouts/slideLayout6.xml" Type="http://schemas.openxmlformats.org/officeDocument/2006/relationships/slideLayout"/><Relationship Id="rId4" Target="../slideLayouts/slideLayout7.xml" Type="http://schemas.openxmlformats.org/officeDocument/2006/relationships/slideLayout"/><Relationship Id="rId5" Target="../slideLayouts/slideLayout8.xml" Type="http://schemas.openxmlformats.org/officeDocument/2006/relationships/slideLayout"/><Relationship Id="rId6" Target="../slideLayouts/slideLayout9.xml" Type="http://schemas.openxmlformats.org/officeDocument/2006/relationships/slideLayout"/><Relationship Id="rId7" Target="../slideLayouts/slideLayout10.xml" Type="http://schemas.openxmlformats.org/officeDocument/2006/relationships/slideLayout"/><Relationship Id="rId8" Target="../slideLayouts/slideLayout11.xml" Type="http://schemas.openxmlformats.org/officeDocument/2006/relationships/slideLayout"/><Relationship Id="rId9" Target="../slideLayouts/slideLayout1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2018/7/2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4879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tags/tag2.xml" Type="http://schemas.openxmlformats.org/officeDocument/2006/relationships/tags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3.jpeg" Type="http://schemas.openxmlformats.org/officeDocument/2006/relationships/image"/><Relationship Id="rId4" Target="../media/image8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0.jpeg" Type="http://schemas.openxmlformats.org/officeDocument/2006/relationships/image"/><Relationship Id="rId4" Target="../media/image13.jpeg" Type="http://schemas.openxmlformats.org/officeDocument/2006/relationships/image"/><Relationship Id="rId5" Target="../media/image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Relationship Id="rId6" Target="../media/image5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tags/tag1.xml" Type="http://schemas.openxmlformats.org/officeDocument/2006/relationships/tags"/><Relationship Id="rId4" Target="../media/image7.jpe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Relationship Id="rId7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1.jpeg" Type="http://schemas.openxmlformats.org/officeDocument/2006/relationships/image"/><Relationship Id="rId4" Target="../media/image3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1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H="1">
            <a:off x="-1" y="0"/>
            <a:ext cx="5212374" cy="6858000"/>
          </a:xfrm>
          <a:prstGeom prst="rect">
            <a:avLst/>
          </a:prstGeom>
          <a:blipFill>
            <a:blip r:embed="rId3"/>
            <a:stretch>
              <a:fillRect l="-36171" r="-977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5649686" y="3295259"/>
            <a:ext cx="5878285" cy="9144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b="1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-122" panose="02010609000101010101" pitchFamily="49" typeface="经典综艺体简"/>
              </a:rPr>
              <a:t>半年工作总结汇报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91468" y="4215674"/>
            <a:ext cx="4074024" cy="5943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81875" y="1991225"/>
            <a:ext cx="2507794" cy="11887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72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2018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163778" y="1158843"/>
            <a:ext cx="6826313" cy="4508626"/>
            <a:chOff x="2163778" y="1158843"/>
            <a:chExt cx="6826313" cy="4508626"/>
          </a:xfrm>
        </p:grpSpPr>
        <p:sp>
          <p:nvSpPr>
            <p:cNvPr id="26" name="任意多边形 25"/>
            <p:cNvSpPr/>
            <p:nvPr/>
          </p:nvSpPr>
          <p:spPr>
            <a:xfrm>
              <a:off x="2163778" y="1158843"/>
              <a:ext cx="6826313" cy="4508626"/>
            </a:xfrm>
            <a:custGeom>
              <a:gdLst>
                <a:gd fmla="*/ 6762786 w 6826313" name="connsiteX0"/>
                <a:gd fmla="*/ 1876457 h 4508626" name="connsiteY0"/>
                <a:gd fmla="*/ 6826313 w 6826313" name="connsiteX1"/>
                <a:gd fmla="*/ 1876457 h 4508626" name="connsiteY1"/>
                <a:gd fmla="*/ 6826313 w 6826313" name="connsiteX2"/>
                <a:gd fmla="*/ 2139756 h 4508626" name="connsiteY2"/>
                <a:gd fmla="*/ 6762786 w 6826313" name="connsiteX3"/>
                <a:gd fmla="*/ 2139756 h 4508626" name="connsiteY3"/>
                <a:gd fmla="*/ 0 w 6826313" name="connsiteX4"/>
                <a:gd fmla="*/ 0 h 4508626" name="connsiteY4"/>
                <a:gd fmla="*/ 6826313 w 6826313" name="connsiteX5"/>
                <a:gd fmla="*/ 0 h 4508626" name="connsiteY5"/>
                <a:gd fmla="*/ 6826313 w 6826313" name="connsiteX6"/>
                <a:gd fmla="*/ 959382 h 4508626" name="connsiteY6"/>
                <a:gd fmla="*/ 6762786 w 6826313" name="connsiteX7"/>
                <a:gd fmla="*/ 959382 h 4508626" name="connsiteY7"/>
                <a:gd fmla="*/ 6762786 w 6826313" name="connsiteX8"/>
                <a:gd fmla="*/ 63527 h 4508626" name="connsiteY8"/>
                <a:gd fmla="*/ 63527 w 6826313" name="connsiteX9"/>
                <a:gd fmla="*/ 63527 h 4508626" name="connsiteY9"/>
                <a:gd fmla="*/ 63527 w 6826313" name="connsiteX10"/>
                <a:gd fmla="*/ 4445099 h 4508626" name="connsiteY10"/>
                <a:gd fmla="*/ 6762786 w 6826313" name="connsiteX11"/>
                <a:gd fmla="*/ 4445099 h 4508626" name="connsiteY11"/>
                <a:gd fmla="*/ 6762786 w 6826313" name="connsiteX12"/>
                <a:gd fmla="*/ 3756057 h 4508626" name="connsiteY12"/>
                <a:gd fmla="*/ 6826313 w 6826313" name="connsiteX13"/>
                <a:gd fmla="*/ 3756057 h 4508626" name="connsiteY13"/>
                <a:gd fmla="*/ 6826313 w 6826313" name="connsiteX14"/>
                <a:gd fmla="*/ 4508626 h 4508626" name="connsiteY14"/>
                <a:gd fmla="*/ 0 w 6826313" name="connsiteX15"/>
                <a:gd fmla="*/ 4508626 h 4508626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4508626" w="6826313">
                  <a:moveTo>
                    <a:pt x="6762786" y="1876457"/>
                  </a:moveTo>
                  <a:lnTo>
                    <a:pt x="6826313" y="1876457"/>
                  </a:lnTo>
                  <a:lnTo>
                    <a:pt x="6826313" y="2139756"/>
                  </a:lnTo>
                  <a:lnTo>
                    <a:pt x="6762786" y="2139756"/>
                  </a:lnTo>
                  <a:close/>
                  <a:moveTo>
                    <a:pt x="0" y="0"/>
                  </a:moveTo>
                  <a:lnTo>
                    <a:pt x="6826313" y="0"/>
                  </a:lnTo>
                  <a:lnTo>
                    <a:pt x="6826313" y="959382"/>
                  </a:lnTo>
                  <a:lnTo>
                    <a:pt x="6762786" y="959382"/>
                  </a:lnTo>
                  <a:lnTo>
                    <a:pt x="6762786" y="63527"/>
                  </a:lnTo>
                  <a:lnTo>
                    <a:pt x="63527" y="63527"/>
                  </a:lnTo>
                  <a:lnTo>
                    <a:pt x="63527" y="4445099"/>
                  </a:lnTo>
                  <a:lnTo>
                    <a:pt x="6762786" y="4445099"/>
                  </a:lnTo>
                  <a:lnTo>
                    <a:pt x="6762786" y="3756057"/>
                  </a:lnTo>
                  <a:lnTo>
                    <a:pt x="6826313" y="3756057"/>
                  </a:lnTo>
                  <a:lnTo>
                    <a:pt x="6826313" y="4508626"/>
                  </a:lnTo>
                  <a:lnTo>
                    <a:pt x="0" y="4508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63778" y="1161675"/>
              <a:ext cx="2484422" cy="517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63778" y="1184243"/>
              <a:ext cx="24844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502020202020204" pitchFamily="34" typeface="Century Gothic"/>
                  <a:cs charset="-122" panose="02010609000101010101" pitchFamily="49" typeface="经典综艺体简"/>
                </a:rPr>
                <a:t>BUSINESS PLAN</a:t>
              </a:r>
            </a:p>
          </p:txBody>
        </p:sp>
      </p:grpSp>
    </p:spTree>
    <p:extLst>
      <p:ext uri="{BB962C8B-B14F-4D97-AF65-F5344CB8AC3E}">
        <p14:creationId val="29291555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20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ṡ1iḓe">
            <a:extLst>
              <a:ext uri="{FF2B5EF4-FFF2-40B4-BE49-F238E27FC236}">
                <a16:creationId xmlns:a16="http://schemas.microsoft.com/office/drawing/2014/main" id="{44A4940A-EE2D-4794-9A49-59C546EE801E}"/>
              </a:ext>
            </a:extLst>
          </p:cNvPr>
          <p:cNvSpPr/>
          <p:nvPr/>
        </p:nvSpPr>
        <p:spPr>
          <a:xfrm>
            <a:off x="874713" y="1657352"/>
            <a:ext cx="10442575" cy="2070384"/>
          </a:xfrm>
          <a:prstGeom prst="rect">
            <a:avLst/>
          </a:prstGeom>
          <a:blipFill>
            <a:blip r:embed="rId3"/>
            <a:stretch>
              <a:fillRect b="-91294" t="-92419"/>
            </a:stretch>
          </a:blipFill>
          <a:ln algn="ctr" cap="flat" cmpd="sng" w="635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$ľíḑe">
            <a:extLst>
              <a:ext uri="{FF2B5EF4-FFF2-40B4-BE49-F238E27FC236}">
                <a16:creationId xmlns:a16="http://schemas.microsoft.com/office/drawing/2014/main" id="{03C7E78B-1A0C-438C-BDE4-2ABDC463B418}"/>
              </a:ext>
            </a:extLst>
          </p:cNvPr>
          <p:cNvSpPr/>
          <p:nvPr/>
        </p:nvSpPr>
        <p:spPr>
          <a:xfrm>
            <a:off x="1869557" y="4021037"/>
            <a:ext cx="692747" cy="69274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i$ľiḑè">
            <a:extLst>
              <a:ext uri="{FF2B5EF4-FFF2-40B4-BE49-F238E27FC236}">
                <a16:creationId xmlns:a16="http://schemas.microsoft.com/office/drawing/2014/main" id="{32B78BFF-A0E7-45E7-8440-8D63E7028EBF}"/>
              </a:ext>
            </a:extLst>
          </p:cNvPr>
          <p:cNvSpPr/>
          <p:nvPr/>
        </p:nvSpPr>
        <p:spPr bwMode="auto">
          <a:xfrm>
            <a:off x="2088672" y="4246046"/>
            <a:ext cx="254516" cy="242728"/>
          </a:xfrm>
          <a:custGeom>
            <a:gdLst>
              <a:gd fmla="*/ 315778 w 607639" name="connsiteX0"/>
              <a:gd fmla="*/ 173080 h 579502" name="connsiteY0"/>
              <a:gd fmla="*/ 315778 w 607639" name="connsiteX1"/>
              <a:gd fmla="*/ 266058 h 579502" name="connsiteY1"/>
              <a:gd fmla="*/ 303493 w 607639" name="connsiteX2"/>
              <a:gd fmla="*/ 278325 h 579502" name="connsiteY2"/>
              <a:gd fmla="*/ 210375 w 607639" name="connsiteX3"/>
              <a:gd fmla="*/ 278325 h 579502" name="connsiteY3"/>
              <a:gd fmla="*/ 303493 w 607639" name="connsiteX4"/>
              <a:gd fmla="*/ 359925 h 579502" name="connsiteY4"/>
              <a:gd fmla="*/ 397500 w 607639" name="connsiteX5"/>
              <a:gd fmla="*/ 266058 h 579502" name="connsiteY5"/>
              <a:gd fmla="*/ 315778 w 607639" name="connsiteX6"/>
              <a:gd fmla="*/ 173080 h 579502" name="connsiteY6"/>
              <a:gd fmla="*/ 249814 w 607639" name="connsiteX7"/>
              <a:gd fmla="*/ 160816 h 579502" name="connsiteY7"/>
              <a:gd fmla="*/ 198110 w 607639" name="connsiteX8"/>
              <a:gd fmla="*/ 212449 h 579502" name="connsiteY8"/>
              <a:gd fmla="*/ 249814 w 607639" name="connsiteX9"/>
              <a:gd fmla="*/ 212449 h 579502" name="connsiteY9"/>
              <a:gd fmla="*/ 303493 w 607639" name="connsiteX10"/>
              <a:gd fmla="*/ 147835 h 579502" name="connsiteY10"/>
              <a:gd fmla="*/ 421981 w 607639" name="connsiteX11"/>
              <a:gd fmla="*/ 266058 h 579502" name="connsiteY11"/>
              <a:gd fmla="*/ 303493 w 607639" name="connsiteX12"/>
              <a:gd fmla="*/ 384370 h 579502" name="connsiteY12"/>
              <a:gd fmla="*/ 185093 w 607639" name="connsiteX13"/>
              <a:gd fmla="*/ 266058 h 579502" name="connsiteY13"/>
              <a:gd fmla="*/ 197289 w 607639" name="connsiteX14"/>
              <a:gd fmla="*/ 253880 h 579502" name="connsiteY14"/>
              <a:gd fmla="*/ 291297 w 607639" name="connsiteX15"/>
              <a:gd fmla="*/ 253880 h 579502" name="connsiteY15"/>
              <a:gd fmla="*/ 291297 w 607639" name="connsiteX16"/>
              <a:gd fmla="*/ 160013 h 579502" name="connsiteY16"/>
              <a:gd fmla="*/ 303493 w 607639" name="connsiteX17"/>
              <a:gd fmla="*/ 147835 h 579502" name="connsiteY17"/>
              <a:gd fmla="*/ 262095 w 607639" name="connsiteX18"/>
              <a:gd fmla="*/ 135133 h 579502" name="connsiteY18"/>
              <a:gd fmla="*/ 274287 w 607639" name="connsiteX19"/>
              <a:gd fmla="*/ 147397 h 579502" name="connsiteY19"/>
              <a:gd fmla="*/ 274287 w 607639" name="connsiteX20"/>
              <a:gd fmla="*/ 224713 h 579502" name="connsiteY20"/>
              <a:gd fmla="*/ 262095 w 607639" name="connsiteX21"/>
              <a:gd fmla="*/ 236888 h 579502" name="connsiteY21"/>
              <a:gd fmla="*/ 184672 w 607639" name="connsiteX22"/>
              <a:gd fmla="*/ 236888 h 579502" name="connsiteY22"/>
              <a:gd fmla="*/ 172391 w 607639" name="connsiteX23"/>
              <a:gd fmla="*/ 224713 h 579502" name="connsiteY23"/>
              <a:gd fmla="*/ 262095 w 607639" name="connsiteX24"/>
              <a:gd fmla="*/ 135133 h 579502" name="connsiteY24"/>
              <a:gd fmla="*/ 58120 w 607639" name="connsiteX25"/>
              <a:gd fmla="*/ 108514 h 579502" name="connsiteY25"/>
              <a:gd fmla="*/ 58120 w 607639" name="connsiteX26"/>
              <a:gd fmla="*/ 413970 h 579502" name="connsiteY26"/>
              <a:gd fmla="*/ 549430 w 607639" name="connsiteX27"/>
              <a:gd fmla="*/ 413970 h 579502" name="connsiteY27"/>
              <a:gd fmla="*/ 549430 w 607639" name="connsiteX28"/>
              <a:gd fmla="*/ 108514 h 579502" name="connsiteY28"/>
              <a:gd fmla="*/ 27236 w 607639" name="connsiteX29"/>
              <a:gd fmla="*/ 56079 h 579502" name="connsiteY29"/>
              <a:gd fmla="*/ 27236 w 607639" name="connsiteX30"/>
              <a:gd fmla="*/ 81319 h 579502" name="connsiteY30"/>
              <a:gd fmla="*/ 580403 w 607639" name="connsiteX31"/>
              <a:gd fmla="*/ 81319 h 579502" name="connsiteY31"/>
              <a:gd fmla="*/ 580403 w 607639" name="connsiteX32"/>
              <a:gd fmla="*/ 56079 h 579502" name="connsiteY32"/>
              <a:gd fmla="*/ 303775 w 607639" name="connsiteX33"/>
              <a:gd fmla="*/ 0 h 579502" name="connsiteY33"/>
              <a:gd fmla="*/ 317393 w 607639" name="connsiteX34"/>
              <a:gd fmla="*/ 13597 h 579502" name="connsiteY34"/>
              <a:gd fmla="*/ 317393 w 607639" name="connsiteX35"/>
              <a:gd fmla="*/ 28884 h 579502" name="connsiteY35"/>
              <a:gd fmla="*/ 580403 w 607639" name="connsiteX36"/>
              <a:gd fmla="*/ 28884 h 579502" name="connsiteY36"/>
              <a:gd fmla="*/ 607639 w 607639" name="connsiteX37"/>
              <a:gd fmla="*/ 56079 h 579502" name="connsiteY37"/>
              <a:gd fmla="*/ 607639 w 607639" name="connsiteX38"/>
              <a:gd fmla="*/ 81319 h 579502" name="connsiteY38"/>
              <a:gd fmla="*/ 580403 w 607639" name="connsiteX39"/>
              <a:gd fmla="*/ 108514 h 579502" name="connsiteY39"/>
              <a:gd fmla="*/ 576665 w 607639" name="connsiteX40"/>
              <a:gd fmla="*/ 108514 h 579502" name="connsiteY40"/>
              <a:gd fmla="*/ 576665 w 607639" name="connsiteX41"/>
              <a:gd fmla="*/ 413970 h 579502" name="connsiteY41"/>
              <a:gd fmla="*/ 549430 w 607639" name="connsiteX42"/>
              <a:gd fmla="*/ 441165 h 579502" name="connsiteY42"/>
              <a:gd fmla="*/ 317393 w 607639" name="connsiteX43"/>
              <a:gd fmla="*/ 441165 h 579502" name="connsiteY43"/>
              <a:gd fmla="*/ 317393 w 607639" name="connsiteX44"/>
              <a:gd fmla="*/ 481069 h 579502" name="connsiteY44"/>
              <a:gd fmla="*/ 418236 w 607639" name="connsiteX45"/>
              <a:gd fmla="*/ 554923 h 579502" name="connsiteY45"/>
              <a:gd fmla="*/ 421173 w 607639" name="connsiteX46"/>
              <a:gd fmla="*/ 573942 h 579502" name="connsiteY46"/>
              <a:gd fmla="*/ 410225 w 607639" name="connsiteX47"/>
              <a:gd fmla="*/ 579452 h 579502" name="connsiteY47"/>
              <a:gd fmla="*/ 402215 w 607639" name="connsiteX48"/>
              <a:gd fmla="*/ 576874 h 579502" name="connsiteY48"/>
              <a:gd fmla="*/ 317393 w 607639" name="connsiteX49"/>
              <a:gd fmla="*/ 514752 h 579502" name="connsiteY49"/>
              <a:gd fmla="*/ 317393 w 607639" name="connsiteX50"/>
              <a:gd fmla="*/ 565854 h 579502" name="connsiteY50"/>
              <a:gd fmla="*/ 303775 w 607639" name="connsiteX51"/>
              <a:gd fmla="*/ 579452 h 579502" name="connsiteY51"/>
              <a:gd fmla="*/ 290157 w 607639" name="connsiteX52"/>
              <a:gd fmla="*/ 565854 h 579502" name="connsiteY52"/>
              <a:gd fmla="*/ 290157 w 607639" name="connsiteX53"/>
              <a:gd fmla="*/ 514752 h 579502" name="connsiteY53"/>
              <a:gd fmla="*/ 205424 w 607639" name="connsiteX54"/>
              <a:gd fmla="*/ 576874 h 579502" name="connsiteY54"/>
              <a:gd fmla="*/ 186377 w 607639" name="connsiteX55"/>
              <a:gd fmla="*/ 573942 h 579502" name="connsiteY55"/>
              <a:gd fmla="*/ 189314 w 607639" name="connsiteX56"/>
              <a:gd fmla="*/ 554923 h 579502" name="connsiteY56"/>
              <a:gd fmla="*/ 290157 w 607639" name="connsiteX57"/>
              <a:gd fmla="*/ 481069 h 579502" name="connsiteY57"/>
              <a:gd fmla="*/ 290157 w 607639" name="connsiteX58"/>
              <a:gd fmla="*/ 441165 h 579502" name="connsiteY58"/>
              <a:gd fmla="*/ 58120 w 607639" name="connsiteX59"/>
              <a:gd fmla="*/ 441165 h 579502" name="connsiteY59"/>
              <a:gd fmla="*/ 30885 w 607639" name="connsiteX60"/>
              <a:gd fmla="*/ 413970 h 579502" name="connsiteY60"/>
              <a:gd fmla="*/ 30885 w 607639" name="connsiteX61"/>
              <a:gd fmla="*/ 108514 h 579502" name="connsiteY61"/>
              <a:gd fmla="*/ 27236 w 607639" name="connsiteX62"/>
              <a:gd fmla="*/ 108514 h 579502" name="connsiteY62"/>
              <a:gd fmla="*/ 0 w 607639" name="connsiteX63"/>
              <a:gd fmla="*/ 81319 h 579502" name="connsiteY63"/>
              <a:gd fmla="*/ 0 w 607639" name="connsiteX64"/>
              <a:gd fmla="*/ 56079 h 579502" name="connsiteY64"/>
              <a:gd fmla="*/ 27236 w 607639" name="connsiteX65"/>
              <a:gd fmla="*/ 28884 h 579502" name="connsiteY65"/>
              <a:gd fmla="*/ 290157 w 607639" name="connsiteX66"/>
              <a:gd fmla="*/ 28884 h 579502" name="connsiteY66"/>
              <a:gd fmla="*/ 290157 w 607639" name="connsiteX67"/>
              <a:gd fmla="*/ 13597 h 579502" name="connsiteY67"/>
              <a:gd fmla="*/ 303775 w 607639" name="connsiteX68"/>
              <a:gd fmla="*/ 0 h 579502" name="connsiteY6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b="b" l="l" r="r" t="t"/>
            <a:pathLst>
              <a:path h="579502" w="607639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iṡḻîḋe">
            <a:extLst>
              <a:ext uri="{FF2B5EF4-FFF2-40B4-BE49-F238E27FC236}">
                <a16:creationId xmlns:a16="http://schemas.microsoft.com/office/drawing/2014/main" id="{EFD086EE-AD61-4EB8-9067-521F50BE4E09}"/>
              </a:ext>
            </a:extLst>
          </p:cNvPr>
          <p:cNvSpPr/>
          <p:nvPr/>
        </p:nvSpPr>
        <p:spPr>
          <a:xfrm>
            <a:off x="4456270" y="4021037"/>
            <a:ext cx="692747" cy="69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îśľíḓè">
            <a:extLst>
              <a:ext uri="{FF2B5EF4-FFF2-40B4-BE49-F238E27FC236}">
                <a16:creationId xmlns:a16="http://schemas.microsoft.com/office/drawing/2014/main" id="{2C06E574-9258-4E41-B4FD-8FA37F4D292D}"/>
              </a:ext>
            </a:extLst>
          </p:cNvPr>
          <p:cNvSpPr/>
          <p:nvPr/>
        </p:nvSpPr>
        <p:spPr bwMode="auto">
          <a:xfrm>
            <a:off x="4675385" y="4251591"/>
            <a:ext cx="254516" cy="231637"/>
          </a:xfrm>
          <a:custGeom>
            <a:gdLst>
              <a:gd fmla="*/ 472622 w 604011" name="T0"/>
              <a:gd fmla="*/ 472622 w 604011" name="T1"/>
              <a:gd fmla="*/ 472622 w 604011" name="T2"/>
              <a:gd fmla="*/ 472622 w 604011" name="T3"/>
              <a:gd fmla="*/ 472622 w 604011" name="T4"/>
              <a:gd fmla="*/ 472622 w 604011" name="T5"/>
              <a:gd fmla="*/ 472622 w 604011" name="T6"/>
              <a:gd fmla="*/ 472622 w 604011" name="T7"/>
              <a:gd fmla="*/ 472622 w 604011" name="T8"/>
              <a:gd fmla="*/ 472622 w 604011" name="T9"/>
              <a:gd fmla="*/ 472622 w 604011" name="T10"/>
              <a:gd fmla="*/ 472622 w 604011" name="T11"/>
              <a:gd fmla="*/ 472622 w 604011" name="T12"/>
              <a:gd fmla="*/ 472622 w 604011" name="T13"/>
              <a:gd fmla="*/ 472622 w 604011" name="T14"/>
              <a:gd fmla="*/ 472622 w 604011" name="T15"/>
              <a:gd fmla="*/ 472622 w 604011" name="T16"/>
              <a:gd fmla="*/ 472622 w 604011" name="T17"/>
              <a:gd fmla="*/ 472622 w 604011" name="T18"/>
              <a:gd fmla="*/ 472622 w 604011" name="T19"/>
              <a:gd fmla="*/ 472622 w 604011" name="T20"/>
              <a:gd fmla="*/ 472622 w 604011" name="T21"/>
              <a:gd fmla="*/ 472622 w 604011" name="T22"/>
              <a:gd fmla="*/ 472622 w 604011" name="T23"/>
              <a:gd fmla="*/ 472622 w 604011" name="T24"/>
              <a:gd fmla="*/ 472622 w 604011" name="T25"/>
              <a:gd fmla="*/ 472622 w 604011" name="T26"/>
              <a:gd fmla="*/ 472622 w 604011" name="T27"/>
              <a:gd fmla="*/ 472622 w 604011" name="T28"/>
              <a:gd fmla="*/ 472622 w 604011" name="T29"/>
              <a:gd fmla="*/ 472622 w 604011" name="T30"/>
              <a:gd fmla="*/ 472622 w 604011" name="T31"/>
              <a:gd fmla="*/ 472622 w 604011" name="T32"/>
              <a:gd fmla="*/ 472622 w 604011" name="T33"/>
              <a:gd fmla="*/ 472622 w 604011" name="T34"/>
              <a:gd fmla="*/ 472622 w 604011" name="T35"/>
              <a:gd fmla="*/ 472622 w 604011" name="T36"/>
              <a:gd fmla="*/ 472622 w 604011" name="T37"/>
              <a:gd fmla="*/ 472622 w 604011" name="T38"/>
              <a:gd fmla="*/ 472622 w 604011" name="T39"/>
              <a:gd fmla="*/ 472622 w 604011" name="T40"/>
              <a:gd fmla="*/ 472622 w 604011" name="T41"/>
              <a:gd fmla="*/ 472622 w 604011" name="T42"/>
              <a:gd fmla="*/ 472622 w 604011" name="T43"/>
              <a:gd fmla="*/ 472622 w 604011" name="T44"/>
              <a:gd fmla="*/ 472622 w 604011" name="T45"/>
              <a:gd fmla="*/ 472622 w 604011" name="T46"/>
              <a:gd fmla="*/ 472622 w 604011" name="T47"/>
              <a:gd fmla="*/ 472622 w 604011" name="T48"/>
              <a:gd fmla="*/ 472622 w 604011" name="T49"/>
              <a:gd fmla="*/ 472622 w 604011" name="T50"/>
              <a:gd fmla="*/ 472622 w 604011" name="T51"/>
              <a:gd fmla="*/ 472622 w 604011" name="T52"/>
              <a:gd fmla="*/ 472622 w 604011" name="T53"/>
              <a:gd fmla="*/ 472622 w 604011" name="T54"/>
              <a:gd fmla="*/ 472622 w 604011" name="T55"/>
              <a:gd fmla="*/ 472622 w 604011" name="T56"/>
              <a:gd fmla="*/ 472622 w 604011" name="T57"/>
              <a:gd fmla="*/ 472622 w 604011" name="T58"/>
              <a:gd fmla="*/ 472622 w 604011" name="T59"/>
              <a:gd fmla="*/ 472622 w 604011" name="T60"/>
              <a:gd fmla="*/ 472622 w 604011" name="T61"/>
              <a:gd fmla="*/ 472622 w 604011" name="T62"/>
              <a:gd fmla="*/ 472622 w 604011" name="T63"/>
              <a:gd fmla="*/ 472622 w 604011" name="T64"/>
              <a:gd fmla="*/ 472622 w 604011" name="T65"/>
              <a:gd fmla="*/ 472622 w 604011" name="T66"/>
              <a:gd fmla="*/ 472622 w 604011" name="T67"/>
              <a:gd fmla="*/ 472622 w 604011" name="T68"/>
              <a:gd fmla="*/ 472622 w 604011" name="T69"/>
              <a:gd fmla="*/ 472622 w 604011" name="T70"/>
              <a:gd fmla="*/ 472622 w 604011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750" w="192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ïşļïḓè">
            <a:extLst>
              <a:ext uri="{FF2B5EF4-FFF2-40B4-BE49-F238E27FC236}">
                <a16:creationId xmlns:a16="http://schemas.microsoft.com/office/drawing/2014/main" id="{E2259F6F-4C60-4BF2-A524-A8058A0BE293}"/>
              </a:ext>
            </a:extLst>
          </p:cNvPr>
          <p:cNvSpPr/>
          <p:nvPr/>
        </p:nvSpPr>
        <p:spPr>
          <a:xfrm>
            <a:off x="7042983" y="4021037"/>
            <a:ext cx="692747" cy="6927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sḻïḋè">
            <a:extLst>
              <a:ext uri="{FF2B5EF4-FFF2-40B4-BE49-F238E27FC236}">
                <a16:creationId xmlns:a16="http://schemas.microsoft.com/office/drawing/2014/main" id="{CAE59C0F-CF57-4CB9-8756-359AC12DB1B7}"/>
              </a:ext>
            </a:extLst>
          </p:cNvPr>
          <p:cNvSpPr/>
          <p:nvPr/>
        </p:nvSpPr>
        <p:spPr bwMode="auto">
          <a:xfrm>
            <a:off x="7262100" y="4240346"/>
            <a:ext cx="254513" cy="254129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1" name="îṥļíḋê">
            <a:extLst>
              <a:ext uri="{FF2B5EF4-FFF2-40B4-BE49-F238E27FC236}">
                <a16:creationId xmlns:a16="http://schemas.microsoft.com/office/drawing/2014/main" id="{D504E105-CC3B-4474-91A1-EF59839E058A}"/>
              </a:ext>
            </a:extLst>
          </p:cNvPr>
          <p:cNvSpPr/>
          <p:nvPr/>
        </p:nvSpPr>
        <p:spPr>
          <a:xfrm>
            <a:off x="9629695" y="4021037"/>
            <a:ext cx="692747" cy="69274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î$liḓè">
            <a:extLst>
              <a:ext uri="{FF2B5EF4-FFF2-40B4-BE49-F238E27FC236}">
                <a16:creationId xmlns:a16="http://schemas.microsoft.com/office/drawing/2014/main" id="{B19D65C2-6527-4D6D-9944-FCA889E1EAB2}"/>
              </a:ext>
            </a:extLst>
          </p:cNvPr>
          <p:cNvSpPr/>
          <p:nvPr/>
        </p:nvSpPr>
        <p:spPr bwMode="auto">
          <a:xfrm>
            <a:off x="9848811" y="4240365"/>
            <a:ext cx="254515" cy="254091"/>
          </a:xfrm>
          <a:custGeom>
            <a:gdLst>
              <a:gd fmla="*/ 485 w 485" name="T0"/>
              <a:gd fmla="*/ 230 h 485" name="T1"/>
              <a:gd fmla="*/ 430 w 485" name="T2"/>
              <a:gd fmla="*/ 175 h 485" name="T3"/>
              <a:gd fmla="*/ 406 w 485" name="T4"/>
              <a:gd fmla="*/ 175 h 485" name="T5"/>
              <a:gd fmla="*/ 462 w 485" name="T6"/>
              <a:gd fmla="*/ 119 h 485" name="T7"/>
              <a:gd fmla="*/ 405 w 485" name="T8"/>
              <a:gd fmla="*/ 62 h 485" name="T9"/>
              <a:gd fmla="*/ 327 w 485" name="T10"/>
              <a:gd fmla="*/ 62 h 485" name="T11"/>
              <a:gd fmla="*/ 310 w 485" name="T12"/>
              <a:gd fmla="*/ 79 h 485" name="T13"/>
              <a:gd fmla="*/ 310 w 485" name="T14"/>
              <a:gd fmla="*/ 0 h 485" name="T15"/>
              <a:gd fmla="*/ 230 w 485" name="T16"/>
              <a:gd fmla="*/ 0 h 485" name="T17"/>
              <a:gd fmla="*/ 175 w 485" name="T18"/>
              <a:gd fmla="*/ 55 h 485" name="T19"/>
              <a:gd fmla="*/ 175 w 485" name="T20"/>
              <a:gd fmla="*/ 79 h 485" name="T21"/>
              <a:gd fmla="*/ 119 w 485" name="T22"/>
              <a:gd fmla="*/ 23 h 485" name="T23"/>
              <a:gd fmla="*/ 62 w 485" name="T24"/>
              <a:gd fmla="*/ 80 h 485" name="T25"/>
              <a:gd fmla="*/ 62 w 485" name="T26"/>
              <a:gd fmla="*/ 158 h 485" name="T27"/>
              <a:gd fmla="*/ 79 w 485" name="T28"/>
              <a:gd fmla="*/ 175 h 485" name="T29"/>
              <a:gd fmla="*/ 0 w 485" name="T30"/>
              <a:gd fmla="*/ 175 h 485" name="T31"/>
              <a:gd fmla="*/ 0 w 485" name="T32"/>
              <a:gd fmla="*/ 255 h 485" name="T33"/>
              <a:gd fmla="*/ 55 w 485" name="T34"/>
              <a:gd fmla="*/ 310 h 485" name="T35"/>
              <a:gd fmla="*/ 79 w 485" name="T36"/>
              <a:gd fmla="*/ 310 h 485" name="T37"/>
              <a:gd fmla="*/ 23 w 485" name="T38"/>
              <a:gd fmla="*/ 366 h 485" name="T39"/>
              <a:gd fmla="*/ 80 w 485" name="T40"/>
              <a:gd fmla="*/ 423 h 485" name="T41"/>
              <a:gd fmla="*/ 158 w 485" name="T42"/>
              <a:gd fmla="*/ 423 h 485" name="T43"/>
              <a:gd fmla="*/ 175 w 485" name="T44"/>
              <a:gd fmla="*/ 406 h 485" name="T45"/>
              <a:gd fmla="*/ 175 w 485" name="T46"/>
              <a:gd fmla="*/ 485 h 485" name="T47"/>
              <a:gd fmla="*/ 255 w 485" name="T48"/>
              <a:gd fmla="*/ 485 h 485" name="T49"/>
              <a:gd fmla="*/ 310 w 485" name="T50"/>
              <a:gd fmla="*/ 430 h 485" name="T51"/>
              <a:gd fmla="*/ 310 w 485" name="T52"/>
              <a:gd fmla="*/ 406 h 485" name="T53"/>
              <a:gd fmla="*/ 366 w 485" name="T54"/>
              <a:gd fmla="*/ 462 h 485" name="T55"/>
              <a:gd fmla="*/ 423 w 485" name="T56"/>
              <a:gd fmla="*/ 405 h 485" name="T57"/>
              <a:gd fmla="*/ 423 w 485" name="T58"/>
              <a:gd fmla="*/ 327 h 485" name="T59"/>
              <a:gd fmla="*/ 406 w 485" name="T60"/>
              <a:gd fmla="*/ 310 h 485" name="T61"/>
              <a:gd fmla="*/ 485 w 485" name="T62"/>
              <a:gd fmla="*/ 310 h 485" name="T63"/>
              <a:gd fmla="*/ 485 w 485" name="T64"/>
              <a:gd fmla="*/ 230 h 485" name="T65"/>
              <a:gd fmla="*/ 243 w 485" name="T66"/>
              <a:gd fmla="*/ 343 h 485" name="T67"/>
              <a:gd fmla="*/ 143 w 485" name="T68"/>
              <a:gd fmla="*/ 243 h 485" name="T69"/>
              <a:gd fmla="*/ 243 w 485" name="T70"/>
              <a:gd fmla="*/ 143 h 485" name="T71"/>
              <a:gd fmla="*/ 343 w 485" name="T72"/>
              <a:gd fmla="*/ 243 h 485" name="T73"/>
              <a:gd fmla="*/ 243 w 485" name="T74"/>
              <a:gd fmla="*/ 343 h 485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485" w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íSḻïďe">
            <a:extLst>
              <a:ext uri="{FF2B5EF4-FFF2-40B4-BE49-F238E27FC236}">
                <a16:creationId xmlns:a16="http://schemas.microsoft.com/office/drawing/2014/main" id="{6F5BB098-4000-47E4-B146-6551D7E19199}"/>
              </a:ext>
            </a:extLst>
          </p:cNvPr>
          <p:cNvSpPr/>
          <p:nvPr/>
        </p:nvSpPr>
        <p:spPr>
          <a:xfrm>
            <a:off x="7727127" y="1657351"/>
            <a:ext cx="3075283" cy="2070384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anchor="ctr" wrap="none">
            <a:norm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01535" y="4880968"/>
            <a:ext cx="2349066" cy="1132618"/>
            <a:chOff x="1759686" y="2349127"/>
            <a:chExt cx="2349066" cy="1132618"/>
          </a:xfrm>
        </p:grpSpPr>
        <p:sp>
          <p:nvSpPr>
            <p:cNvPr id="32" name="文本框 31"/>
            <p:cNvSpPr txBox="1"/>
            <p:nvPr/>
          </p:nvSpPr>
          <p:spPr>
            <a:xfrm>
              <a:off x="1867328" y="2349128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59686" y="2687681"/>
              <a:ext cx="2349066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214823" y="4880968"/>
            <a:ext cx="2349066" cy="1132618"/>
            <a:chOff x="1759686" y="2349127"/>
            <a:chExt cx="2349066" cy="1132618"/>
          </a:xfrm>
        </p:grpSpPr>
        <p:sp>
          <p:nvSpPr>
            <p:cNvPr id="40" name="文本框 39"/>
            <p:cNvSpPr txBox="1"/>
            <p:nvPr/>
          </p:nvSpPr>
          <p:spPr>
            <a:xfrm>
              <a:off x="1867328" y="2349128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759687" y="2687681"/>
              <a:ext cx="2349066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628110" y="4880968"/>
            <a:ext cx="2349066" cy="1132618"/>
            <a:chOff x="1759686" y="2349127"/>
            <a:chExt cx="2349066" cy="1132618"/>
          </a:xfrm>
        </p:grpSpPr>
        <p:sp>
          <p:nvSpPr>
            <p:cNvPr id="43" name="文本框 42"/>
            <p:cNvSpPr txBox="1"/>
            <p:nvPr/>
          </p:nvSpPr>
          <p:spPr>
            <a:xfrm>
              <a:off x="1867328" y="2349128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59686" y="2687681"/>
              <a:ext cx="2349066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41397" y="4880968"/>
            <a:ext cx="2349066" cy="1132618"/>
            <a:chOff x="1759686" y="2349127"/>
            <a:chExt cx="2349066" cy="1132618"/>
          </a:xfrm>
        </p:grpSpPr>
        <p:sp>
          <p:nvSpPr>
            <p:cNvPr id="46" name="文本框 45"/>
            <p:cNvSpPr txBox="1"/>
            <p:nvPr/>
          </p:nvSpPr>
          <p:spPr>
            <a:xfrm>
              <a:off x="1867328" y="2349128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59686" y="2687681"/>
              <a:ext cx="2349066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8096434" y="2295511"/>
            <a:ext cx="2349066" cy="612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bg1"/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28" name="组合 27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工作完成情况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52460571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7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7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26"/>
      <p:bldP grpId="0" spid="27"/>
      <p:bldP grpId="0" spid="21"/>
      <p:bldP grpId="0" spid="34"/>
      <p:bldP grpId="0" spid="16"/>
      <p:bldP grpId="0" spid="35"/>
      <p:bldP grpId="0" spid="11"/>
      <p:bldP grpId="0" spid="12"/>
      <p:bldP grpId="0" spid="6"/>
      <p:bldP grpId="0" spid="50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D8519644-A1FF-47A0-AAA5-3795593E60B0}"/>
              </a:ext>
            </a:extLst>
          </p:cNvPr>
          <p:cNvGrpSpPr/>
          <p:nvPr/>
        </p:nvGrpSpPr>
        <p:grpSpPr>
          <a:xfrm>
            <a:off x="3398045" y="2887291"/>
            <a:ext cx="5395910" cy="3023344"/>
            <a:chOff x="3442158" y="2277691"/>
            <a:chExt cx="5395910" cy="3023344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0FCE2B64-328F-4449-974C-97D6EF2D4CBF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4628441" y="1091408"/>
              <a:ext cx="3023344" cy="5395910"/>
              <a:chOff x="2689" y="825"/>
              <a:chExt cx="2311" cy="3300"/>
            </a:xfrm>
          </p:grpSpPr>
          <p:sp>
            <p:nvSpPr>
              <p:cNvPr id="9" name="Freeform: Shape 7">
                <a:extLst>
                  <a:ext uri="{FF2B5EF4-FFF2-40B4-BE49-F238E27FC236}">
                    <a16:creationId xmlns:a16="http://schemas.microsoft.com/office/drawing/2014/main" id="{7BF76DB9-B3B5-4998-8DB4-8C1BA24CB245}"/>
                  </a:ext>
                </a:extLst>
              </p:cNvPr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gdLst>
                  <a:gd fmla="*/ 0 w 462" name="T0"/>
                  <a:gd fmla="*/ 0 h 2068" name="T1"/>
                  <a:gd fmla="*/ 0 w 462" name="T2"/>
                  <a:gd fmla="*/ 2068 h 2068" name="T3"/>
                  <a:gd fmla="*/ 462 w 462" name="T4"/>
                  <a:gd fmla="*/ 1702 h 2068" name="T5"/>
                  <a:gd fmla="*/ 462 w 462" name="T6"/>
                  <a:gd fmla="*/ 0 h 2068" name="T7"/>
                  <a:gd fmla="*/ 0 w 462" name="T8"/>
                  <a:gd fmla="*/ 0 h 20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68" w="462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" name="Freeform: Shape 8">
                <a:extLst>
                  <a:ext uri="{FF2B5EF4-FFF2-40B4-BE49-F238E27FC236}">
                    <a16:creationId xmlns:a16="http://schemas.microsoft.com/office/drawing/2014/main" id="{F79FDDC9-8A40-4E0E-BFB1-17A468B0CE22}"/>
                  </a:ext>
                </a:extLst>
              </p:cNvPr>
              <p:cNvSpPr/>
              <p:nvPr/>
            </p:nvSpPr>
            <p:spPr bwMode="auto">
              <a:xfrm>
                <a:off x="4311" y="1179"/>
                <a:ext cx="462" cy="2068"/>
              </a:xfrm>
              <a:custGeom>
                <a:gdLst>
                  <a:gd fmla="*/ 0 w 462" name="T0"/>
                  <a:gd fmla="*/ 0 h 2068" name="T1"/>
                  <a:gd fmla="*/ 0 w 462" name="T2"/>
                  <a:gd fmla="*/ 2068 h 2068" name="T3"/>
                  <a:gd fmla="*/ 462 w 462" name="T4"/>
                  <a:gd fmla="*/ 1702 h 2068" name="T5"/>
                  <a:gd fmla="*/ 462 w 462" name="T6"/>
                  <a:gd fmla="*/ 0 h 2068" name="T7"/>
                  <a:gd fmla="*/ 0 w 462" name="T8"/>
                  <a:gd fmla="*/ 0 h 20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068" w="462">
                    <a:moveTo>
                      <a:pt x="0" y="0"/>
                    </a:moveTo>
                    <a:lnTo>
                      <a:pt x="0" y="2068"/>
                    </a:lnTo>
                    <a:lnTo>
                      <a:pt x="462" y="1702"/>
                    </a:lnTo>
                    <a:lnTo>
                      <a:pt x="462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" name="Freeform: Shape 9">
                <a:extLst>
                  <a:ext uri="{FF2B5EF4-FFF2-40B4-BE49-F238E27FC236}">
                    <a16:creationId xmlns:a16="http://schemas.microsoft.com/office/drawing/2014/main" id="{40747FDC-28B3-4020-8836-D3DCE1591963}"/>
                  </a:ext>
                </a:extLst>
              </p:cNvPr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fmla="*/ 458 w 916" name="T0"/>
                  <a:gd fmla="*/ 0 h 395" name="T1"/>
                  <a:gd fmla="*/ 916 w 916" name="T2"/>
                  <a:gd fmla="*/ 395 h 395" name="T3"/>
                  <a:gd fmla="*/ 458 w 916" name="T4"/>
                  <a:gd fmla="*/ 395 h 395" name="T5"/>
                  <a:gd fmla="*/ 0 w 916" name="T6"/>
                  <a:gd fmla="*/ 395 h 395" name="T7"/>
                  <a:gd fmla="*/ 458 w 916" name="T8"/>
                  <a:gd fmla="*/ 0 h 3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5" w="916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" name="Freeform: Shape 10">
                <a:extLst>
                  <a:ext uri="{FF2B5EF4-FFF2-40B4-BE49-F238E27FC236}">
                    <a16:creationId xmlns:a16="http://schemas.microsoft.com/office/drawing/2014/main" id="{DB840E9B-5D97-4851-87B7-198ED7E0A31F}"/>
                  </a:ext>
                </a:extLst>
              </p:cNvPr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fmla="*/ 458 w 916" name="T0"/>
                  <a:gd fmla="*/ 0 h 395" name="T1"/>
                  <a:gd fmla="*/ 916 w 916" name="T2"/>
                  <a:gd fmla="*/ 395 h 395" name="T3"/>
                  <a:gd fmla="*/ 458 w 916" name="T4"/>
                  <a:gd fmla="*/ 395 h 395" name="T5"/>
                  <a:gd fmla="*/ 0 w 916" name="T6"/>
                  <a:gd fmla="*/ 395 h 395" name="T7"/>
                  <a:gd fmla="*/ 458 w 916" name="T8"/>
                  <a:gd fmla="*/ 0 h 3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5" w="916">
                    <a:moveTo>
                      <a:pt x="458" y="0"/>
                    </a:moveTo>
                    <a:lnTo>
                      <a:pt x="916" y="395"/>
                    </a:lnTo>
                    <a:lnTo>
                      <a:pt x="458" y="395"/>
                    </a:lnTo>
                    <a:lnTo>
                      <a:pt x="0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Freeform: Shape 11">
                <a:extLst>
                  <a:ext uri="{FF2B5EF4-FFF2-40B4-BE49-F238E27FC236}">
                    <a16:creationId xmlns:a16="http://schemas.microsoft.com/office/drawing/2014/main" id="{4699FB68-96B5-4A1D-9156-32D11A07FDF6}"/>
                  </a:ext>
                </a:extLst>
              </p:cNvPr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gdLst>
                  <a:gd fmla="*/ 458 w 458" name="T0"/>
                  <a:gd fmla="*/ 0 h 395" name="T1"/>
                  <a:gd fmla="*/ 0 w 458" name="T2"/>
                  <a:gd fmla="*/ 395 h 395" name="T3"/>
                  <a:gd fmla="*/ 227 w 458" name="T4"/>
                  <a:gd fmla="*/ 395 h 395" name="T5"/>
                  <a:gd fmla="*/ 0 w 458" name="T6"/>
                  <a:gd fmla="*/ 395 h 395" name="T7"/>
                  <a:gd fmla="*/ 210 w 458" name="T8"/>
                  <a:gd fmla="*/ 214 h 395" name="T9"/>
                  <a:gd fmla="*/ 458 w 458" name="T10"/>
                  <a:gd fmla="*/ 0 h 39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5" w="458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87983A76-CE2A-43B0-8FA7-6640C8D02781}"/>
                  </a:ext>
                </a:extLst>
              </p:cNvPr>
              <p:cNvSpPr/>
              <p:nvPr/>
            </p:nvSpPr>
            <p:spPr bwMode="auto">
              <a:xfrm>
                <a:off x="4084" y="825"/>
                <a:ext cx="458" cy="395"/>
              </a:xfrm>
              <a:custGeom>
                <a:gdLst>
                  <a:gd fmla="*/ 458 w 458" name="T0"/>
                  <a:gd fmla="*/ 0 h 395" name="T1"/>
                  <a:gd fmla="*/ 0 w 458" name="T2"/>
                  <a:gd fmla="*/ 395 h 395" name="T3"/>
                  <a:gd fmla="*/ 227 w 458" name="T4"/>
                  <a:gd fmla="*/ 395 h 395" name="T5"/>
                  <a:gd fmla="*/ 0 w 458" name="T6"/>
                  <a:gd fmla="*/ 395 h 395" name="T7"/>
                  <a:gd fmla="*/ 210 w 458" name="T8"/>
                  <a:gd fmla="*/ 214 h 395" name="T9"/>
                  <a:gd fmla="*/ 458 w 458" name="T10"/>
                  <a:gd fmla="*/ 0 h 395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95" w="458">
                    <a:moveTo>
                      <a:pt x="458" y="0"/>
                    </a:moveTo>
                    <a:lnTo>
                      <a:pt x="0" y="395"/>
                    </a:lnTo>
                    <a:lnTo>
                      <a:pt x="227" y="395"/>
                    </a:lnTo>
                    <a:lnTo>
                      <a:pt x="0" y="395"/>
                    </a:lnTo>
                    <a:lnTo>
                      <a:pt x="210" y="214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" name="Freeform: Shape 13">
                <a:extLst>
                  <a:ext uri="{FF2B5EF4-FFF2-40B4-BE49-F238E27FC236}">
                    <a16:creationId xmlns:a16="http://schemas.microsoft.com/office/drawing/2014/main" id="{E978337A-9B12-4FFA-BD5A-571A4F4EBD60}"/>
                  </a:ext>
                </a:extLst>
              </p:cNvPr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gdLst>
                  <a:gd fmla="*/ 0 w 458" name="T0"/>
                  <a:gd fmla="*/ 0 h 395" name="T1"/>
                  <a:gd fmla="*/ 0 w 458" name="T2"/>
                  <a:gd fmla="*/ 0 h 395" name="T3"/>
                  <a:gd fmla="*/ 458 w 458" name="T4"/>
                  <a:gd fmla="*/ 395 h 395" name="T5"/>
                  <a:gd fmla="*/ 458 w 458" name="T6"/>
                  <a:gd fmla="*/ 395 h 395" name="T7"/>
                  <a:gd fmla="*/ 0 w 458" name="T8"/>
                  <a:gd fmla="*/ 0 h 3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5" w="458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Freeform: Shape 14">
                <a:extLst>
                  <a:ext uri="{FF2B5EF4-FFF2-40B4-BE49-F238E27FC236}">
                    <a16:creationId xmlns:a16="http://schemas.microsoft.com/office/drawing/2014/main" id="{FBCE0E89-1D44-45C9-9C4A-C11C7EC43D75}"/>
                  </a:ext>
                </a:extLst>
              </p:cNvPr>
              <p:cNvSpPr/>
              <p:nvPr/>
            </p:nvSpPr>
            <p:spPr bwMode="auto">
              <a:xfrm>
                <a:off x="4542" y="825"/>
                <a:ext cx="458" cy="395"/>
              </a:xfrm>
              <a:custGeom>
                <a:gdLst>
                  <a:gd fmla="*/ 0 w 458" name="T0"/>
                  <a:gd fmla="*/ 0 h 395" name="T1"/>
                  <a:gd fmla="*/ 0 w 458" name="T2"/>
                  <a:gd fmla="*/ 0 h 395" name="T3"/>
                  <a:gd fmla="*/ 458 w 458" name="T4"/>
                  <a:gd fmla="*/ 395 h 395" name="T5"/>
                  <a:gd fmla="*/ 458 w 458" name="T6"/>
                  <a:gd fmla="*/ 395 h 395" name="T7"/>
                  <a:gd fmla="*/ 0 w 458" name="T8"/>
                  <a:gd fmla="*/ 0 h 39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5" w="458">
                    <a:moveTo>
                      <a:pt x="0" y="0"/>
                    </a:moveTo>
                    <a:lnTo>
                      <a:pt x="0" y="0"/>
                    </a:lnTo>
                    <a:lnTo>
                      <a:pt x="458" y="395"/>
                    </a:lnTo>
                    <a:lnTo>
                      <a:pt x="458" y="39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Freeform: Shape 15">
                <a:extLst>
                  <a:ext uri="{FF2B5EF4-FFF2-40B4-BE49-F238E27FC236}">
                    <a16:creationId xmlns:a16="http://schemas.microsoft.com/office/drawing/2014/main" id="{DBCC9F92-C3D9-4F62-8BE5-4F42897700F1}"/>
                  </a:ext>
                </a:extLst>
              </p:cNvPr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gdLst>
                  <a:gd fmla="*/ 462 w 462" name="T0"/>
                  <a:gd fmla="*/ 0 h 2027" name="T1"/>
                  <a:gd fmla="*/ 231 w 462" name="T2"/>
                  <a:gd fmla="*/ 0 h 2027" name="T3"/>
                  <a:gd fmla="*/ 0 w 462" name="T4"/>
                  <a:gd fmla="*/ 0 h 2027" name="T5"/>
                  <a:gd fmla="*/ 0 w 462" name="T6"/>
                  <a:gd fmla="*/ 2027 h 2027" name="T7"/>
                  <a:gd fmla="*/ 462 w 462" name="T8"/>
                  <a:gd fmla="*/ 1661 h 2027" name="T9"/>
                  <a:gd fmla="*/ 462 w 462" name="T10"/>
                  <a:gd fmla="*/ 0 h 202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27" w="462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16">
                <a:extLst>
                  <a:ext uri="{FF2B5EF4-FFF2-40B4-BE49-F238E27FC236}">
                    <a16:creationId xmlns:a16="http://schemas.microsoft.com/office/drawing/2014/main" id="{DA0F495F-7C69-4E1E-BA93-70C38600F619}"/>
                  </a:ext>
                </a:extLst>
              </p:cNvPr>
              <p:cNvSpPr/>
              <p:nvPr/>
            </p:nvSpPr>
            <p:spPr bwMode="auto">
              <a:xfrm>
                <a:off x="4311" y="1220"/>
                <a:ext cx="462" cy="2027"/>
              </a:xfrm>
              <a:custGeom>
                <a:gdLst>
                  <a:gd fmla="*/ 462 w 462" name="T0"/>
                  <a:gd fmla="*/ 0 h 2027" name="T1"/>
                  <a:gd fmla="*/ 231 w 462" name="T2"/>
                  <a:gd fmla="*/ 0 h 2027" name="T3"/>
                  <a:gd fmla="*/ 0 w 462" name="T4"/>
                  <a:gd fmla="*/ 0 h 2027" name="T5"/>
                  <a:gd fmla="*/ 0 w 462" name="T6"/>
                  <a:gd fmla="*/ 2027 h 2027" name="T7"/>
                  <a:gd fmla="*/ 462 w 462" name="T8"/>
                  <a:gd fmla="*/ 1661 h 2027" name="T9"/>
                  <a:gd fmla="*/ 462 w 462" name="T10"/>
                  <a:gd fmla="*/ 0 h 202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027" w="462">
                    <a:moveTo>
                      <a:pt x="462" y="0"/>
                    </a:moveTo>
                    <a:lnTo>
                      <a:pt x="231" y="0"/>
                    </a:lnTo>
                    <a:lnTo>
                      <a:pt x="0" y="0"/>
                    </a:lnTo>
                    <a:lnTo>
                      <a:pt x="0" y="2027"/>
                    </a:lnTo>
                    <a:lnTo>
                      <a:pt x="462" y="1661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17">
                <a:extLst>
                  <a:ext uri="{FF2B5EF4-FFF2-40B4-BE49-F238E27FC236}">
                    <a16:creationId xmlns:a16="http://schemas.microsoft.com/office/drawing/2014/main" id="{CC338025-2A38-4325-8A81-5DA72A392038}"/>
                  </a:ext>
                </a:extLst>
              </p:cNvPr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fmla="*/ 458 w 916" name="T0"/>
                  <a:gd fmla="*/ 0 h 395" name="T1"/>
                  <a:gd fmla="*/ 458 w 916" name="T2"/>
                  <a:gd fmla="*/ 0 h 395" name="T3"/>
                  <a:gd fmla="*/ 210 w 916" name="T4"/>
                  <a:gd fmla="*/ 214 h 395" name="T5"/>
                  <a:gd fmla="*/ 0 w 916" name="T6"/>
                  <a:gd fmla="*/ 395 h 395" name="T7"/>
                  <a:gd fmla="*/ 227 w 916" name="T8"/>
                  <a:gd fmla="*/ 395 h 395" name="T9"/>
                  <a:gd fmla="*/ 458 w 916" name="T10"/>
                  <a:gd fmla="*/ 395 h 395" name="T11"/>
                  <a:gd fmla="*/ 689 w 916" name="T12"/>
                  <a:gd fmla="*/ 395 h 395" name="T13"/>
                  <a:gd fmla="*/ 916 w 916" name="T14"/>
                  <a:gd fmla="*/ 395 h 395" name="T15"/>
                  <a:gd fmla="*/ 458 w 916" name="T16"/>
                  <a:gd fmla="*/ 0 h 3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5" w="916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18">
                <a:extLst>
                  <a:ext uri="{FF2B5EF4-FFF2-40B4-BE49-F238E27FC236}">
                    <a16:creationId xmlns:a16="http://schemas.microsoft.com/office/drawing/2014/main" id="{1E6E0CEE-F40F-4C1C-98F2-AA6549B9FFF0}"/>
                  </a:ext>
                </a:extLst>
              </p:cNvPr>
              <p:cNvSpPr/>
              <p:nvPr/>
            </p:nvSpPr>
            <p:spPr bwMode="auto">
              <a:xfrm>
                <a:off x="4084" y="825"/>
                <a:ext cx="916" cy="395"/>
              </a:xfrm>
              <a:custGeom>
                <a:gdLst>
                  <a:gd fmla="*/ 458 w 916" name="T0"/>
                  <a:gd fmla="*/ 0 h 395" name="T1"/>
                  <a:gd fmla="*/ 458 w 916" name="T2"/>
                  <a:gd fmla="*/ 0 h 395" name="T3"/>
                  <a:gd fmla="*/ 210 w 916" name="T4"/>
                  <a:gd fmla="*/ 214 h 395" name="T5"/>
                  <a:gd fmla="*/ 0 w 916" name="T6"/>
                  <a:gd fmla="*/ 395 h 395" name="T7"/>
                  <a:gd fmla="*/ 227 w 916" name="T8"/>
                  <a:gd fmla="*/ 395 h 395" name="T9"/>
                  <a:gd fmla="*/ 458 w 916" name="T10"/>
                  <a:gd fmla="*/ 395 h 395" name="T11"/>
                  <a:gd fmla="*/ 689 w 916" name="T12"/>
                  <a:gd fmla="*/ 395 h 395" name="T13"/>
                  <a:gd fmla="*/ 916 w 916" name="T14"/>
                  <a:gd fmla="*/ 395 h 395" name="T15"/>
                  <a:gd fmla="*/ 458 w 916" name="T16"/>
                  <a:gd fmla="*/ 0 h 39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395" w="916">
                    <a:moveTo>
                      <a:pt x="458" y="0"/>
                    </a:moveTo>
                    <a:lnTo>
                      <a:pt x="458" y="0"/>
                    </a:lnTo>
                    <a:lnTo>
                      <a:pt x="210" y="214"/>
                    </a:lnTo>
                    <a:lnTo>
                      <a:pt x="0" y="395"/>
                    </a:lnTo>
                    <a:lnTo>
                      <a:pt x="227" y="395"/>
                    </a:lnTo>
                    <a:lnTo>
                      <a:pt x="458" y="395"/>
                    </a:lnTo>
                    <a:lnTo>
                      <a:pt x="689" y="395"/>
                    </a:lnTo>
                    <a:lnTo>
                      <a:pt x="916" y="395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19">
                <a:extLst>
                  <a:ext uri="{FF2B5EF4-FFF2-40B4-BE49-F238E27FC236}">
                    <a16:creationId xmlns:a16="http://schemas.microsoft.com/office/drawing/2014/main" id="{1AC3C35C-5600-4DED-A36B-80E67F71F6A6}"/>
                  </a:ext>
                </a:extLst>
              </p:cNvPr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gdLst>
                  <a:gd fmla="*/ 0 w 467" name="T0"/>
                  <a:gd fmla="*/ 1532 h 1532" name="T1"/>
                  <a:gd fmla="*/ 0 w 467" name="T2"/>
                  <a:gd fmla="*/ 0 h 1532" name="T3"/>
                  <a:gd fmla="*/ 467 w 467" name="T4"/>
                  <a:gd fmla="*/ 366 h 1532" name="T5"/>
                  <a:gd fmla="*/ 467 w 467" name="T6"/>
                  <a:gd fmla="*/ 1532 h 1532" name="T7"/>
                  <a:gd fmla="*/ 0 w 467" name="T8"/>
                  <a:gd fmla="*/ 1532 h 15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2" w="467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20">
                <a:extLst>
                  <a:ext uri="{FF2B5EF4-FFF2-40B4-BE49-F238E27FC236}">
                    <a16:creationId xmlns:a16="http://schemas.microsoft.com/office/drawing/2014/main" id="{5B3D78AE-25E1-4132-A8FD-439962878094}"/>
                  </a:ext>
                </a:extLst>
              </p:cNvPr>
              <p:cNvSpPr/>
              <p:nvPr/>
            </p:nvSpPr>
            <p:spPr bwMode="auto">
              <a:xfrm>
                <a:off x="3844" y="1950"/>
                <a:ext cx="467" cy="1532"/>
              </a:xfrm>
              <a:custGeom>
                <a:gdLst>
                  <a:gd fmla="*/ 0 w 467" name="T0"/>
                  <a:gd fmla="*/ 1532 h 1532" name="T1"/>
                  <a:gd fmla="*/ 0 w 467" name="T2"/>
                  <a:gd fmla="*/ 0 h 1532" name="T3"/>
                  <a:gd fmla="*/ 467 w 467" name="T4"/>
                  <a:gd fmla="*/ 366 h 1532" name="T5"/>
                  <a:gd fmla="*/ 467 w 467" name="T6"/>
                  <a:gd fmla="*/ 1532 h 1532" name="T7"/>
                  <a:gd fmla="*/ 0 w 467" name="T8"/>
                  <a:gd fmla="*/ 1532 h 153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32" w="467">
                    <a:moveTo>
                      <a:pt x="0" y="1532"/>
                    </a:moveTo>
                    <a:lnTo>
                      <a:pt x="0" y="0"/>
                    </a:lnTo>
                    <a:lnTo>
                      <a:pt x="467" y="366"/>
                    </a:lnTo>
                    <a:lnTo>
                      <a:pt x="467" y="1532"/>
                    </a:lnTo>
                    <a:lnTo>
                      <a:pt x="0" y="153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21">
                <a:extLst>
                  <a:ext uri="{FF2B5EF4-FFF2-40B4-BE49-F238E27FC236}">
                    <a16:creationId xmlns:a16="http://schemas.microsoft.com/office/drawing/2014/main" id="{0065FA5D-6CD7-4D25-AA70-BA4C4E9579EA}"/>
                  </a:ext>
                </a:extLst>
              </p:cNvPr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fmla="*/ 458 w 917" name="T0"/>
                  <a:gd fmla="*/ 396 h 396" name="T1"/>
                  <a:gd fmla="*/ 917 w 917" name="T2"/>
                  <a:gd fmla="*/ 0 h 396" name="T3"/>
                  <a:gd fmla="*/ 458 w 917" name="T4"/>
                  <a:gd fmla="*/ 0 h 396" name="T5"/>
                  <a:gd fmla="*/ 0 w 917" name="T6"/>
                  <a:gd fmla="*/ 0 h 396" name="T7"/>
                  <a:gd fmla="*/ 458 w 917" name="T8"/>
                  <a:gd fmla="*/ 396 h 3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6" w="917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22">
                <a:extLst>
                  <a:ext uri="{FF2B5EF4-FFF2-40B4-BE49-F238E27FC236}">
                    <a16:creationId xmlns:a16="http://schemas.microsoft.com/office/drawing/2014/main" id="{D25E0F78-2971-4A6E-9C85-6762D10DB9FB}"/>
                  </a:ext>
                </a:extLst>
              </p:cNvPr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fmla="*/ 458 w 917" name="T0"/>
                  <a:gd fmla="*/ 396 h 396" name="T1"/>
                  <a:gd fmla="*/ 917 w 917" name="T2"/>
                  <a:gd fmla="*/ 0 h 396" name="T3"/>
                  <a:gd fmla="*/ 458 w 917" name="T4"/>
                  <a:gd fmla="*/ 0 h 396" name="T5"/>
                  <a:gd fmla="*/ 0 w 917" name="T6"/>
                  <a:gd fmla="*/ 0 h 396" name="T7"/>
                  <a:gd fmla="*/ 458 w 917" name="T8"/>
                  <a:gd fmla="*/ 396 h 3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6" w="917">
                    <a:moveTo>
                      <a:pt x="458" y="396"/>
                    </a:moveTo>
                    <a:lnTo>
                      <a:pt x="917" y="0"/>
                    </a:lnTo>
                    <a:lnTo>
                      <a:pt x="458" y="0"/>
                    </a:lnTo>
                    <a:lnTo>
                      <a:pt x="0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23">
                <a:extLst>
                  <a:ext uri="{FF2B5EF4-FFF2-40B4-BE49-F238E27FC236}">
                    <a16:creationId xmlns:a16="http://schemas.microsoft.com/office/drawing/2014/main" id="{98219631-F95E-419E-A250-A98F26D4A0B8}"/>
                  </a:ext>
                </a:extLst>
              </p:cNvPr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fmla="*/ 917 w 917" name="T0"/>
                  <a:gd fmla="*/ 0 h 396" name="T1"/>
                  <a:gd fmla="*/ 917 w 917" name="T2"/>
                  <a:gd fmla="*/ 0 h 396" name="T3"/>
                  <a:gd fmla="*/ 458 w 917" name="T4"/>
                  <a:gd fmla="*/ 396 h 396" name="T5"/>
                  <a:gd fmla="*/ 0 w 917" name="T6"/>
                  <a:gd fmla="*/ 0 h 396" name="T7"/>
                  <a:gd fmla="*/ 0 w 917" name="T8"/>
                  <a:gd fmla="*/ 0 h 396" name="T9"/>
                  <a:gd fmla="*/ 458 w 917" name="T10"/>
                  <a:gd fmla="*/ 396 h 396" name="T11"/>
                  <a:gd fmla="*/ 917 w 917" name="T12"/>
                  <a:gd fmla="*/ 0 h 3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6" w="917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24">
                <a:extLst>
                  <a:ext uri="{FF2B5EF4-FFF2-40B4-BE49-F238E27FC236}">
                    <a16:creationId xmlns:a16="http://schemas.microsoft.com/office/drawing/2014/main" id="{43880A85-9EAF-4297-A168-C9F51ADB2D87}"/>
                  </a:ext>
                </a:extLst>
              </p:cNvPr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fmla="*/ 917 w 917" name="T0"/>
                  <a:gd fmla="*/ 0 h 396" name="T1"/>
                  <a:gd fmla="*/ 917 w 917" name="T2"/>
                  <a:gd fmla="*/ 0 h 396" name="T3"/>
                  <a:gd fmla="*/ 458 w 917" name="T4"/>
                  <a:gd fmla="*/ 396 h 396" name="T5"/>
                  <a:gd fmla="*/ 0 w 917" name="T6"/>
                  <a:gd fmla="*/ 0 h 396" name="T7"/>
                  <a:gd fmla="*/ 0 w 917" name="T8"/>
                  <a:gd fmla="*/ 0 h 396" name="T9"/>
                  <a:gd fmla="*/ 458 w 917" name="T10"/>
                  <a:gd fmla="*/ 396 h 396" name="T11"/>
                  <a:gd fmla="*/ 917 w 917" name="T12"/>
                  <a:gd fmla="*/ 0 h 3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6" w="917">
                    <a:moveTo>
                      <a:pt x="917" y="0"/>
                    </a:moveTo>
                    <a:lnTo>
                      <a:pt x="917" y="0"/>
                    </a:lnTo>
                    <a:lnTo>
                      <a:pt x="458" y="39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25">
                <a:extLst>
                  <a:ext uri="{FF2B5EF4-FFF2-40B4-BE49-F238E27FC236}">
                    <a16:creationId xmlns:a16="http://schemas.microsoft.com/office/drawing/2014/main" id="{5D02524D-1DBB-4131-8EF9-A4E04CC60B1E}"/>
                  </a:ext>
                </a:extLst>
              </p:cNvPr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gdLst>
                  <a:gd fmla="*/ 227 w 917" name="T0"/>
                  <a:gd fmla="*/ 1491 h 1491" name="T1"/>
                  <a:gd fmla="*/ 0 w 917" name="T2"/>
                  <a:gd fmla="*/ 1491 h 1491" name="T3"/>
                  <a:gd fmla="*/ 227 w 917" name="T4"/>
                  <a:gd fmla="*/ 1491 h 1491" name="T5"/>
                  <a:gd fmla="*/ 227 w 917" name="T6"/>
                  <a:gd fmla="*/ 1491 h 1491" name="T7"/>
                  <a:gd fmla="*/ 227 w 917" name="T8"/>
                  <a:gd fmla="*/ 0 h 1491" name="T9"/>
                  <a:gd fmla="*/ 227 w 917" name="T10"/>
                  <a:gd fmla="*/ 0 h 1491" name="T11"/>
                  <a:gd fmla="*/ 694 w 917" name="T12"/>
                  <a:gd fmla="*/ 366 h 1491" name="T13"/>
                  <a:gd fmla="*/ 694 w 917" name="T14"/>
                  <a:gd fmla="*/ 1491 h 1491" name="T15"/>
                  <a:gd fmla="*/ 917 w 917" name="T16"/>
                  <a:gd fmla="*/ 1491 h 1491" name="T17"/>
                  <a:gd fmla="*/ 917 w 917" name="T18"/>
                  <a:gd fmla="*/ 1491 h 1491" name="T19"/>
                  <a:gd fmla="*/ 694 w 917" name="T20"/>
                  <a:gd fmla="*/ 1491 h 1491" name="T21"/>
                  <a:gd fmla="*/ 694 w 917" name="T22"/>
                  <a:gd fmla="*/ 366 h 1491" name="T23"/>
                  <a:gd fmla="*/ 227 w 917" name="T24"/>
                  <a:gd fmla="*/ 0 h 149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1" w="917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close/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26">
                <a:extLst>
                  <a:ext uri="{FF2B5EF4-FFF2-40B4-BE49-F238E27FC236}">
                    <a16:creationId xmlns:a16="http://schemas.microsoft.com/office/drawing/2014/main" id="{18F532F2-83FA-4445-A8F2-36A55539F715}"/>
                  </a:ext>
                </a:extLst>
              </p:cNvPr>
              <p:cNvSpPr/>
              <p:nvPr/>
            </p:nvSpPr>
            <p:spPr bwMode="auto">
              <a:xfrm>
                <a:off x="3617" y="1950"/>
                <a:ext cx="917" cy="1491"/>
              </a:xfrm>
              <a:custGeom>
                <a:gdLst>
                  <a:gd fmla="*/ 227 w 917" name="T0"/>
                  <a:gd fmla="*/ 1491 h 1491" name="T1"/>
                  <a:gd fmla="*/ 0 w 917" name="T2"/>
                  <a:gd fmla="*/ 1491 h 1491" name="T3"/>
                  <a:gd fmla="*/ 227 w 917" name="T4"/>
                  <a:gd fmla="*/ 1491 h 1491" name="T5"/>
                  <a:gd fmla="*/ 227 w 917" name="T6"/>
                  <a:gd fmla="*/ 1491 h 1491" name="T7"/>
                  <a:gd fmla="*/ 227 w 917" name="T8"/>
                  <a:gd fmla="*/ 0 h 1491" name="T9"/>
                  <a:gd fmla="*/ 227 w 917" name="T10"/>
                  <a:gd fmla="*/ 0 h 1491" name="T11"/>
                  <a:gd fmla="*/ 694 w 917" name="T12"/>
                  <a:gd fmla="*/ 366 h 1491" name="T13"/>
                  <a:gd fmla="*/ 694 w 917" name="T14"/>
                  <a:gd fmla="*/ 1491 h 1491" name="T15"/>
                  <a:gd fmla="*/ 917 w 917" name="T16"/>
                  <a:gd fmla="*/ 1491 h 1491" name="T17"/>
                  <a:gd fmla="*/ 917 w 917" name="T18"/>
                  <a:gd fmla="*/ 1491 h 1491" name="T19"/>
                  <a:gd fmla="*/ 694 w 917" name="T20"/>
                  <a:gd fmla="*/ 1491 h 1491" name="T21"/>
                  <a:gd fmla="*/ 694 w 917" name="T22"/>
                  <a:gd fmla="*/ 366 h 1491" name="T23"/>
                  <a:gd fmla="*/ 227 w 917" name="T24"/>
                  <a:gd fmla="*/ 0 h 149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491" w="917">
                    <a:moveTo>
                      <a:pt x="227" y="1491"/>
                    </a:moveTo>
                    <a:lnTo>
                      <a:pt x="0" y="1491"/>
                    </a:lnTo>
                    <a:lnTo>
                      <a:pt x="227" y="1491"/>
                    </a:lnTo>
                    <a:lnTo>
                      <a:pt x="227" y="1491"/>
                    </a:lnTo>
                    <a:moveTo>
                      <a:pt x="227" y="0"/>
                    </a:moveTo>
                    <a:lnTo>
                      <a:pt x="227" y="0"/>
                    </a:lnTo>
                    <a:lnTo>
                      <a:pt x="694" y="366"/>
                    </a:lnTo>
                    <a:lnTo>
                      <a:pt x="694" y="1491"/>
                    </a:lnTo>
                    <a:lnTo>
                      <a:pt x="917" y="1491"/>
                    </a:lnTo>
                    <a:lnTo>
                      <a:pt x="917" y="1491"/>
                    </a:lnTo>
                    <a:lnTo>
                      <a:pt x="694" y="1491"/>
                    </a:lnTo>
                    <a:lnTo>
                      <a:pt x="694" y="366"/>
                    </a:lnTo>
                    <a:lnTo>
                      <a:pt x="2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27">
                <a:extLst>
                  <a:ext uri="{FF2B5EF4-FFF2-40B4-BE49-F238E27FC236}">
                    <a16:creationId xmlns:a16="http://schemas.microsoft.com/office/drawing/2014/main" id="{E824233F-DB1C-4572-BAAB-6B023AB13DFB}"/>
                  </a:ext>
                </a:extLst>
              </p:cNvPr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gdLst>
                  <a:gd fmla="*/ 0 w 467" name="T0"/>
                  <a:gd fmla="*/ 0 h 1491" name="T1"/>
                  <a:gd fmla="*/ 0 w 467" name="T2"/>
                  <a:gd fmla="*/ 1491 h 1491" name="T3"/>
                  <a:gd fmla="*/ 0 w 467" name="T4"/>
                  <a:gd fmla="*/ 1491 h 1491" name="T5"/>
                  <a:gd fmla="*/ 231 w 467" name="T6"/>
                  <a:gd fmla="*/ 1491 h 1491" name="T7"/>
                  <a:gd fmla="*/ 467 w 467" name="T8"/>
                  <a:gd fmla="*/ 1491 h 1491" name="T9"/>
                  <a:gd fmla="*/ 467 w 467" name="T10"/>
                  <a:gd fmla="*/ 366 h 1491" name="T11"/>
                  <a:gd fmla="*/ 0 w 467" name="T12"/>
                  <a:gd fmla="*/ 0 h 14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91" w="467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28">
                <a:extLst>
                  <a:ext uri="{FF2B5EF4-FFF2-40B4-BE49-F238E27FC236}">
                    <a16:creationId xmlns:a16="http://schemas.microsoft.com/office/drawing/2014/main" id="{46975956-DA73-4B3A-8494-A16FC385936E}"/>
                  </a:ext>
                </a:extLst>
              </p:cNvPr>
              <p:cNvSpPr/>
              <p:nvPr/>
            </p:nvSpPr>
            <p:spPr bwMode="auto">
              <a:xfrm>
                <a:off x="3844" y="1950"/>
                <a:ext cx="467" cy="1491"/>
              </a:xfrm>
              <a:custGeom>
                <a:gdLst>
                  <a:gd fmla="*/ 0 w 467" name="T0"/>
                  <a:gd fmla="*/ 0 h 1491" name="T1"/>
                  <a:gd fmla="*/ 0 w 467" name="T2"/>
                  <a:gd fmla="*/ 1491 h 1491" name="T3"/>
                  <a:gd fmla="*/ 0 w 467" name="T4"/>
                  <a:gd fmla="*/ 1491 h 1491" name="T5"/>
                  <a:gd fmla="*/ 231 w 467" name="T6"/>
                  <a:gd fmla="*/ 1491 h 1491" name="T7"/>
                  <a:gd fmla="*/ 467 w 467" name="T8"/>
                  <a:gd fmla="*/ 1491 h 1491" name="T9"/>
                  <a:gd fmla="*/ 467 w 467" name="T10"/>
                  <a:gd fmla="*/ 366 h 1491" name="T11"/>
                  <a:gd fmla="*/ 0 w 467" name="T12"/>
                  <a:gd fmla="*/ 0 h 149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91" w="467">
                    <a:moveTo>
                      <a:pt x="0" y="0"/>
                    </a:moveTo>
                    <a:lnTo>
                      <a:pt x="0" y="1491"/>
                    </a:lnTo>
                    <a:lnTo>
                      <a:pt x="0" y="1491"/>
                    </a:lnTo>
                    <a:lnTo>
                      <a:pt x="231" y="1491"/>
                    </a:lnTo>
                    <a:lnTo>
                      <a:pt x="467" y="1491"/>
                    </a:lnTo>
                    <a:lnTo>
                      <a:pt x="467" y="366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29">
                <a:extLst>
                  <a:ext uri="{FF2B5EF4-FFF2-40B4-BE49-F238E27FC236}">
                    <a16:creationId xmlns:a16="http://schemas.microsoft.com/office/drawing/2014/main" id="{1202BB33-DB57-4501-B138-7A71CB300755}"/>
                  </a:ext>
                </a:extLst>
              </p:cNvPr>
              <p:cNvSpPr/>
              <p:nvPr/>
            </p:nvSpPr>
            <p:spPr bwMode="auto">
              <a:xfrm>
                <a:off x="3617" y="3441"/>
                <a:ext cx="917" cy="396"/>
              </a:xfrm>
              <a:custGeom>
                <a:gdLst>
                  <a:gd fmla="*/ 917 w 917" name="T0"/>
                  <a:gd fmla="*/ 0 h 396" name="T1"/>
                  <a:gd fmla="*/ 694 w 917" name="T2"/>
                  <a:gd fmla="*/ 0 h 396" name="T3"/>
                  <a:gd fmla="*/ 458 w 917" name="T4"/>
                  <a:gd fmla="*/ 0 h 396" name="T5"/>
                  <a:gd fmla="*/ 227 w 917" name="T6"/>
                  <a:gd fmla="*/ 0 h 396" name="T7"/>
                  <a:gd fmla="*/ 0 w 917" name="T8"/>
                  <a:gd fmla="*/ 0 h 396" name="T9"/>
                  <a:gd fmla="*/ 458 w 917" name="T10"/>
                  <a:gd fmla="*/ 396 h 396" name="T11"/>
                  <a:gd fmla="*/ 917 w 917" name="T12"/>
                  <a:gd fmla="*/ 0 h 3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6" w="917">
                    <a:moveTo>
                      <a:pt x="917" y="0"/>
                    </a:moveTo>
                    <a:lnTo>
                      <a:pt x="694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30">
                <a:extLst>
                  <a:ext uri="{FF2B5EF4-FFF2-40B4-BE49-F238E27FC236}">
                    <a16:creationId xmlns:a16="http://schemas.microsoft.com/office/drawing/2014/main" id="{21BBF25B-69AB-4ED4-9E24-4D91484A3764}"/>
                  </a:ext>
                </a:extLst>
              </p:cNvPr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gdLst>
                  <a:gd fmla="*/ 466 w 466" name="T0"/>
                  <a:gd fmla="*/ 0 h 1591" name="T1"/>
                  <a:gd fmla="*/ 466 w 466" name="T2"/>
                  <a:gd fmla="*/ 1591 h 1591" name="T3"/>
                  <a:gd fmla="*/ 0 w 466" name="T4"/>
                  <a:gd fmla="*/ 1224 h 1591" name="T5"/>
                  <a:gd fmla="*/ 0 w 466" name="T6"/>
                  <a:gd fmla="*/ 0 h 1591" name="T7"/>
                  <a:gd fmla="*/ 466 w 466" name="T8"/>
                  <a:gd fmla="*/ 0 h 15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90" w="466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Freeform: Shape 31">
                <a:extLst>
                  <a:ext uri="{FF2B5EF4-FFF2-40B4-BE49-F238E27FC236}">
                    <a16:creationId xmlns:a16="http://schemas.microsoft.com/office/drawing/2014/main" id="{3AF10D94-9085-448E-88C8-5F8402B91EFF}"/>
                  </a:ext>
                </a:extLst>
              </p:cNvPr>
              <p:cNvSpPr/>
              <p:nvPr/>
            </p:nvSpPr>
            <p:spPr bwMode="auto">
              <a:xfrm>
                <a:off x="3378" y="1426"/>
                <a:ext cx="466" cy="1591"/>
              </a:xfrm>
              <a:custGeom>
                <a:gdLst>
                  <a:gd fmla="*/ 466 w 466" name="T0"/>
                  <a:gd fmla="*/ 0 h 1591" name="T1"/>
                  <a:gd fmla="*/ 466 w 466" name="T2"/>
                  <a:gd fmla="*/ 1591 h 1591" name="T3"/>
                  <a:gd fmla="*/ 0 w 466" name="T4"/>
                  <a:gd fmla="*/ 1224 h 1591" name="T5"/>
                  <a:gd fmla="*/ 0 w 466" name="T6"/>
                  <a:gd fmla="*/ 0 h 1591" name="T7"/>
                  <a:gd fmla="*/ 466 w 466" name="T8"/>
                  <a:gd fmla="*/ 0 h 15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90" w="466">
                    <a:moveTo>
                      <a:pt x="466" y="0"/>
                    </a:moveTo>
                    <a:lnTo>
                      <a:pt x="466" y="1591"/>
                    </a:lnTo>
                    <a:lnTo>
                      <a:pt x="0" y="1224"/>
                    </a:lnTo>
                    <a:lnTo>
                      <a:pt x="0" y="0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Freeform: Shape 32">
                <a:extLst>
                  <a:ext uri="{FF2B5EF4-FFF2-40B4-BE49-F238E27FC236}">
                    <a16:creationId xmlns:a16="http://schemas.microsoft.com/office/drawing/2014/main" id="{1F74E722-666B-43C9-B835-C05F7D9F2811}"/>
                  </a:ext>
                </a:extLst>
              </p:cNvPr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gdLst>
                  <a:gd fmla="*/ 462 w 920" name="T0"/>
                  <a:gd fmla="*/ 0 h 396" name="T1"/>
                  <a:gd fmla="*/ 0 w 920" name="T2"/>
                  <a:gd fmla="*/ 396 h 396" name="T3"/>
                  <a:gd fmla="*/ 462 w 920" name="T4"/>
                  <a:gd fmla="*/ 396 h 396" name="T5"/>
                  <a:gd fmla="*/ 920 w 920" name="T6"/>
                  <a:gd fmla="*/ 396 h 396" name="T7"/>
                  <a:gd fmla="*/ 462 w 920" name="T8"/>
                  <a:gd fmla="*/ 0 h 3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6" w="920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Freeform: Shape 33">
                <a:extLst>
                  <a:ext uri="{FF2B5EF4-FFF2-40B4-BE49-F238E27FC236}">
                    <a16:creationId xmlns:a16="http://schemas.microsoft.com/office/drawing/2014/main" id="{CDA468D3-9AF1-473E-B29E-1C8E4402A302}"/>
                  </a:ext>
                </a:extLst>
              </p:cNvPr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gdLst>
                  <a:gd fmla="*/ 462 w 920" name="T0"/>
                  <a:gd fmla="*/ 0 h 396" name="T1"/>
                  <a:gd fmla="*/ 0 w 920" name="T2"/>
                  <a:gd fmla="*/ 396 h 396" name="T3"/>
                  <a:gd fmla="*/ 462 w 920" name="T4"/>
                  <a:gd fmla="*/ 396 h 396" name="T5"/>
                  <a:gd fmla="*/ 920 w 920" name="T6"/>
                  <a:gd fmla="*/ 396 h 396" name="T7"/>
                  <a:gd fmla="*/ 462 w 920" name="T8"/>
                  <a:gd fmla="*/ 0 h 3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6" w="920">
                    <a:moveTo>
                      <a:pt x="462" y="0"/>
                    </a:moveTo>
                    <a:lnTo>
                      <a:pt x="0" y="396"/>
                    </a:lnTo>
                    <a:lnTo>
                      <a:pt x="462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34">
                <a:extLst>
                  <a:ext uri="{FF2B5EF4-FFF2-40B4-BE49-F238E27FC236}">
                    <a16:creationId xmlns:a16="http://schemas.microsoft.com/office/drawing/2014/main" id="{43F86DAE-A01B-4440-95C3-A35B94C1BC34}"/>
                  </a:ext>
                </a:extLst>
              </p:cNvPr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gdLst>
                  <a:gd fmla="*/ 466 w 466" name="T0"/>
                  <a:gd fmla="*/ 0 h 1549" name="T1"/>
                  <a:gd fmla="*/ 235 w 466" name="T2"/>
                  <a:gd fmla="*/ 0 h 1549" name="T3"/>
                  <a:gd fmla="*/ 0 w 466" name="T4"/>
                  <a:gd fmla="*/ 0 h 1549" name="T5"/>
                  <a:gd fmla="*/ 0 w 466" name="T6"/>
                  <a:gd fmla="*/ 539 h 1549" name="T7"/>
                  <a:gd fmla="*/ 0 w 466" name="T8"/>
                  <a:gd fmla="*/ 539 h 1549" name="T9"/>
                  <a:gd fmla="*/ 0 w 466" name="T10"/>
                  <a:gd fmla="*/ 1182 h 1549" name="T11"/>
                  <a:gd fmla="*/ 466 w 466" name="T12"/>
                  <a:gd fmla="*/ 1549 h 1549" name="T13"/>
                  <a:gd fmla="*/ 466 w 466" name="T14"/>
                  <a:gd fmla="*/ 0 h 154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49" w="466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Freeform: Shape 35">
                <a:extLst>
                  <a:ext uri="{FF2B5EF4-FFF2-40B4-BE49-F238E27FC236}">
                    <a16:creationId xmlns:a16="http://schemas.microsoft.com/office/drawing/2014/main" id="{6B3309C4-2441-45AD-98B3-B14FF8DD221A}"/>
                  </a:ext>
                </a:extLst>
              </p:cNvPr>
              <p:cNvSpPr/>
              <p:nvPr/>
            </p:nvSpPr>
            <p:spPr bwMode="auto">
              <a:xfrm>
                <a:off x="3378" y="1468"/>
                <a:ext cx="466" cy="1549"/>
              </a:xfrm>
              <a:custGeom>
                <a:gdLst>
                  <a:gd fmla="*/ 466 w 466" name="T0"/>
                  <a:gd fmla="*/ 0 h 1549" name="T1"/>
                  <a:gd fmla="*/ 235 w 466" name="T2"/>
                  <a:gd fmla="*/ 0 h 1549" name="T3"/>
                  <a:gd fmla="*/ 0 w 466" name="T4"/>
                  <a:gd fmla="*/ 0 h 1549" name="T5"/>
                  <a:gd fmla="*/ 0 w 466" name="T6"/>
                  <a:gd fmla="*/ 539 h 1549" name="T7"/>
                  <a:gd fmla="*/ 0 w 466" name="T8"/>
                  <a:gd fmla="*/ 539 h 1549" name="T9"/>
                  <a:gd fmla="*/ 0 w 466" name="T10"/>
                  <a:gd fmla="*/ 1182 h 1549" name="T11"/>
                  <a:gd fmla="*/ 466 w 466" name="T12"/>
                  <a:gd fmla="*/ 1549 h 1549" name="T13"/>
                  <a:gd fmla="*/ 466 w 466" name="T14"/>
                  <a:gd fmla="*/ 0 h 1549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549" w="466">
                    <a:moveTo>
                      <a:pt x="466" y="0"/>
                    </a:moveTo>
                    <a:lnTo>
                      <a:pt x="235" y="0"/>
                    </a:lnTo>
                    <a:lnTo>
                      <a:pt x="0" y="0"/>
                    </a:lnTo>
                    <a:lnTo>
                      <a:pt x="0" y="539"/>
                    </a:lnTo>
                    <a:lnTo>
                      <a:pt x="0" y="539"/>
                    </a:lnTo>
                    <a:lnTo>
                      <a:pt x="0" y="1182"/>
                    </a:lnTo>
                    <a:lnTo>
                      <a:pt x="466" y="1549"/>
                    </a:lnTo>
                    <a:lnTo>
                      <a:pt x="46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Freeform: Shape 36">
                <a:extLst>
                  <a:ext uri="{FF2B5EF4-FFF2-40B4-BE49-F238E27FC236}">
                    <a16:creationId xmlns:a16="http://schemas.microsoft.com/office/drawing/2014/main" id="{5CF08872-CA13-4B6E-B1AB-1A243A0E6883}"/>
                  </a:ext>
                </a:extLst>
              </p:cNvPr>
              <p:cNvSpPr/>
              <p:nvPr/>
            </p:nvSpPr>
            <p:spPr bwMode="auto">
              <a:xfrm>
                <a:off x="3151" y="1072"/>
                <a:ext cx="920" cy="396"/>
              </a:xfrm>
              <a:custGeom>
                <a:gdLst>
                  <a:gd fmla="*/ 462 w 920" name="T0"/>
                  <a:gd fmla="*/ 0 h 396" name="T1"/>
                  <a:gd fmla="*/ 0 w 920" name="T2"/>
                  <a:gd fmla="*/ 396 h 396" name="T3"/>
                  <a:gd fmla="*/ 227 w 920" name="T4"/>
                  <a:gd fmla="*/ 396 h 396" name="T5"/>
                  <a:gd fmla="*/ 462 w 920" name="T6"/>
                  <a:gd fmla="*/ 396 h 396" name="T7"/>
                  <a:gd fmla="*/ 693 w 920" name="T8"/>
                  <a:gd fmla="*/ 396 h 396" name="T9"/>
                  <a:gd fmla="*/ 920 w 920" name="T10"/>
                  <a:gd fmla="*/ 396 h 396" name="T11"/>
                  <a:gd fmla="*/ 462 w 920" name="T12"/>
                  <a:gd fmla="*/ 0 h 3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6" w="920">
                    <a:moveTo>
                      <a:pt x="462" y="0"/>
                    </a:moveTo>
                    <a:lnTo>
                      <a:pt x="0" y="396"/>
                    </a:lnTo>
                    <a:lnTo>
                      <a:pt x="227" y="396"/>
                    </a:lnTo>
                    <a:lnTo>
                      <a:pt x="462" y="396"/>
                    </a:lnTo>
                    <a:lnTo>
                      <a:pt x="693" y="396"/>
                    </a:lnTo>
                    <a:lnTo>
                      <a:pt x="920" y="396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37">
                <a:extLst>
                  <a:ext uri="{FF2B5EF4-FFF2-40B4-BE49-F238E27FC236}">
                    <a16:creationId xmlns:a16="http://schemas.microsoft.com/office/drawing/2014/main" id="{0F722481-381A-4E38-BFE8-4CB048515862}"/>
                  </a:ext>
                </a:extLst>
              </p:cNvPr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gdLst>
                  <a:gd fmla="*/ 462 w 462" name="T0"/>
                  <a:gd fmla="*/ 1768 h 1768" name="T1"/>
                  <a:gd fmla="*/ 462 w 462" name="T2"/>
                  <a:gd fmla="*/ 0 h 1768" name="T3"/>
                  <a:gd fmla="*/ 0 w 462" name="T4"/>
                  <a:gd fmla="*/ 367 h 1768" name="T5"/>
                  <a:gd fmla="*/ 0 w 462" name="T6"/>
                  <a:gd fmla="*/ 1768 h 1768" name="T7"/>
                  <a:gd fmla="*/ 462 w 462" name="T8"/>
                  <a:gd fmla="*/ 1768 h 17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68" w="462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Freeform: Shape 38">
                <a:extLst>
                  <a:ext uri="{FF2B5EF4-FFF2-40B4-BE49-F238E27FC236}">
                    <a16:creationId xmlns:a16="http://schemas.microsoft.com/office/drawing/2014/main" id="{978A7C65-51E0-4C78-8557-3C9ECBA92219}"/>
                  </a:ext>
                </a:extLst>
              </p:cNvPr>
              <p:cNvSpPr/>
              <p:nvPr/>
            </p:nvSpPr>
            <p:spPr bwMode="auto">
              <a:xfrm>
                <a:off x="2916" y="2007"/>
                <a:ext cx="462" cy="1768"/>
              </a:xfrm>
              <a:custGeom>
                <a:gdLst>
                  <a:gd fmla="*/ 462 w 462" name="T0"/>
                  <a:gd fmla="*/ 1768 h 1768" name="T1"/>
                  <a:gd fmla="*/ 462 w 462" name="T2"/>
                  <a:gd fmla="*/ 0 h 1768" name="T3"/>
                  <a:gd fmla="*/ 0 w 462" name="T4"/>
                  <a:gd fmla="*/ 367 h 1768" name="T5"/>
                  <a:gd fmla="*/ 0 w 462" name="T6"/>
                  <a:gd fmla="*/ 1768 h 1768" name="T7"/>
                  <a:gd fmla="*/ 462 w 462" name="T8"/>
                  <a:gd fmla="*/ 1768 h 176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768" w="462">
                    <a:moveTo>
                      <a:pt x="462" y="1768"/>
                    </a:moveTo>
                    <a:lnTo>
                      <a:pt x="462" y="0"/>
                    </a:lnTo>
                    <a:lnTo>
                      <a:pt x="0" y="367"/>
                    </a:lnTo>
                    <a:lnTo>
                      <a:pt x="0" y="1768"/>
                    </a:lnTo>
                    <a:lnTo>
                      <a:pt x="462" y="176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39">
                <a:extLst>
                  <a:ext uri="{FF2B5EF4-FFF2-40B4-BE49-F238E27FC236}">
                    <a16:creationId xmlns:a16="http://schemas.microsoft.com/office/drawing/2014/main" id="{0D67C474-B884-4696-A47A-A23FCA21CAC0}"/>
                  </a:ext>
                </a:extLst>
              </p:cNvPr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fmla="*/ 458 w 916" name="T0"/>
                  <a:gd fmla="*/ 396 h 396" name="T1"/>
                  <a:gd fmla="*/ 0 w 916" name="T2"/>
                  <a:gd fmla="*/ 0 h 396" name="T3"/>
                  <a:gd fmla="*/ 458 w 916" name="T4"/>
                  <a:gd fmla="*/ 0 h 396" name="T5"/>
                  <a:gd fmla="*/ 916 w 916" name="T6"/>
                  <a:gd fmla="*/ 0 h 396" name="T7"/>
                  <a:gd fmla="*/ 458 w 916" name="T8"/>
                  <a:gd fmla="*/ 396 h 3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6" w="91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Freeform: Shape 40">
                <a:extLst>
                  <a:ext uri="{FF2B5EF4-FFF2-40B4-BE49-F238E27FC236}">
                    <a16:creationId xmlns:a16="http://schemas.microsoft.com/office/drawing/2014/main" id="{A6D27F40-82C0-42C5-8A78-A30462DE7231}"/>
                  </a:ext>
                </a:extLst>
              </p:cNvPr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fmla="*/ 458 w 916" name="T0"/>
                  <a:gd fmla="*/ 396 h 396" name="T1"/>
                  <a:gd fmla="*/ 0 w 916" name="T2"/>
                  <a:gd fmla="*/ 0 h 396" name="T3"/>
                  <a:gd fmla="*/ 458 w 916" name="T4"/>
                  <a:gd fmla="*/ 0 h 396" name="T5"/>
                  <a:gd fmla="*/ 916 w 916" name="T6"/>
                  <a:gd fmla="*/ 0 h 396" name="T7"/>
                  <a:gd fmla="*/ 458 w 916" name="T8"/>
                  <a:gd fmla="*/ 396 h 39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96" w="916">
                    <a:moveTo>
                      <a:pt x="458" y="396"/>
                    </a:moveTo>
                    <a:lnTo>
                      <a:pt x="0" y="0"/>
                    </a:lnTo>
                    <a:lnTo>
                      <a:pt x="458" y="0"/>
                    </a:lnTo>
                    <a:lnTo>
                      <a:pt x="916" y="0"/>
                    </a:lnTo>
                    <a:lnTo>
                      <a:pt x="458" y="39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41">
                <a:extLst>
                  <a:ext uri="{FF2B5EF4-FFF2-40B4-BE49-F238E27FC236}">
                    <a16:creationId xmlns:a16="http://schemas.microsoft.com/office/drawing/2014/main" id="{C6269385-002C-4F75-9269-71F67C76A520}"/>
                  </a:ext>
                </a:extLst>
              </p:cNvPr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gdLst>
                  <a:gd fmla="*/ 458 w 458" name="T0"/>
                  <a:gd fmla="*/ 0 h 396" name="T1"/>
                  <a:gd fmla="*/ 0 w 458" name="T2"/>
                  <a:gd fmla="*/ 396 h 396" name="T3"/>
                  <a:gd fmla="*/ 396 w 458" name="T4"/>
                  <a:gd fmla="*/ 58 h 396" name="T5"/>
                  <a:gd fmla="*/ 458 w 458" name="T6"/>
                  <a:gd fmla="*/ 0 h 39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6" w="458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A6A5C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Freeform: Shape 42">
                <a:extLst>
                  <a:ext uri="{FF2B5EF4-FFF2-40B4-BE49-F238E27FC236}">
                    <a16:creationId xmlns:a16="http://schemas.microsoft.com/office/drawing/2014/main" id="{B576FFB6-1779-431B-8CA2-6293FD2F9C9C}"/>
                  </a:ext>
                </a:extLst>
              </p:cNvPr>
              <p:cNvSpPr/>
              <p:nvPr/>
            </p:nvSpPr>
            <p:spPr bwMode="auto">
              <a:xfrm>
                <a:off x="3147" y="3729"/>
                <a:ext cx="458" cy="396"/>
              </a:xfrm>
              <a:custGeom>
                <a:gdLst>
                  <a:gd fmla="*/ 458 w 458" name="T0"/>
                  <a:gd fmla="*/ 0 h 396" name="T1"/>
                  <a:gd fmla="*/ 0 w 458" name="T2"/>
                  <a:gd fmla="*/ 396 h 396" name="T3"/>
                  <a:gd fmla="*/ 396 w 458" name="T4"/>
                  <a:gd fmla="*/ 58 h 396" name="T5"/>
                  <a:gd fmla="*/ 458 w 458" name="T6"/>
                  <a:gd fmla="*/ 0 h 396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396" w="458">
                    <a:moveTo>
                      <a:pt x="458" y="0"/>
                    </a:moveTo>
                    <a:lnTo>
                      <a:pt x="0" y="396"/>
                    </a:lnTo>
                    <a:lnTo>
                      <a:pt x="396" y="58"/>
                    </a:lnTo>
                    <a:lnTo>
                      <a:pt x="4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43">
                <a:extLst>
                  <a:ext uri="{FF2B5EF4-FFF2-40B4-BE49-F238E27FC236}">
                    <a16:creationId xmlns:a16="http://schemas.microsoft.com/office/drawing/2014/main" id="{53E133A8-80E6-4A86-A722-5098A1AA37A9}"/>
                  </a:ext>
                </a:extLst>
              </p:cNvPr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gdLst>
                  <a:gd fmla="*/ 462 w 462" name="T0"/>
                  <a:gd fmla="*/ 0 h 1722" name="T1"/>
                  <a:gd fmla="*/ 0 w 462" name="T2"/>
                  <a:gd fmla="*/ 367 h 1722" name="T3"/>
                  <a:gd fmla="*/ 0 w 462" name="T4"/>
                  <a:gd fmla="*/ 1722 h 1722" name="T5"/>
                  <a:gd fmla="*/ 231 w 462" name="T6"/>
                  <a:gd fmla="*/ 1722 h 1722" name="T7"/>
                  <a:gd fmla="*/ 462 w 462" name="T8"/>
                  <a:gd fmla="*/ 1722 h 1722" name="T9"/>
                  <a:gd fmla="*/ 462 w 462" name="T10"/>
                  <a:gd fmla="*/ 0 h 17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22" w="46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Freeform: Shape 44">
                <a:extLst>
                  <a:ext uri="{FF2B5EF4-FFF2-40B4-BE49-F238E27FC236}">
                    <a16:creationId xmlns:a16="http://schemas.microsoft.com/office/drawing/2014/main" id="{27746ED1-3D55-463A-9302-4D147C0BF7F6}"/>
                  </a:ext>
                </a:extLst>
              </p:cNvPr>
              <p:cNvSpPr/>
              <p:nvPr/>
            </p:nvSpPr>
            <p:spPr bwMode="auto">
              <a:xfrm>
                <a:off x="2916" y="2007"/>
                <a:ext cx="462" cy="1722"/>
              </a:xfrm>
              <a:custGeom>
                <a:gdLst>
                  <a:gd fmla="*/ 462 w 462" name="T0"/>
                  <a:gd fmla="*/ 0 h 1722" name="T1"/>
                  <a:gd fmla="*/ 0 w 462" name="T2"/>
                  <a:gd fmla="*/ 367 h 1722" name="T3"/>
                  <a:gd fmla="*/ 0 w 462" name="T4"/>
                  <a:gd fmla="*/ 1722 h 1722" name="T5"/>
                  <a:gd fmla="*/ 231 w 462" name="T6"/>
                  <a:gd fmla="*/ 1722 h 1722" name="T7"/>
                  <a:gd fmla="*/ 462 w 462" name="T8"/>
                  <a:gd fmla="*/ 1722 h 1722" name="T9"/>
                  <a:gd fmla="*/ 462 w 462" name="T10"/>
                  <a:gd fmla="*/ 0 h 1722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722" w="462">
                    <a:moveTo>
                      <a:pt x="462" y="0"/>
                    </a:moveTo>
                    <a:lnTo>
                      <a:pt x="0" y="367"/>
                    </a:lnTo>
                    <a:lnTo>
                      <a:pt x="0" y="1722"/>
                    </a:lnTo>
                    <a:lnTo>
                      <a:pt x="231" y="1722"/>
                    </a:lnTo>
                    <a:lnTo>
                      <a:pt x="462" y="1722"/>
                    </a:lnTo>
                    <a:lnTo>
                      <a:pt x="4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Freeform: Shape 45">
                <a:extLst>
                  <a:ext uri="{FF2B5EF4-FFF2-40B4-BE49-F238E27FC236}">
                    <a16:creationId xmlns:a16="http://schemas.microsoft.com/office/drawing/2014/main" id="{0DAFF162-C6DF-4EA5-B551-77747068CD5F}"/>
                  </a:ext>
                </a:extLst>
              </p:cNvPr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fmla="*/ 916 w 916" name="T0"/>
                  <a:gd fmla="*/ 0 h 396" name="T1"/>
                  <a:gd fmla="*/ 689 w 916" name="T2"/>
                  <a:gd fmla="*/ 0 h 396" name="T3"/>
                  <a:gd fmla="*/ 458 w 916" name="T4"/>
                  <a:gd fmla="*/ 0 h 396" name="T5"/>
                  <a:gd fmla="*/ 227 w 916" name="T6"/>
                  <a:gd fmla="*/ 0 h 396" name="T7"/>
                  <a:gd fmla="*/ 0 w 916" name="T8"/>
                  <a:gd fmla="*/ 0 h 396" name="T9"/>
                  <a:gd fmla="*/ 458 w 916" name="T10"/>
                  <a:gd fmla="*/ 396 h 396" name="T11"/>
                  <a:gd fmla="*/ 916 w 916" name="T12"/>
                  <a:gd fmla="*/ 0 h 3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6" w="91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Freeform: Shape 46">
                <a:extLst>
                  <a:ext uri="{FF2B5EF4-FFF2-40B4-BE49-F238E27FC236}">
                    <a16:creationId xmlns:a16="http://schemas.microsoft.com/office/drawing/2014/main" id="{90B1F981-6B75-42FD-8CA6-0DC2C7E381E1}"/>
                  </a:ext>
                </a:extLst>
              </p:cNvPr>
              <p:cNvSpPr/>
              <p:nvPr/>
            </p:nvSpPr>
            <p:spPr bwMode="auto">
              <a:xfrm>
                <a:off x="2689" y="3729"/>
                <a:ext cx="916" cy="396"/>
              </a:xfrm>
              <a:custGeom>
                <a:gdLst>
                  <a:gd fmla="*/ 916 w 916" name="T0"/>
                  <a:gd fmla="*/ 0 h 396" name="T1"/>
                  <a:gd fmla="*/ 689 w 916" name="T2"/>
                  <a:gd fmla="*/ 0 h 396" name="T3"/>
                  <a:gd fmla="*/ 458 w 916" name="T4"/>
                  <a:gd fmla="*/ 0 h 396" name="T5"/>
                  <a:gd fmla="*/ 227 w 916" name="T6"/>
                  <a:gd fmla="*/ 0 h 396" name="T7"/>
                  <a:gd fmla="*/ 0 w 916" name="T8"/>
                  <a:gd fmla="*/ 0 h 396" name="T9"/>
                  <a:gd fmla="*/ 458 w 916" name="T10"/>
                  <a:gd fmla="*/ 396 h 396" name="T11"/>
                  <a:gd fmla="*/ 916 w 916" name="T12"/>
                  <a:gd fmla="*/ 0 h 39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96" w="916">
                    <a:moveTo>
                      <a:pt x="916" y="0"/>
                    </a:moveTo>
                    <a:lnTo>
                      <a:pt x="689" y="0"/>
                    </a:lnTo>
                    <a:lnTo>
                      <a:pt x="458" y="0"/>
                    </a:lnTo>
                    <a:lnTo>
                      <a:pt x="227" y="0"/>
                    </a:lnTo>
                    <a:lnTo>
                      <a:pt x="0" y="0"/>
                    </a:lnTo>
                    <a:lnTo>
                      <a:pt x="458" y="396"/>
                    </a:lnTo>
                    <a:lnTo>
                      <a:pt x="9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6036F8C-060D-4C9C-9E5C-185723E8EBB1}"/>
                </a:ext>
              </a:extLst>
            </p:cNvPr>
            <p:cNvSpPr/>
            <p:nvPr/>
          </p:nvSpPr>
          <p:spPr>
            <a:xfrm>
              <a:off x="4173813" y="2672962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544DF4E-F67F-4D7F-89F1-EBE99CB736EE}"/>
                </a:ext>
              </a:extLst>
            </p:cNvPr>
            <p:cNvSpPr/>
            <p:nvPr/>
          </p:nvSpPr>
          <p:spPr>
            <a:xfrm>
              <a:off x="4173813" y="3849906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D2987350-C3BA-4DDF-A44A-04450D6DB812}"/>
                </a:ext>
              </a:extLst>
            </p:cNvPr>
            <p:cNvSpPr/>
            <p:nvPr/>
          </p:nvSpPr>
          <p:spPr>
            <a:xfrm>
              <a:off x="5579047" y="3277650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0DD37D-6B8F-4519-A3C3-4FFB54F20D4E}"/>
                </a:ext>
              </a:extLst>
            </p:cNvPr>
            <p:cNvSpPr/>
            <p:nvPr/>
          </p:nvSpPr>
          <p:spPr>
            <a:xfrm>
              <a:off x="5579047" y="4496753"/>
              <a:ext cx="2241974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b="1" lang="zh-CN">
                  <a:solidFill>
                    <a:schemeClr val="bg1"/>
                  </a:solidFill>
                </a:rPr>
                <a:t>标题文字添加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851069" y="3389020"/>
            <a:ext cx="2182558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851069" y="5319569"/>
            <a:ext cx="2182558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1180678" y="2680756"/>
            <a:ext cx="2182558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1180678" y="4612225"/>
            <a:ext cx="2182558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59" name="直接连接符 58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文本框 59"/>
            <p:cNvSpPr txBox="1"/>
            <p:nvPr/>
          </p:nvSpPr>
          <p:spPr>
            <a:xfrm>
              <a:off x="1104900" y="1693000"/>
              <a:ext cx="99822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altLang="zh-CN" lang="en-US" sz="1000">
                  <a:solidFill>
                    <a:schemeClr val="accent1"/>
                  </a:solidFill>
                  <a:latin charset="0" panose="020b0502020202020204" pitchFamily="34" typeface="Century Gothic"/>
                </a:rPr>
                <a:t>The user can demonstrate on a projector or computer, orThe user can demonstrate on a projector or computer, or print the presentation and make it into a film printThe user can demonstrate on a projector or computer, or print the presentation and make it into a film theThe user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62" name="组合 61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工作完成情况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63" name="任意多边形 62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34746236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6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  <p:bldP grpId="0" spid="5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9be494b3-e87f-4b61-abcc-ad2afebc9f1f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4076700" y="2163161"/>
            <a:ext cx="3784600" cy="3722954"/>
            <a:chOff x="4019847" y="1737373"/>
            <a:chExt cx="4075424" cy="4009040"/>
          </a:xfrm>
        </p:grpSpPr>
        <p:grpSp>
          <p:nvGrpSpPr>
            <p:cNvPr id="4" name="ï$ļïḋé"/>
            <p:cNvGrpSpPr/>
            <p:nvPr/>
          </p:nvGrpSpPr>
          <p:grpSpPr>
            <a:xfrm rot="16200000">
              <a:off x="4294686" y="2621911"/>
              <a:ext cx="3801310" cy="2447693"/>
              <a:chOff x="4368418" y="2523549"/>
              <a:chExt cx="3626941" cy="2335418"/>
            </a:xfrm>
          </p:grpSpPr>
          <p:sp>
            <p:nvSpPr>
              <p:cNvPr id="25" name="íṥľíďé"/>
              <p:cNvSpPr/>
              <p:nvPr/>
            </p:nvSpPr>
            <p:spPr bwMode="auto">
              <a:xfrm rot="5400000">
                <a:off x="4570041" y="3489636"/>
                <a:ext cx="1059798" cy="404382"/>
              </a:xfrm>
              <a:custGeom>
                <a:gdLst>
                  <a:gd fmla="*/ 465 w 933" name="T0"/>
                  <a:gd fmla="*/ 356 h 356" name="T1"/>
                  <a:gd fmla="*/ 0 w 933" name="T2"/>
                  <a:gd fmla="*/ 178 h 356" name="T3"/>
                  <a:gd fmla="*/ 465 w 933" name="T4"/>
                  <a:gd fmla="*/ 0 h 356" name="T5"/>
                  <a:gd fmla="*/ 933 w 933" name="T6"/>
                  <a:gd fmla="*/ 178 h 356" name="T7"/>
                  <a:gd fmla="*/ 465 w 933" name="T8"/>
                  <a:gd fmla="*/ 356 h 35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6" w="933">
                    <a:moveTo>
                      <a:pt x="465" y="356"/>
                    </a:moveTo>
                    <a:lnTo>
                      <a:pt x="0" y="178"/>
                    </a:lnTo>
                    <a:lnTo>
                      <a:pt x="465" y="0"/>
                    </a:lnTo>
                    <a:lnTo>
                      <a:pt x="933" y="178"/>
                    </a:lnTo>
                    <a:lnTo>
                      <a:pt x="465" y="35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iṡļïḑé"/>
              <p:cNvSpPr/>
              <p:nvPr/>
            </p:nvSpPr>
            <p:spPr bwMode="auto">
              <a:xfrm rot="5400000">
                <a:off x="4470082" y="3060265"/>
                <a:ext cx="528195" cy="731522"/>
              </a:xfrm>
              <a:custGeom>
                <a:gdLst>
                  <a:gd fmla="*/ 465 w 465" name="T0"/>
                  <a:gd fmla="*/ 178 h 644" name="T1"/>
                  <a:gd fmla="*/ 0 w 465" name="T2"/>
                  <a:gd fmla="*/ 0 h 644" name="T3"/>
                  <a:gd fmla="*/ 0 w 465" name="T4"/>
                  <a:gd fmla="*/ 364 h 644" name="T5"/>
                  <a:gd fmla="*/ 465 w 465" name="T6"/>
                  <a:gd fmla="*/ 644 h 644" name="T7"/>
                  <a:gd fmla="*/ 465 w 465" name="T8"/>
                  <a:gd fmla="*/ 178 h 6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4" w="465">
                    <a:moveTo>
                      <a:pt x="465" y="178"/>
                    </a:moveTo>
                    <a:lnTo>
                      <a:pt x="0" y="0"/>
                    </a:lnTo>
                    <a:lnTo>
                      <a:pt x="0" y="364"/>
                    </a:lnTo>
                    <a:lnTo>
                      <a:pt x="465" y="644"/>
                    </a:lnTo>
                    <a:lnTo>
                      <a:pt x="465" y="17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$1îḑè"/>
              <p:cNvSpPr/>
              <p:nvPr/>
            </p:nvSpPr>
            <p:spPr bwMode="auto">
              <a:xfrm rot="5400000">
                <a:off x="4468378" y="3590164"/>
                <a:ext cx="531603" cy="731522"/>
              </a:xfrm>
              <a:custGeom>
                <a:gdLst>
                  <a:gd fmla="*/ 0 w 468" name="T0"/>
                  <a:gd fmla="*/ 178 h 644" name="T1"/>
                  <a:gd fmla="*/ 468 w 468" name="T2"/>
                  <a:gd fmla="*/ 0 h 644" name="T3"/>
                  <a:gd fmla="*/ 468 w 468" name="T4"/>
                  <a:gd fmla="*/ 364 h 644" name="T5"/>
                  <a:gd fmla="*/ 0 w 468" name="T6"/>
                  <a:gd fmla="*/ 644 h 644" name="T7"/>
                  <a:gd fmla="*/ 0 w 468" name="T8"/>
                  <a:gd fmla="*/ 178 h 6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4" w="468">
                    <a:moveTo>
                      <a:pt x="0" y="178"/>
                    </a:moveTo>
                    <a:lnTo>
                      <a:pt x="468" y="0"/>
                    </a:lnTo>
                    <a:lnTo>
                      <a:pt x="468" y="364"/>
                    </a:lnTo>
                    <a:lnTo>
                      <a:pt x="0" y="644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ïṧ1îḑe"/>
              <p:cNvSpPr/>
              <p:nvPr/>
            </p:nvSpPr>
            <p:spPr bwMode="auto">
              <a:xfrm rot="5400000">
                <a:off x="4931827" y="3564038"/>
                <a:ext cx="1697039" cy="254442"/>
              </a:xfrm>
              <a:custGeom>
                <a:gdLst>
                  <a:gd fmla="*/ 746 w 1494" name="T0"/>
                  <a:gd fmla="*/ 224 h 224" name="T1"/>
                  <a:gd fmla="*/ 0 w 1494" name="T2"/>
                  <a:gd fmla="*/ 112 h 224" name="T3"/>
                  <a:gd fmla="*/ 746 w 1494" name="T4"/>
                  <a:gd fmla="*/ 0 h 224" name="T5"/>
                  <a:gd fmla="*/ 1494 w 1494" name="T6"/>
                  <a:gd fmla="*/ 112 h 224" name="T7"/>
                  <a:gd fmla="*/ 746 w 1494" name="T8"/>
                  <a:gd fmla="*/ 224 h 2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4" w="1494">
                    <a:moveTo>
                      <a:pt x="746" y="224"/>
                    </a:moveTo>
                    <a:lnTo>
                      <a:pt x="0" y="112"/>
                    </a:lnTo>
                    <a:lnTo>
                      <a:pt x="746" y="0"/>
                    </a:lnTo>
                    <a:lnTo>
                      <a:pt x="1494" y="112"/>
                    </a:lnTo>
                    <a:lnTo>
                      <a:pt x="746" y="22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íṡḻîḍe"/>
              <p:cNvSpPr/>
              <p:nvPr/>
            </p:nvSpPr>
            <p:spPr bwMode="auto">
              <a:xfrm rot="5400000">
                <a:off x="5005661" y="2915437"/>
                <a:ext cx="847384" cy="701988"/>
              </a:xfrm>
              <a:custGeom>
                <a:gdLst>
                  <a:gd fmla="*/ 746 w 746" name="T0"/>
                  <a:gd fmla="*/ 112 h 618" name="T1"/>
                  <a:gd fmla="*/ 0 w 746" name="T2"/>
                  <a:gd fmla="*/ 0 h 618" name="T3"/>
                  <a:gd fmla="*/ 0 w 746" name="T4"/>
                  <a:gd fmla="*/ 394 h 618" name="T5"/>
                  <a:gd fmla="*/ 746 w 746" name="T6"/>
                  <a:gd fmla="*/ 618 h 618" name="T7"/>
                  <a:gd fmla="*/ 746 w 746" name="T8"/>
                  <a:gd fmla="*/ 112 h 6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8" w="746">
                    <a:moveTo>
                      <a:pt x="746" y="112"/>
                    </a:moveTo>
                    <a:lnTo>
                      <a:pt x="0" y="0"/>
                    </a:lnTo>
                    <a:lnTo>
                      <a:pt x="0" y="394"/>
                    </a:lnTo>
                    <a:lnTo>
                      <a:pt x="746" y="618"/>
                    </a:lnTo>
                    <a:lnTo>
                      <a:pt x="746" y="11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ś1íḑé"/>
              <p:cNvSpPr/>
              <p:nvPr/>
            </p:nvSpPr>
            <p:spPr bwMode="auto">
              <a:xfrm rot="5400000">
                <a:off x="5004524" y="3763957"/>
                <a:ext cx="849656" cy="701988"/>
              </a:xfrm>
              <a:custGeom>
                <a:gdLst>
                  <a:gd fmla="*/ 0 w 748" name="T0"/>
                  <a:gd fmla="*/ 112 h 618" name="T1"/>
                  <a:gd fmla="*/ 748 w 748" name="T2"/>
                  <a:gd fmla="*/ 0 h 618" name="T3"/>
                  <a:gd fmla="*/ 748 w 748" name="T4"/>
                  <a:gd fmla="*/ 394 h 618" name="T5"/>
                  <a:gd fmla="*/ 0 w 748" name="T6"/>
                  <a:gd fmla="*/ 618 h 618" name="T7"/>
                  <a:gd fmla="*/ 0 w 748" name="T8"/>
                  <a:gd fmla="*/ 112 h 61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8" w="748">
                    <a:moveTo>
                      <a:pt x="0" y="112"/>
                    </a:moveTo>
                    <a:lnTo>
                      <a:pt x="748" y="0"/>
                    </a:lnTo>
                    <a:lnTo>
                      <a:pt x="748" y="394"/>
                    </a:lnTo>
                    <a:lnTo>
                      <a:pt x="0" y="61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ïṧliḓè"/>
              <p:cNvSpPr/>
              <p:nvPr/>
            </p:nvSpPr>
            <p:spPr bwMode="auto">
              <a:xfrm rot="5400000">
                <a:off x="6733368" y="3490203"/>
                <a:ext cx="1059798" cy="403246"/>
              </a:xfrm>
              <a:custGeom>
                <a:gdLst>
                  <a:gd fmla="*/ 465 w 933" name="T0"/>
                  <a:gd fmla="*/ 0 h 355" name="T1"/>
                  <a:gd fmla="*/ 0 w 933" name="T2"/>
                  <a:gd fmla="*/ 177 h 355" name="T3"/>
                  <a:gd fmla="*/ 465 w 933" name="T4"/>
                  <a:gd fmla="*/ 355 h 355" name="T5"/>
                  <a:gd fmla="*/ 933 w 933" name="T6"/>
                  <a:gd fmla="*/ 177 h 355" name="T7"/>
                  <a:gd fmla="*/ 465 w 933" name="T8"/>
                  <a:gd fmla="*/ 0 h 35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55" w="933">
                    <a:moveTo>
                      <a:pt x="465" y="0"/>
                    </a:moveTo>
                    <a:lnTo>
                      <a:pt x="0" y="177"/>
                    </a:lnTo>
                    <a:lnTo>
                      <a:pt x="465" y="355"/>
                    </a:lnTo>
                    <a:lnTo>
                      <a:pt x="933" y="177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ïs1iḑê"/>
              <p:cNvSpPr/>
              <p:nvPr/>
            </p:nvSpPr>
            <p:spPr bwMode="auto">
              <a:xfrm rot="5400000">
                <a:off x="7365499" y="3060265"/>
                <a:ext cx="528195" cy="731522"/>
              </a:xfrm>
              <a:custGeom>
                <a:gdLst>
                  <a:gd fmla="*/ 465 w 465" name="T0"/>
                  <a:gd fmla="*/ 467 h 644" name="T1"/>
                  <a:gd fmla="*/ 0 w 465" name="T2"/>
                  <a:gd fmla="*/ 644 h 644" name="T3"/>
                  <a:gd fmla="*/ 0 w 465" name="T4"/>
                  <a:gd fmla="*/ 280 h 644" name="T5"/>
                  <a:gd fmla="*/ 465 w 465" name="T6"/>
                  <a:gd fmla="*/ 0 h 644" name="T7"/>
                  <a:gd fmla="*/ 465 w 465" name="T8"/>
                  <a:gd fmla="*/ 467 h 6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4" w="465">
                    <a:moveTo>
                      <a:pt x="465" y="467"/>
                    </a:moveTo>
                    <a:lnTo>
                      <a:pt x="0" y="644"/>
                    </a:lnTo>
                    <a:lnTo>
                      <a:pt x="0" y="280"/>
                    </a:lnTo>
                    <a:lnTo>
                      <a:pt x="465" y="0"/>
                    </a:lnTo>
                    <a:lnTo>
                      <a:pt x="465" y="467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isḻïdê"/>
              <p:cNvSpPr/>
              <p:nvPr/>
            </p:nvSpPr>
            <p:spPr bwMode="auto">
              <a:xfrm rot="5400000">
                <a:off x="7363796" y="3590164"/>
                <a:ext cx="531603" cy="731522"/>
              </a:xfrm>
              <a:custGeom>
                <a:gdLst>
                  <a:gd fmla="*/ 0 w 468" name="T0"/>
                  <a:gd fmla="*/ 467 h 644" name="T1"/>
                  <a:gd fmla="*/ 468 w 468" name="T2"/>
                  <a:gd fmla="*/ 644 h 644" name="T3"/>
                  <a:gd fmla="*/ 468 w 468" name="T4"/>
                  <a:gd fmla="*/ 280 h 644" name="T5"/>
                  <a:gd fmla="*/ 0 w 468" name="T6"/>
                  <a:gd fmla="*/ 0 h 644" name="T7"/>
                  <a:gd fmla="*/ 0 w 468" name="T8"/>
                  <a:gd fmla="*/ 467 h 64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4" w="468">
                    <a:moveTo>
                      <a:pt x="0" y="467"/>
                    </a:moveTo>
                    <a:lnTo>
                      <a:pt x="468" y="644"/>
                    </a:lnTo>
                    <a:lnTo>
                      <a:pt x="468" y="280"/>
                    </a:lnTo>
                    <a:lnTo>
                      <a:pt x="0" y="0"/>
                    </a:lnTo>
                    <a:lnTo>
                      <a:pt x="0" y="46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ïŝḻidé"/>
              <p:cNvSpPr/>
              <p:nvPr/>
            </p:nvSpPr>
            <p:spPr bwMode="auto">
              <a:xfrm rot="5400000">
                <a:off x="5733774" y="3564038"/>
                <a:ext cx="1697039" cy="254442"/>
              </a:xfrm>
              <a:custGeom>
                <a:gdLst>
                  <a:gd fmla="*/ 746 w 1494" name="T0"/>
                  <a:gd fmla="*/ 0 h 224" name="T1"/>
                  <a:gd fmla="*/ 0 w 1494" name="T2"/>
                  <a:gd fmla="*/ 111 h 224" name="T3"/>
                  <a:gd fmla="*/ 746 w 1494" name="T4"/>
                  <a:gd fmla="*/ 224 h 224" name="T5"/>
                  <a:gd fmla="*/ 1494 w 1494" name="T6"/>
                  <a:gd fmla="*/ 111 h 224" name="T7"/>
                  <a:gd fmla="*/ 746 w 1494" name="T8"/>
                  <a:gd fmla="*/ 0 h 22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24" w="1494">
                    <a:moveTo>
                      <a:pt x="746" y="0"/>
                    </a:moveTo>
                    <a:lnTo>
                      <a:pt x="0" y="111"/>
                    </a:lnTo>
                    <a:lnTo>
                      <a:pt x="746" y="224"/>
                    </a:lnTo>
                    <a:lnTo>
                      <a:pt x="1494" y="111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ṥḻíḍè"/>
              <p:cNvSpPr/>
              <p:nvPr/>
            </p:nvSpPr>
            <p:spPr bwMode="auto">
              <a:xfrm rot="5400000">
                <a:off x="6510164" y="2916005"/>
                <a:ext cx="847384" cy="700853"/>
              </a:xfrm>
              <a:custGeom>
                <a:gdLst>
                  <a:gd fmla="*/ 746 w 746" name="T0"/>
                  <a:gd fmla="*/ 506 h 617" name="T1"/>
                  <a:gd fmla="*/ 0 w 746" name="T2"/>
                  <a:gd fmla="*/ 617 h 617" name="T3"/>
                  <a:gd fmla="*/ 0 w 746" name="T4"/>
                  <a:gd fmla="*/ 224 h 617" name="T5"/>
                  <a:gd fmla="*/ 746 w 746" name="T6"/>
                  <a:gd fmla="*/ 0 h 617" name="T7"/>
                  <a:gd fmla="*/ 746 w 746" name="T8"/>
                  <a:gd fmla="*/ 506 h 6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7" w="746">
                    <a:moveTo>
                      <a:pt x="746" y="506"/>
                    </a:moveTo>
                    <a:lnTo>
                      <a:pt x="0" y="617"/>
                    </a:lnTo>
                    <a:lnTo>
                      <a:pt x="0" y="224"/>
                    </a:lnTo>
                    <a:lnTo>
                      <a:pt x="746" y="0"/>
                    </a:lnTo>
                    <a:lnTo>
                      <a:pt x="746" y="506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î$ļíḓê"/>
              <p:cNvSpPr/>
              <p:nvPr/>
            </p:nvSpPr>
            <p:spPr bwMode="auto">
              <a:xfrm rot="5400000">
                <a:off x="6509028" y="3764525"/>
                <a:ext cx="849656" cy="700853"/>
              </a:xfrm>
              <a:custGeom>
                <a:gdLst>
                  <a:gd fmla="*/ 0 w 748" name="T0"/>
                  <a:gd fmla="*/ 506 h 617" name="T1"/>
                  <a:gd fmla="*/ 748 w 748" name="T2"/>
                  <a:gd fmla="*/ 617 h 617" name="T3"/>
                  <a:gd fmla="*/ 748 w 748" name="T4"/>
                  <a:gd fmla="*/ 224 h 617" name="T5"/>
                  <a:gd fmla="*/ 0 w 748" name="T6"/>
                  <a:gd fmla="*/ 0 h 617" name="T7"/>
                  <a:gd fmla="*/ 0 w 748" name="T8"/>
                  <a:gd fmla="*/ 506 h 61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17" w="748">
                    <a:moveTo>
                      <a:pt x="0" y="506"/>
                    </a:moveTo>
                    <a:lnTo>
                      <a:pt x="748" y="617"/>
                    </a:lnTo>
                    <a:lnTo>
                      <a:pt x="748" y="224"/>
                    </a:lnTo>
                    <a:lnTo>
                      <a:pt x="0" y="0"/>
                    </a:lnTo>
                    <a:lnTo>
                      <a:pt x="0" y="50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íṧ1îḓè"/>
              <p:cNvSpPr/>
              <p:nvPr/>
            </p:nvSpPr>
            <p:spPr bwMode="auto">
              <a:xfrm rot="5400000">
                <a:off x="5594058" y="2742779"/>
                <a:ext cx="1166573" cy="728114"/>
              </a:xfrm>
              <a:custGeom>
                <a:gdLst>
                  <a:gd fmla="*/ 1027 w 1027" name="T0"/>
                  <a:gd fmla="*/ 641 h 641" name="T1"/>
                  <a:gd fmla="*/ 0 w 1027" name="T2"/>
                  <a:gd fmla="*/ 532 h 641" name="T3"/>
                  <a:gd fmla="*/ 0 w 1027" name="T4"/>
                  <a:gd fmla="*/ 111 h 641" name="T5"/>
                  <a:gd fmla="*/ 1027 w 1027" name="T6"/>
                  <a:gd fmla="*/ 0 h 641" name="T7"/>
                  <a:gd fmla="*/ 1027 w 1027" name="T8"/>
                  <a:gd fmla="*/ 641 h 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1" w="1027">
                    <a:moveTo>
                      <a:pt x="1027" y="641"/>
                    </a:moveTo>
                    <a:lnTo>
                      <a:pt x="0" y="532"/>
                    </a:lnTo>
                    <a:lnTo>
                      <a:pt x="0" y="111"/>
                    </a:lnTo>
                    <a:lnTo>
                      <a:pt x="1027" y="0"/>
                    </a:lnTo>
                    <a:lnTo>
                      <a:pt x="1027" y="64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i$ḷïḍè"/>
              <p:cNvSpPr/>
              <p:nvPr/>
            </p:nvSpPr>
            <p:spPr bwMode="auto">
              <a:xfrm rot="5400000">
                <a:off x="5592922" y="3910488"/>
                <a:ext cx="1168845" cy="728114"/>
              </a:xfrm>
              <a:custGeom>
                <a:gdLst>
                  <a:gd fmla="*/ 0 w 1029" name="T0"/>
                  <a:gd fmla="*/ 641 h 641" name="T1"/>
                  <a:gd fmla="*/ 1029 w 1029" name="T2"/>
                  <a:gd fmla="*/ 532 h 641" name="T3"/>
                  <a:gd fmla="*/ 1029 w 1029" name="T4"/>
                  <a:gd fmla="*/ 111 h 641" name="T5"/>
                  <a:gd fmla="*/ 0 w 1029" name="T6"/>
                  <a:gd fmla="*/ 0 h 641" name="T7"/>
                  <a:gd fmla="*/ 0 w 1029" name="T8"/>
                  <a:gd fmla="*/ 641 h 64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41" w="1029">
                    <a:moveTo>
                      <a:pt x="0" y="641"/>
                    </a:moveTo>
                    <a:lnTo>
                      <a:pt x="1029" y="532"/>
                    </a:lnTo>
                    <a:lnTo>
                      <a:pt x="1029" y="111"/>
                    </a:lnTo>
                    <a:lnTo>
                      <a:pt x="0" y="0"/>
                    </a:lnTo>
                    <a:lnTo>
                      <a:pt x="0" y="64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ŝlíḍê"/>
              <p:cNvSpPr/>
              <p:nvPr/>
            </p:nvSpPr>
            <p:spPr bwMode="auto">
              <a:xfrm rot="5400000">
                <a:off x="7725013" y="3425457"/>
                <a:ext cx="9087" cy="531603"/>
              </a:xfrm>
              <a:custGeom>
                <a:gdLst>
                  <a:gd fmla="*/ 8 w 8" name="T0"/>
                  <a:gd fmla="*/ 468 h 468" name="T1"/>
                  <a:gd fmla="*/ 0 w 8" name="T2"/>
                  <a:gd fmla="*/ 468 h 468" name="T3"/>
                  <a:gd fmla="*/ 0 w 8" name="T4"/>
                  <a:gd fmla="*/ 2 h 468" name="T5"/>
                  <a:gd fmla="*/ 3 w 8" name="T6"/>
                  <a:gd fmla="*/ 0 h 468" name="T7"/>
                  <a:gd fmla="*/ 8 w 8" name="T8"/>
                  <a:gd fmla="*/ 2 h 468" name="T9"/>
                  <a:gd fmla="*/ 8 w 8" name="T10"/>
                  <a:gd fmla="*/ 468 h 4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68" w="8">
                    <a:moveTo>
                      <a:pt x="8" y="468"/>
                    </a:moveTo>
                    <a:lnTo>
                      <a:pt x="0" y="46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8" y="468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ŝḷîḑe"/>
              <p:cNvSpPr/>
              <p:nvPr/>
            </p:nvSpPr>
            <p:spPr bwMode="auto">
              <a:xfrm rot="5400000">
                <a:off x="6992355" y="3403875"/>
                <a:ext cx="9087" cy="574767"/>
              </a:xfrm>
              <a:custGeom>
                <a:gdLst>
                  <a:gd fmla="*/ 8 w 8" name="T0"/>
                  <a:gd fmla="*/ 506 h 506" name="T1"/>
                  <a:gd fmla="*/ 0 w 8" name="T2"/>
                  <a:gd fmla="*/ 506 h 506" name="T3"/>
                  <a:gd fmla="*/ 0 w 8" name="T4"/>
                  <a:gd fmla="*/ 1 h 506" name="T5"/>
                  <a:gd fmla="*/ 3 w 8" name="T6"/>
                  <a:gd fmla="*/ 0 h 506" name="T7"/>
                  <a:gd fmla="*/ 8 w 8" name="T8"/>
                  <a:gd fmla="*/ 1 h 506" name="T9"/>
                  <a:gd fmla="*/ 8 w 8" name="T10"/>
                  <a:gd fmla="*/ 506 h 5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06" w="8">
                    <a:moveTo>
                      <a:pt x="8" y="506"/>
                    </a:moveTo>
                    <a:lnTo>
                      <a:pt x="0" y="506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8" y="1"/>
                    </a:lnTo>
                    <a:lnTo>
                      <a:pt x="8" y="506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ṩḷîḑè"/>
              <p:cNvSpPr/>
              <p:nvPr/>
            </p:nvSpPr>
            <p:spPr bwMode="auto">
              <a:xfrm rot="5400000">
                <a:off x="4629676" y="3425457"/>
                <a:ext cx="9087" cy="531603"/>
              </a:xfrm>
              <a:custGeom>
                <a:gdLst>
                  <a:gd fmla="*/ 8 w 8" name="T0"/>
                  <a:gd fmla="*/ 0 h 468" name="T1"/>
                  <a:gd fmla="*/ 0 w 8" name="T2"/>
                  <a:gd fmla="*/ 0 h 468" name="T3"/>
                  <a:gd fmla="*/ 0 w 8" name="T4"/>
                  <a:gd fmla="*/ 467 h 468" name="T5"/>
                  <a:gd fmla="*/ 3 w 8" name="T6"/>
                  <a:gd fmla="*/ 468 h 468" name="T7"/>
                  <a:gd fmla="*/ 8 w 8" name="T8"/>
                  <a:gd fmla="*/ 467 h 468" name="T9"/>
                  <a:gd fmla="*/ 8 w 8" name="T10"/>
                  <a:gd fmla="*/ 0 h 46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468"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467"/>
                    </a:lnTo>
                    <a:lnTo>
                      <a:pt x="3" y="468"/>
                    </a:lnTo>
                    <a:lnTo>
                      <a:pt x="8" y="46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íŝlïḑe"/>
              <p:cNvSpPr/>
              <p:nvPr/>
            </p:nvSpPr>
            <p:spPr bwMode="auto">
              <a:xfrm rot="5400000">
                <a:off x="5361198" y="3403875"/>
                <a:ext cx="9087" cy="574767"/>
              </a:xfrm>
              <a:custGeom>
                <a:gdLst>
                  <a:gd fmla="*/ 8 w 8" name="T0"/>
                  <a:gd fmla="*/ 0 h 506" name="T1"/>
                  <a:gd fmla="*/ 0 w 8" name="T2"/>
                  <a:gd fmla="*/ 0 h 506" name="T3"/>
                  <a:gd fmla="*/ 0 w 8" name="T4"/>
                  <a:gd fmla="*/ 504 h 506" name="T5"/>
                  <a:gd fmla="*/ 3 w 8" name="T6"/>
                  <a:gd fmla="*/ 506 h 506" name="T7"/>
                  <a:gd fmla="*/ 8 w 8" name="T8"/>
                  <a:gd fmla="*/ 504 h 506" name="T9"/>
                  <a:gd fmla="*/ 8 w 8" name="T10"/>
                  <a:gd fmla="*/ 0 h 50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506" w="8">
                    <a:moveTo>
                      <a:pt x="8" y="0"/>
                    </a:moveTo>
                    <a:lnTo>
                      <a:pt x="0" y="0"/>
                    </a:lnTo>
                    <a:lnTo>
                      <a:pt x="0" y="504"/>
                    </a:lnTo>
                    <a:lnTo>
                      <a:pt x="3" y="506"/>
                    </a:lnTo>
                    <a:lnTo>
                      <a:pt x="8" y="50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ï$ḻîďê"/>
              <p:cNvSpPr/>
              <p:nvPr/>
            </p:nvSpPr>
            <p:spPr bwMode="auto">
              <a:xfrm rot="5400000">
                <a:off x="6172801" y="3327202"/>
                <a:ext cx="9087" cy="728114"/>
              </a:xfrm>
              <a:custGeom>
                <a:gdLst>
                  <a:gd fmla="*/ 8 w 8" name="T0"/>
                  <a:gd fmla="*/ 640 h 641" name="T1"/>
                  <a:gd fmla="*/ 3 w 8" name="T2"/>
                  <a:gd fmla="*/ 641 h 641" name="T3"/>
                  <a:gd fmla="*/ 0 w 8" name="T4"/>
                  <a:gd fmla="*/ 640 h 641" name="T5"/>
                  <a:gd fmla="*/ 0 w 8" name="T6"/>
                  <a:gd fmla="*/ 0 h 641" name="T7"/>
                  <a:gd fmla="*/ 3 w 8" name="T8"/>
                  <a:gd fmla="*/ 0 h 641" name="T9"/>
                  <a:gd fmla="*/ 8 w 8" name="T10"/>
                  <a:gd fmla="*/ 0 h 641" name="T11"/>
                  <a:gd fmla="*/ 8 w 8" name="T12"/>
                  <a:gd fmla="*/ 640 h 64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41" w="8">
                    <a:moveTo>
                      <a:pt x="8" y="640"/>
                    </a:moveTo>
                    <a:lnTo>
                      <a:pt x="3" y="641"/>
                    </a:lnTo>
                    <a:lnTo>
                      <a:pt x="0" y="64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64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ṣlîdé"/>
              <p:cNvSpPr/>
              <p:nvPr/>
            </p:nvSpPr>
            <p:spPr bwMode="auto">
              <a:xfrm rot="5400000">
                <a:off x="7303593" y="3529960"/>
                <a:ext cx="1059798" cy="323733"/>
              </a:xfrm>
              <a:custGeom>
                <a:gdLst>
                  <a:gd fmla="*/ 465 w 933" name="T0"/>
                  <a:gd fmla="*/ 0 h 285" name="T1"/>
                  <a:gd fmla="*/ 0 w 933" name="T2"/>
                  <a:gd fmla="*/ 280 h 285" name="T3"/>
                  <a:gd fmla="*/ 0 w 933" name="T4"/>
                  <a:gd fmla="*/ 285 h 285" name="T5"/>
                  <a:gd fmla="*/ 465 w 933" name="T6"/>
                  <a:gd fmla="*/ 10 h 285" name="T7"/>
                  <a:gd fmla="*/ 933 w 933" name="T8"/>
                  <a:gd fmla="*/ 285 h 285" name="T9"/>
                  <a:gd fmla="*/ 933 w 933" name="T10"/>
                  <a:gd fmla="*/ 280 h 285" name="T11"/>
                  <a:gd fmla="*/ 465 w 933" name="T12"/>
                  <a:gd fmla="*/ 0 h 28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5" w="933">
                    <a:moveTo>
                      <a:pt x="465" y="0"/>
                    </a:moveTo>
                    <a:lnTo>
                      <a:pt x="0" y="280"/>
                    </a:lnTo>
                    <a:lnTo>
                      <a:pt x="0" y="285"/>
                    </a:lnTo>
                    <a:lnTo>
                      <a:pt x="465" y="10"/>
                    </a:lnTo>
                    <a:lnTo>
                      <a:pt x="933" y="285"/>
                    </a:lnTo>
                    <a:lnTo>
                      <a:pt x="933" y="280"/>
                    </a:lnTo>
                    <a:lnTo>
                      <a:pt x="465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iśḷïďe"/>
              <p:cNvSpPr/>
              <p:nvPr/>
            </p:nvSpPr>
            <p:spPr bwMode="auto">
              <a:xfrm rot="5400000">
                <a:off x="6837871" y="3587891"/>
                <a:ext cx="1059798" cy="207871"/>
              </a:xfrm>
              <a:custGeom>
                <a:gdLst>
                  <a:gd fmla="*/ 0 w 933" name="T0"/>
                  <a:gd fmla="*/ 183 h 183" name="T1"/>
                  <a:gd fmla="*/ 462 w 933" name="T2"/>
                  <a:gd fmla="*/ 7 h 183" name="T3"/>
                  <a:gd fmla="*/ 470 w 933" name="T4"/>
                  <a:gd fmla="*/ 7 h 183" name="T5"/>
                  <a:gd fmla="*/ 933 w 933" name="T6"/>
                  <a:gd fmla="*/ 183 h 183" name="T7"/>
                  <a:gd fmla="*/ 933 w 933" name="T8"/>
                  <a:gd fmla="*/ 178 h 183" name="T9"/>
                  <a:gd fmla="*/ 470 w 933" name="T10"/>
                  <a:gd fmla="*/ 0 h 183" name="T11"/>
                  <a:gd fmla="*/ 462 w 933" name="T12"/>
                  <a:gd fmla="*/ 0 h 183" name="T13"/>
                  <a:gd fmla="*/ 0 w 933" name="T14"/>
                  <a:gd fmla="*/ 178 h 183" name="T15"/>
                  <a:gd fmla="*/ 0 w 933" name="T16"/>
                  <a:gd fmla="*/ 183 h 1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3" w="933">
                    <a:moveTo>
                      <a:pt x="0" y="183"/>
                    </a:moveTo>
                    <a:lnTo>
                      <a:pt x="462" y="7"/>
                    </a:lnTo>
                    <a:lnTo>
                      <a:pt x="470" y="7"/>
                    </a:lnTo>
                    <a:lnTo>
                      <a:pt x="933" y="183"/>
                    </a:lnTo>
                    <a:lnTo>
                      <a:pt x="933" y="178"/>
                    </a:lnTo>
                    <a:lnTo>
                      <a:pt x="470" y="0"/>
                    </a:lnTo>
                    <a:lnTo>
                      <a:pt x="462" y="0"/>
                    </a:lnTo>
                    <a:lnTo>
                      <a:pt x="0" y="178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ŝlïdè"/>
              <p:cNvSpPr/>
              <p:nvPr/>
            </p:nvSpPr>
            <p:spPr bwMode="auto">
              <a:xfrm rot="5400000">
                <a:off x="6303998" y="3559494"/>
                <a:ext cx="1697039" cy="263530"/>
              </a:xfrm>
              <a:custGeom>
                <a:gdLst>
                  <a:gd fmla="*/ 746 w 1494" name="T0"/>
                  <a:gd fmla="*/ 0 h 232" name="T1"/>
                  <a:gd fmla="*/ 0 w 1494" name="T2"/>
                  <a:gd fmla="*/ 224 h 232" name="T3"/>
                  <a:gd fmla="*/ 0 w 1494" name="T4"/>
                  <a:gd fmla="*/ 232 h 232" name="T5"/>
                  <a:gd fmla="*/ 746 w 1494" name="T6"/>
                  <a:gd fmla="*/ 10 h 232" name="T7"/>
                  <a:gd fmla="*/ 1494 w 1494" name="T8"/>
                  <a:gd fmla="*/ 232 h 232" name="T9"/>
                  <a:gd fmla="*/ 1494 w 1494" name="T10"/>
                  <a:gd fmla="*/ 224 h 232" name="T11"/>
                  <a:gd fmla="*/ 746 w 1494" name="T12"/>
                  <a:gd fmla="*/ 0 h 23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1" w="1494">
                    <a:moveTo>
                      <a:pt x="746" y="0"/>
                    </a:moveTo>
                    <a:lnTo>
                      <a:pt x="0" y="224"/>
                    </a:lnTo>
                    <a:lnTo>
                      <a:pt x="0" y="232"/>
                    </a:lnTo>
                    <a:lnTo>
                      <a:pt x="746" y="10"/>
                    </a:lnTo>
                    <a:lnTo>
                      <a:pt x="1494" y="232"/>
                    </a:lnTo>
                    <a:lnTo>
                      <a:pt x="1494" y="224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ṩļíḑé"/>
              <p:cNvSpPr/>
              <p:nvPr/>
            </p:nvSpPr>
            <p:spPr bwMode="auto">
              <a:xfrm rot="5400000">
                <a:off x="5804200" y="3621969"/>
                <a:ext cx="1697039" cy="138580"/>
              </a:xfrm>
              <a:custGeom>
                <a:gdLst>
                  <a:gd fmla="*/ 743 w 1494" name="T0"/>
                  <a:gd fmla="*/ 0 h 122" name="T1"/>
                  <a:gd fmla="*/ 0 w 1494" name="T2"/>
                  <a:gd fmla="*/ 113 h 122" name="T3"/>
                  <a:gd fmla="*/ 0 w 1494" name="T4"/>
                  <a:gd fmla="*/ 122 h 122" name="T5"/>
                  <a:gd fmla="*/ 743 w 1494" name="T6"/>
                  <a:gd fmla="*/ 11 h 122" name="T7"/>
                  <a:gd fmla="*/ 751 w 1494" name="T8"/>
                  <a:gd fmla="*/ 11 h 122" name="T9"/>
                  <a:gd fmla="*/ 1494 w 1494" name="T10"/>
                  <a:gd fmla="*/ 122 h 122" name="T11"/>
                  <a:gd fmla="*/ 1494 w 1494" name="T12"/>
                  <a:gd fmla="*/ 113 h 122" name="T13"/>
                  <a:gd fmla="*/ 751 w 1494" name="T14"/>
                  <a:gd fmla="*/ 0 h 122" name="T15"/>
                  <a:gd fmla="*/ 743 w 1494" name="T16"/>
                  <a:gd fmla="*/ 0 h 12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2" w="1494">
                    <a:moveTo>
                      <a:pt x="743" y="0"/>
                    </a:moveTo>
                    <a:lnTo>
                      <a:pt x="0" y="113"/>
                    </a:lnTo>
                    <a:lnTo>
                      <a:pt x="0" y="122"/>
                    </a:lnTo>
                    <a:lnTo>
                      <a:pt x="743" y="11"/>
                    </a:lnTo>
                    <a:lnTo>
                      <a:pt x="751" y="11"/>
                    </a:lnTo>
                    <a:lnTo>
                      <a:pt x="1494" y="122"/>
                    </a:lnTo>
                    <a:lnTo>
                      <a:pt x="1494" y="113"/>
                    </a:lnTo>
                    <a:lnTo>
                      <a:pt x="751" y="0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ṩliḍe"/>
              <p:cNvSpPr/>
              <p:nvPr/>
            </p:nvSpPr>
            <p:spPr bwMode="auto">
              <a:xfrm rot="5400000">
                <a:off x="4000386" y="3529960"/>
                <a:ext cx="1059798" cy="323733"/>
              </a:xfrm>
              <a:custGeom>
                <a:gdLst>
                  <a:gd fmla="*/ 465 w 933" name="T0"/>
                  <a:gd fmla="*/ 285 h 285" name="T1"/>
                  <a:gd fmla="*/ 0 w 933" name="T2"/>
                  <a:gd fmla="*/ 5 h 285" name="T3"/>
                  <a:gd fmla="*/ 0 w 933" name="T4"/>
                  <a:gd fmla="*/ 0 h 285" name="T5"/>
                  <a:gd fmla="*/ 465 w 933" name="T6"/>
                  <a:gd fmla="*/ 275 h 285" name="T7"/>
                  <a:gd fmla="*/ 933 w 933" name="T8"/>
                  <a:gd fmla="*/ 0 h 285" name="T9"/>
                  <a:gd fmla="*/ 933 w 933" name="T10"/>
                  <a:gd fmla="*/ 5 h 285" name="T11"/>
                  <a:gd fmla="*/ 465 w 933" name="T12"/>
                  <a:gd fmla="*/ 285 h 28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85" w="933">
                    <a:moveTo>
                      <a:pt x="465" y="28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465" y="275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65" y="285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ïSḷiḓê"/>
              <p:cNvSpPr/>
              <p:nvPr/>
            </p:nvSpPr>
            <p:spPr bwMode="auto">
              <a:xfrm rot="5400000">
                <a:off x="4466105" y="3587891"/>
                <a:ext cx="1059798" cy="207871"/>
              </a:xfrm>
              <a:custGeom>
                <a:gdLst>
                  <a:gd fmla="*/ 0 w 933" name="T0"/>
                  <a:gd fmla="*/ 0 h 183" name="T1"/>
                  <a:gd fmla="*/ 462 w 933" name="T2"/>
                  <a:gd fmla="*/ 176 h 183" name="T3"/>
                  <a:gd fmla="*/ 470 w 933" name="T4"/>
                  <a:gd fmla="*/ 176 h 183" name="T5"/>
                  <a:gd fmla="*/ 933 w 933" name="T6"/>
                  <a:gd fmla="*/ 0 h 183" name="T7"/>
                  <a:gd fmla="*/ 933 w 933" name="T8"/>
                  <a:gd fmla="*/ 5 h 183" name="T9"/>
                  <a:gd fmla="*/ 470 w 933" name="T10"/>
                  <a:gd fmla="*/ 183 h 183" name="T11"/>
                  <a:gd fmla="*/ 462 w 933" name="T12"/>
                  <a:gd fmla="*/ 183 h 183" name="T13"/>
                  <a:gd fmla="*/ 0 w 933" name="T14"/>
                  <a:gd fmla="*/ 5 h 183" name="T15"/>
                  <a:gd fmla="*/ 0 w 933" name="T16"/>
                  <a:gd fmla="*/ 0 h 18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83" w="933">
                    <a:moveTo>
                      <a:pt x="0" y="0"/>
                    </a:moveTo>
                    <a:lnTo>
                      <a:pt x="462" y="176"/>
                    </a:lnTo>
                    <a:lnTo>
                      <a:pt x="470" y="176"/>
                    </a:lnTo>
                    <a:lnTo>
                      <a:pt x="933" y="0"/>
                    </a:lnTo>
                    <a:lnTo>
                      <a:pt x="933" y="5"/>
                    </a:lnTo>
                    <a:lnTo>
                      <a:pt x="470" y="183"/>
                    </a:lnTo>
                    <a:lnTo>
                      <a:pt x="462" y="183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işľiḓè"/>
              <p:cNvSpPr/>
              <p:nvPr/>
            </p:nvSpPr>
            <p:spPr bwMode="auto">
              <a:xfrm rot="5400000">
                <a:off x="4362170" y="3558926"/>
                <a:ext cx="1697039" cy="264666"/>
              </a:xfrm>
              <a:custGeom>
                <a:gdLst>
                  <a:gd fmla="*/ 746 w 1494" name="T0"/>
                  <a:gd fmla="*/ 233 h 233" name="T1"/>
                  <a:gd fmla="*/ 0 w 1494" name="T2"/>
                  <a:gd fmla="*/ 9 h 233" name="T3"/>
                  <a:gd fmla="*/ 0 w 1494" name="T4"/>
                  <a:gd fmla="*/ 0 h 233" name="T5"/>
                  <a:gd fmla="*/ 746 w 1494" name="T6"/>
                  <a:gd fmla="*/ 222 h 233" name="T7"/>
                  <a:gd fmla="*/ 1494 w 1494" name="T8"/>
                  <a:gd fmla="*/ 0 h 233" name="T9"/>
                  <a:gd fmla="*/ 1494 w 1494" name="T10"/>
                  <a:gd fmla="*/ 9 h 233" name="T11"/>
                  <a:gd fmla="*/ 746 w 1494" name="T12"/>
                  <a:gd fmla="*/ 233 h 23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233" w="1494">
                    <a:moveTo>
                      <a:pt x="746" y="233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6" y="22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46" y="233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ṣḷiďê"/>
              <p:cNvSpPr/>
              <p:nvPr/>
            </p:nvSpPr>
            <p:spPr bwMode="auto">
              <a:xfrm rot="5400000">
                <a:off x="4862537" y="3621969"/>
                <a:ext cx="1697039" cy="138580"/>
              </a:xfrm>
              <a:custGeom>
                <a:gdLst>
                  <a:gd fmla="*/ 743 w 1494" name="T0"/>
                  <a:gd fmla="*/ 122 h 122" name="T1"/>
                  <a:gd fmla="*/ 0 w 1494" name="T2"/>
                  <a:gd fmla="*/ 9 h 122" name="T3"/>
                  <a:gd fmla="*/ 0 w 1494" name="T4"/>
                  <a:gd fmla="*/ 0 h 122" name="T5"/>
                  <a:gd fmla="*/ 743 w 1494" name="T6"/>
                  <a:gd fmla="*/ 112 h 122" name="T7"/>
                  <a:gd fmla="*/ 751 w 1494" name="T8"/>
                  <a:gd fmla="*/ 112 h 122" name="T9"/>
                  <a:gd fmla="*/ 1494 w 1494" name="T10"/>
                  <a:gd fmla="*/ 0 h 122" name="T11"/>
                  <a:gd fmla="*/ 1494 w 1494" name="T12"/>
                  <a:gd fmla="*/ 9 h 122" name="T13"/>
                  <a:gd fmla="*/ 751 w 1494" name="T14"/>
                  <a:gd fmla="*/ 122 h 122" name="T15"/>
                  <a:gd fmla="*/ 743 w 1494" name="T16"/>
                  <a:gd fmla="*/ 122 h 12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2" w="1494">
                    <a:moveTo>
                      <a:pt x="743" y="122"/>
                    </a:moveTo>
                    <a:lnTo>
                      <a:pt x="0" y="9"/>
                    </a:lnTo>
                    <a:lnTo>
                      <a:pt x="0" y="0"/>
                    </a:lnTo>
                    <a:lnTo>
                      <a:pt x="743" y="112"/>
                    </a:lnTo>
                    <a:lnTo>
                      <a:pt x="751" y="112"/>
                    </a:lnTo>
                    <a:lnTo>
                      <a:pt x="1494" y="0"/>
                    </a:lnTo>
                    <a:lnTo>
                      <a:pt x="1494" y="9"/>
                    </a:lnTo>
                    <a:lnTo>
                      <a:pt x="751" y="122"/>
                    </a:lnTo>
                    <a:lnTo>
                      <a:pt x="743" y="122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S1îḓé"/>
              <p:cNvSpPr/>
              <p:nvPr/>
            </p:nvSpPr>
            <p:spPr bwMode="auto">
              <a:xfrm rot="5400000">
                <a:off x="5303835" y="3621400"/>
                <a:ext cx="2335417" cy="139716"/>
              </a:xfrm>
              <a:custGeom>
                <a:gdLst>
                  <a:gd fmla="*/ 1027 w 2056" name="T0"/>
                  <a:gd fmla="*/ 0 h 123" name="T1"/>
                  <a:gd fmla="*/ 0 w 2056" name="T2"/>
                  <a:gd fmla="*/ 111 h 123" name="T3"/>
                  <a:gd fmla="*/ 0 w 2056" name="T4"/>
                  <a:gd fmla="*/ 123 h 123" name="T5"/>
                  <a:gd fmla="*/ 1027 w 2056" name="T6"/>
                  <a:gd fmla="*/ 14 h 123" name="T7"/>
                  <a:gd fmla="*/ 2056 w 2056" name="T8"/>
                  <a:gd fmla="*/ 123 h 123" name="T9"/>
                  <a:gd fmla="*/ 2056 w 2056" name="T10"/>
                  <a:gd fmla="*/ 111 h 123" name="T11"/>
                  <a:gd fmla="*/ 1027 w 2056" name="T12"/>
                  <a:gd fmla="*/ 0 h 12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3" w="2056">
                    <a:moveTo>
                      <a:pt x="1027" y="0"/>
                    </a:moveTo>
                    <a:lnTo>
                      <a:pt x="0" y="111"/>
                    </a:lnTo>
                    <a:lnTo>
                      <a:pt x="0" y="123"/>
                    </a:lnTo>
                    <a:lnTo>
                      <a:pt x="1027" y="14"/>
                    </a:lnTo>
                    <a:lnTo>
                      <a:pt x="2056" y="123"/>
                    </a:lnTo>
                    <a:lnTo>
                      <a:pt x="2056" y="111"/>
                    </a:lnTo>
                    <a:lnTo>
                      <a:pt x="1027" y="0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ṡ1îḑé"/>
              <p:cNvSpPr/>
              <p:nvPr/>
            </p:nvSpPr>
            <p:spPr bwMode="auto">
              <a:xfrm rot="5400000">
                <a:off x="4713165" y="3623672"/>
                <a:ext cx="2335417" cy="135173"/>
              </a:xfrm>
              <a:custGeom>
                <a:gdLst>
                  <a:gd fmla="*/ 1027 w 2056" name="T0"/>
                  <a:gd fmla="*/ 119 h 119" name="T1"/>
                  <a:gd fmla="*/ 0 w 2056" name="T2"/>
                  <a:gd fmla="*/ 10 h 119" name="T3"/>
                  <a:gd fmla="*/ 0 w 2056" name="T4"/>
                  <a:gd fmla="*/ 0 h 119" name="T5"/>
                  <a:gd fmla="*/ 1027 w 2056" name="T6"/>
                  <a:gd fmla="*/ 104 h 119" name="T7"/>
                  <a:gd fmla="*/ 2056 w 2056" name="T8"/>
                  <a:gd fmla="*/ 0 h 119" name="T9"/>
                  <a:gd fmla="*/ 2056 w 2056" name="T10"/>
                  <a:gd fmla="*/ 10 h 119" name="T11"/>
                  <a:gd fmla="*/ 1027 w 2056" name="T12"/>
                  <a:gd fmla="*/ 119 h 11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19" w="2056">
                    <a:moveTo>
                      <a:pt x="1027" y="119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27" y="104"/>
                    </a:lnTo>
                    <a:lnTo>
                      <a:pt x="2056" y="0"/>
                    </a:lnTo>
                    <a:lnTo>
                      <a:pt x="2056" y="10"/>
                    </a:lnTo>
                    <a:lnTo>
                      <a:pt x="1027" y="119"/>
                    </a:lnTo>
                    <a:close/>
                  </a:path>
                </a:pathLst>
              </a:custGeom>
              <a:solidFill>
                <a:schemeClr val="bg1">
                  <a:alpha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íSḷîďê"/>
            <p:cNvSpPr/>
            <p:nvPr/>
          </p:nvSpPr>
          <p:spPr bwMode="auto">
            <a:xfrm rot="20753228">
              <a:off x="4779311" y="1737373"/>
              <a:ext cx="608187" cy="766608"/>
            </a:xfrm>
            <a:custGeom>
              <a:gdLst>
                <a:gd fmla="*/ 82 w 239" name="T0"/>
                <a:gd fmla="*/ 301 h 301" name="T1"/>
                <a:gd fmla="*/ 64 w 239" name="T2"/>
                <a:gd fmla="*/ 298 h 301" name="T3"/>
                <a:gd fmla="*/ 8 w 239" name="T4"/>
                <a:gd fmla="*/ 212 h 301" name="T5"/>
                <a:gd fmla="*/ 100 w 239" name="T6"/>
                <a:gd fmla="*/ 162 h 301" name="T7"/>
                <a:gd fmla="*/ 153 w 239" name="T8"/>
                <a:gd fmla="*/ 182 h 301" name="T9"/>
                <a:gd fmla="*/ 44 w 239" name="T10"/>
                <a:gd fmla="*/ 17 h 301" name="T11"/>
                <a:gd fmla="*/ 53 w 239" name="T12"/>
                <a:gd fmla="*/ 47 h 301" name="T13"/>
                <a:gd fmla="*/ 51 w 239" name="T14"/>
                <a:gd fmla="*/ 52 h 301" name="T15"/>
                <a:gd fmla="*/ 46 w 239" name="T16"/>
                <a:gd fmla="*/ 50 h 301" name="T17"/>
                <a:gd fmla="*/ 34 w 239" name="T18"/>
                <a:gd fmla="*/ 11 h 301" name="T19"/>
                <a:gd fmla="*/ 33 w 239" name="T20"/>
                <a:gd fmla="*/ 8 h 301" name="T21"/>
                <a:gd fmla="*/ 34 w 239" name="T22"/>
                <a:gd fmla="*/ 3 h 301" name="T23"/>
                <a:gd fmla="*/ 36 w 239" name="T24"/>
                <a:gd fmla="*/ 3 h 301" name="T25"/>
                <a:gd fmla="*/ 44 w 239" name="T26"/>
                <a:gd fmla="*/ 0 h 301" name="T27"/>
                <a:gd fmla="*/ 81 w 239" name="T28"/>
                <a:gd fmla="*/ 6 h 301" name="T29"/>
                <a:gd fmla="*/ 80 w 239" name="T30"/>
                <a:gd fmla="*/ 14 h 301" name="T31"/>
                <a:gd fmla="*/ 47 w 239" name="T32"/>
                <a:gd fmla="*/ 9 h 301" name="T33"/>
                <a:gd fmla="*/ 161 w 239" name="T34"/>
                <a:gd fmla="*/ 187 h 301" name="T35"/>
                <a:gd fmla="*/ 239 w 239" name="T36"/>
                <a:gd fmla="*/ 288 h 301" name="T37"/>
                <a:gd fmla="*/ 236 w 239" name="T38"/>
                <a:gd fmla="*/ 293 h 301" name="T39"/>
                <a:gd fmla="*/ 231 w 239" name="T40"/>
                <a:gd fmla="*/ 291 h 301" name="T41"/>
                <a:gd fmla="*/ 161 w 239" name="T42"/>
                <a:gd fmla="*/ 197 h 301" name="T43"/>
                <a:gd fmla="*/ 149 w 239" name="T44"/>
                <a:gd fmla="*/ 252 h 301" name="T45"/>
                <a:gd fmla="*/ 82 w 239" name="T46"/>
                <a:gd fmla="*/ 301 h 301" name="T47"/>
                <a:gd fmla="*/ 79 w 239" name="T48"/>
                <a:gd fmla="*/ 168 h 301" name="T49"/>
                <a:gd fmla="*/ 16 w 239" name="T50"/>
                <a:gd fmla="*/ 214 h 301" name="T51"/>
                <a:gd fmla="*/ 66 w 239" name="T52"/>
                <a:gd fmla="*/ 291 h 301" name="T53"/>
                <a:gd fmla="*/ 141 w 239" name="T54"/>
                <a:gd fmla="*/ 249 h 301" name="T55"/>
                <a:gd fmla="*/ 153 w 239" name="T56"/>
                <a:gd fmla="*/ 191 h 301" name="T57"/>
                <a:gd fmla="*/ 99 w 239" name="T58"/>
                <a:gd fmla="*/ 170 h 301" name="T59"/>
                <a:gd fmla="*/ 79 w 239" name="T60"/>
                <a:gd fmla="*/ 168 h 30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01" w="239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íS1íḓe"/>
            <p:cNvSpPr/>
            <p:nvPr/>
          </p:nvSpPr>
          <p:spPr bwMode="auto">
            <a:xfrm flipH="1" rot="1550989">
              <a:off x="7423432" y="2523455"/>
              <a:ext cx="608187" cy="766608"/>
            </a:xfrm>
            <a:custGeom>
              <a:gdLst>
                <a:gd fmla="*/ 82 w 239" name="T0"/>
                <a:gd fmla="*/ 301 h 301" name="T1"/>
                <a:gd fmla="*/ 64 w 239" name="T2"/>
                <a:gd fmla="*/ 298 h 301" name="T3"/>
                <a:gd fmla="*/ 8 w 239" name="T4"/>
                <a:gd fmla="*/ 212 h 301" name="T5"/>
                <a:gd fmla="*/ 100 w 239" name="T6"/>
                <a:gd fmla="*/ 162 h 301" name="T7"/>
                <a:gd fmla="*/ 153 w 239" name="T8"/>
                <a:gd fmla="*/ 182 h 301" name="T9"/>
                <a:gd fmla="*/ 44 w 239" name="T10"/>
                <a:gd fmla="*/ 17 h 301" name="T11"/>
                <a:gd fmla="*/ 53 w 239" name="T12"/>
                <a:gd fmla="*/ 47 h 301" name="T13"/>
                <a:gd fmla="*/ 51 w 239" name="T14"/>
                <a:gd fmla="*/ 52 h 301" name="T15"/>
                <a:gd fmla="*/ 46 w 239" name="T16"/>
                <a:gd fmla="*/ 50 h 301" name="T17"/>
                <a:gd fmla="*/ 34 w 239" name="T18"/>
                <a:gd fmla="*/ 11 h 301" name="T19"/>
                <a:gd fmla="*/ 33 w 239" name="T20"/>
                <a:gd fmla="*/ 8 h 301" name="T21"/>
                <a:gd fmla="*/ 34 w 239" name="T22"/>
                <a:gd fmla="*/ 3 h 301" name="T23"/>
                <a:gd fmla="*/ 36 w 239" name="T24"/>
                <a:gd fmla="*/ 3 h 301" name="T25"/>
                <a:gd fmla="*/ 44 w 239" name="T26"/>
                <a:gd fmla="*/ 0 h 301" name="T27"/>
                <a:gd fmla="*/ 81 w 239" name="T28"/>
                <a:gd fmla="*/ 6 h 301" name="T29"/>
                <a:gd fmla="*/ 80 w 239" name="T30"/>
                <a:gd fmla="*/ 14 h 301" name="T31"/>
                <a:gd fmla="*/ 47 w 239" name="T32"/>
                <a:gd fmla="*/ 9 h 301" name="T33"/>
                <a:gd fmla="*/ 161 w 239" name="T34"/>
                <a:gd fmla="*/ 187 h 301" name="T35"/>
                <a:gd fmla="*/ 239 w 239" name="T36"/>
                <a:gd fmla="*/ 288 h 301" name="T37"/>
                <a:gd fmla="*/ 236 w 239" name="T38"/>
                <a:gd fmla="*/ 293 h 301" name="T39"/>
                <a:gd fmla="*/ 231 w 239" name="T40"/>
                <a:gd fmla="*/ 291 h 301" name="T41"/>
                <a:gd fmla="*/ 161 w 239" name="T42"/>
                <a:gd fmla="*/ 197 h 301" name="T43"/>
                <a:gd fmla="*/ 149 w 239" name="T44"/>
                <a:gd fmla="*/ 252 h 301" name="T45"/>
                <a:gd fmla="*/ 82 w 239" name="T46"/>
                <a:gd fmla="*/ 301 h 301" name="T47"/>
                <a:gd fmla="*/ 79 w 239" name="T48"/>
                <a:gd fmla="*/ 168 h 301" name="T49"/>
                <a:gd fmla="*/ 16 w 239" name="T50"/>
                <a:gd fmla="*/ 214 h 301" name="T51"/>
                <a:gd fmla="*/ 66 w 239" name="T52"/>
                <a:gd fmla="*/ 291 h 301" name="T53"/>
                <a:gd fmla="*/ 141 w 239" name="T54"/>
                <a:gd fmla="*/ 249 h 301" name="T55"/>
                <a:gd fmla="*/ 153 w 239" name="T56"/>
                <a:gd fmla="*/ 191 h 301" name="T57"/>
                <a:gd fmla="*/ 99 w 239" name="T58"/>
                <a:gd fmla="*/ 170 h 301" name="T59"/>
                <a:gd fmla="*/ 79 w 239" name="T60"/>
                <a:gd fmla="*/ 168 h 30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01" w="239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ïŝḷiďê"/>
            <p:cNvSpPr/>
            <p:nvPr/>
          </p:nvSpPr>
          <p:spPr bwMode="auto">
            <a:xfrm rot="19719786">
              <a:off x="4019847" y="3367538"/>
              <a:ext cx="608187" cy="766608"/>
            </a:xfrm>
            <a:custGeom>
              <a:gdLst>
                <a:gd fmla="*/ 82 w 239" name="T0"/>
                <a:gd fmla="*/ 301 h 301" name="T1"/>
                <a:gd fmla="*/ 64 w 239" name="T2"/>
                <a:gd fmla="*/ 298 h 301" name="T3"/>
                <a:gd fmla="*/ 8 w 239" name="T4"/>
                <a:gd fmla="*/ 212 h 301" name="T5"/>
                <a:gd fmla="*/ 100 w 239" name="T6"/>
                <a:gd fmla="*/ 162 h 301" name="T7"/>
                <a:gd fmla="*/ 153 w 239" name="T8"/>
                <a:gd fmla="*/ 182 h 301" name="T9"/>
                <a:gd fmla="*/ 44 w 239" name="T10"/>
                <a:gd fmla="*/ 17 h 301" name="T11"/>
                <a:gd fmla="*/ 53 w 239" name="T12"/>
                <a:gd fmla="*/ 47 h 301" name="T13"/>
                <a:gd fmla="*/ 51 w 239" name="T14"/>
                <a:gd fmla="*/ 52 h 301" name="T15"/>
                <a:gd fmla="*/ 46 w 239" name="T16"/>
                <a:gd fmla="*/ 50 h 301" name="T17"/>
                <a:gd fmla="*/ 34 w 239" name="T18"/>
                <a:gd fmla="*/ 11 h 301" name="T19"/>
                <a:gd fmla="*/ 33 w 239" name="T20"/>
                <a:gd fmla="*/ 8 h 301" name="T21"/>
                <a:gd fmla="*/ 34 w 239" name="T22"/>
                <a:gd fmla="*/ 3 h 301" name="T23"/>
                <a:gd fmla="*/ 36 w 239" name="T24"/>
                <a:gd fmla="*/ 3 h 301" name="T25"/>
                <a:gd fmla="*/ 44 w 239" name="T26"/>
                <a:gd fmla="*/ 0 h 301" name="T27"/>
                <a:gd fmla="*/ 81 w 239" name="T28"/>
                <a:gd fmla="*/ 6 h 301" name="T29"/>
                <a:gd fmla="*/ 80 w 239" name="T30"/>
                <a:gd fmla="*/ 14 h 301" name="T31"/>
                <a:gd fmla="*/ 47 w 239" name="T32"/>
                <a:gd fmla="*/ 9 h 301" name="T33"/>
                <a:gd fmla="*/ 161 w 239" name="T34"/>
                <a:gd fmla="*/ 187 h 301" name="T35"/>
                <a:gd fmla="*/ 239 w 239" name="T36"/>
                <a:gd fmla="*/ 288 h 301" name="T37"/>
                <a:gd fmla="*/ 236 w 239" name="T38"/>
                <a:gd fmla="*/ 293 h 301" name="T39"/>
                <a:gd fmla="*/ 231 w 239" name="T40"/>
                <a:gd fmla="*/ 291 h 301" name="T41"/>
                <a:gd fmla="*/ 161 w 239" name="T42"/>
                <a:gd fmla="*/ 197 h 301" name="T43"/>
                <a:gd fmla="*/ 149 w 239" name="T44"/>
                <a:gd fmla="*/ 252 h 301" name="T45"/>
                <a:gd fmla="*/ 82 w 239" name="T46"/>
                <a:gd fmla="*/ 301 h 301" name="T47"/>
                <a:gd fmla="*/ 79 w 239" name="T48"/>
                <a:gd fmla="*/ 168 h 301" name="T49"/>
                <a:gd fmla="*/ 16 w 239" name="T50"/>
                <a:gd fmla="*/ 214 h 301" name="T51"/>
                <a:gd fmla="*/ 66 w 239" name="T52"/>
                <a:gd fmla="*/ 291 h 301" name="T53"/>
                <a:gd fmla="*/ 141 w 239" name="T54"/>
                <a:gd fmla="*/ 249 h 301" name="T55"/>
                <a:gd fmla="*/ 153 w 239" name="T56"/>
                <a:gd fmla="*/ 191 h 301" name="T57"/>
                <a:gd fmla="*/ 99 w 239" name="T58"/>
                <a:gd fmla="*/ 170 h 301" name="T59"/>
                <a:gd fmla="*/ 79 w 239" name="T60"/>
                <a:gd fmla="*/ 168 h 30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01" w="239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ṧļídè"/>
            <p:cNvSpPr/>
            <p:nvPr/>
          </p:nvSpPr>
          <p:spPr bwMode="auto">
            <a:xfrm rot="19443382">
              <a:off x="4706504" y="4728635"/>
              <a:ext cx="608187" cy="766608"/>
            </a:xfrm>
            <a:custGeom>
              <a:gdLst>
                <a:gd fmla="*/ 82 w 239" name="T0"/>
                <a:gd fmla="*/ 301 h 301" name="T1"/>
                <a:gd fmla="*/ 64 w 239" name="T2"/>
                <a:gd fmla="*/ 298 h 301" name="T3"/>
                <a:gd fmla="*/ 8 w 239" name="T4"/>
                <a:gd fmla="*/ 212 h 301" name="T5"/>
                <a:gd fmla="*/ 100 w 239" name="T6"/>
                <a:gd fmla="*/ 162 h 301" name="T7"/>
                <a:gd fmla="*/ 153 w 239" name="T8"/>
                <a:gd fmla="*/ 182 h 301" name="T9"/>
                <a:gd fmla="*/ 44 w 239" name="T10"/>
                <a:gd fmla="*/ 17 h 301" name="T11"/>
                <a:gd fmla="*/ 53 w 239" name="T12"/>
                <a:gd fmla="*/ 47 h 301" name="T13"/>
                <a:gd fmla="*/ 51 w 239" name="T14"/>
                <a:gd fmla="*/ 52 h 301" name="T15"/>
                <a:gd fmla="*/ 46 w 239" name="T16"/>
                <a:gd fmla="*/ 50 h 301" name="T17"/>
                <a:gd fmla="*/ 34 w 239" name="T18"/>
                <a:gd fmla="*/ 11 h 301" name="T19"/>
                <a:gd fmla="*/ 33 w 239" name="T20"/>
                <a:gd fmla="*/ 8 h 301" name="T21"/>
                <a:gd fmla="*/ 34 w 239" name="T22"/>
                <a:gd fmla="*/ 3 h 301" name="T23"/>
                <a:gd fmla="*/ 36 w 239" name="T24"/>
                <a:gd fmla="*/ 3 h 301" name="T25"/>
                <a:gd fmla="*/ 44 w 239" name="T26"/>
                <a:gd fmla="*/ 0 h 301" name="T27"/>
                <a:gd fmla="*/ 81 w 239" name="T28"/>
                <a:gd fmla="*/ 6 h 301" name="T29"/>
                <a:gd fmla="*/ 80 w 239" name="T30"/>
                <a:gd fmla="*/ 14 h 301" name="T31"/>
                <a:gd fmla="*/ 47 w 239" name="T32"/>
                <a:gd fmla="*/ 9 h 301" name="T33"/>
                <a:gd fmla="*/ 161 w 239" name="T34"/>
                <a:gd fmla="*/ 187 h 301" name="T35"/>
                <a:gd fmla="*/ 239 w 239" name="T36"/>
                <a:gd fmla="*/ 288 h 301" name="T37"/>
                <a:gd fmla="*/ 236 w 239" name="T38"/>
                <a:gd fmla="*/ 293 h 301" name="T39"/>
                <a:gd fmla="*/ 231 w 239" name="T40"/>
                <a:gd fmla="*/ 291 h 301" name="T41"/>
                <a:gd fmla="*/ 161 w 239" name="T42"/>
                <a:gd fmla="*/ 197 h 301" name="T43"/>
                <a:gd fmla="*/ 149 w 239" name="T44"/>
                <a:gd fmla="*/ 252 h 301" name="T45"/>
                <a:gd fmla="*/ 82 w 239" name="T46"/>
                <a:gd fmla="*/ 301 h 301" name="T47"/>
                <a:gd fmla="*/ 79 w 239" name="T48"/>
                <a:gd fmla="*/ 168 h 301" name="T49"/>
                <a:gd fmla="*/ 16 w 239" name="T50"/>
                <a:gd fmla="*/ 214 h 301" name="T51"/>
                <a:gd fmla="*/ 66 w 239" name="T52"/>
                <a:gd fmla="*/ 291 h 301" name="T53"/>
                <a:gd fmla="*/ 141 w 239" name="T54"/>
                <a:gd fmla="*/ 249 h 301" name="T55"/>
                <a:gd fmla="*/ 153 w 239" name="T56"/>
                <a:gd fmla="*/ 191 h 301" name="T57"/>
                <a:gd fmla="*/ 99 w 239" name="T58"/>
                <a:gd fmla="*/ 170 h 301" name="T59"/>
                <a:gd fmla="*/ 79 w 239" name="T60"/>
                <a:gd fmla="*/ 168 h 30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01" w="239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isliḓè"/>
            <p:cNvSpPr/>
            <p:nvPr/>
          </p:nvSpPr>
          <p:spPr bwMode="auto">
            <a:xfrm flipH="1" rot="2378522">
              <a:off x="7487084" y="4024977"/>
              <a:ext cx="608187" cy="766608"/>
            </a:xfrm>
            <a:custGeom>
              <a:gdLst>
                <a:gd fmla="*/ 82 w 239" name="T0"/>
                <a:gd fmla="*/ 301 h 301" name="T1"/>
                <a:gd fmla="*/ 64 w 239" name="T2"/>
                <a:gd fmla="*/ 298 h 301" name="T3"/>
                <a:gd fmla="*/ 8 w 239" name="T4"/>
                <a:gd fmla="*/ 212 h 301" name="T5"/>
                <a:gd fmla="*/ 100 w 239" name="T6"/>
                <a:gd fmla="*/ 162 h 301" name="T7"/>
                <a:gd fmla="*/ 153 w 239" name="T8"/>
                <a:gd fmla="*/ 182 h 301" name="T9"/>
                <a:gd fmla="*/ 44 w 239" name="T10"/>
                <a:gd fmla="*/ 17 h 301" name="T11"/>
                <a:gd fmla="*/ 53 w 239" name="T12"/>
                <a:gd fmla="*/ 47 h 301" name="T13"/>
                <a:gd fmla="*/ 51 w 239" name="T14"/>
                <a:gd fmla="*/ 52 h 301" name="T15"/>
                <a:gd fmla="*/ 46 w 239" name="T16"/>
                <a:gd fmla="*/ 50 h 301" name="T17"/>
                <a:gd fmla="*/ 34 w 239" name="T18"/>
                <a:gd fmla="*/ 11 h 301" name="T19"/>
                <a:gd fmla="*/ 33 w 239" name="T20"/>
                <a:gd fmla="*/ 8 h 301" name="T21"/>
                <a:gd fmla="*/ 34 w 239" name="T22"/>
                <a:gd fmla="*/ 3 h 301" name="T23"/>
                <a:gd fmla="*/ 36 w 239" name="T24"/>
                <a:gd fmla="*/ 3 h 301" name="T25"/>
                <a:gd fmla="*/ 44 w 239" name="T26"/>
                <a:gd fmla="*/ 0 h 301" name="T27"/>
                <a:gd fmla="*/ 81 w 239" name="T28"/>
                <a:gd fmla="*/ 6 h 301" name="T29"/>
                <a:gd fmla="*/ 80 w 239" name="T30"/>
                <a:gd fmla="*/ 14 h 301" name="T31"/>
                <a:gd fmla="*/ 47 w 239" name="T32"/>
                <a:gd fmla="*/ 9 h 301" name="T33"/>
                <a:gd fmla="*/ 161 w 239" name="T34"/>
                <a:gd fmla="*/ 187 h 301" name="T35"/>
                <a:gd fmla="*/ 239 w 239" name="T36"/>
                <a:gd fmla="*/ 288 h 301" name="T37"/>
                <a:gd fmla="*/ 236 w 239" name="T38"/>
                <a:gd fmla="*/ 293 h 301" name="T39"/>
                <a:gd fmla="*/ 231 w 239" name="T40"/>
                <a:gd fmla="*/ 291 h 301" name="T41"/>
                <a:gd fmla="*/ 161 w 239" name="T42"/>
                <a:gd fmla="*/ 197 h 301" name="T43"/>
                <a:gd fmla="*/ 149 w 239" name="T44"/>
                <a:gd fmla="*/ 252 h 301" name="T45"/>
                <a:gd fmla="*/ 82 w 239" name="T46"/>
                <a:gd fmla="*/ 301 h 301" name="T47"/>
                <a:gd fmla="*/ 79 w 239" name="T48"/>
                <a:gd fmla="*/ 168 h 301" name="T49"/>
                <a:gd fmla="*/ 16 w 239" name="T50"/>
                <a:gd fmla="*/ 214 h 301" name="T51"/>
                <a:gd fmla="*/ 66 w 239" name="T52"/>
                <a:gd fmla="*/ 291 h 301" name="T53"/>
                <a:gd fmla="*/ 141 w 239" name="T54"/>
                <a:gd fmla="*/ 249 h 301" name="T55"/>
                <a:gd fmla="*/ 153 w 239" name="T56"/>
                <a:gd fmla="*/ 191 h 301" name="T57"/>
                <a:gd fmla="*/ 99 w 239" name="T58"/>
                <a:gd fmla="*/ 170 h 301" name="T59"/>
                <a:gd fmla="*/ 79 w 239" name="T60"/>
                <a:gd fmla="*/ 168 h 301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301" w="239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8218458" y="2436631"/>
            <a:ext cx="2712893" cy="957185"/>
            <a:chOff x="3624779" y="2412339"/>
            <a:chExt cx="2712893" cy="957185"/>
          </a:xfrm>
        </p:grpSpPr>
        <p:sp>
          <p:nvSpPr>
            <p:cNvPr id="63" name="文本框 62"/>
            <p:cNvSpPr txBox="1"/>
            <p:nvPr/>
          </p:nvSpPr>
          <p:spPr>
            <a:xfrm>
              <a:off x="3624779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3624780" y="2750893"/>
              <a:ext cx="2712893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218459" y="4142676"/>
            <a:ext cx="2712892" cy="957185"/>
            <a:chOff x="3624780" y="2412339"/>
            <a:chExt cx="2712892" cy="957185"/>
          </a:xfrm>
        </p:grpSpPr>
        <p:sp>
          <p:nvSpPr>
            <p:cNvPr id="66" name="文本框 65"/>
            <p:cNvSpPr txBox="1"/>
            <p:nvPr/>
          </p:nvSpPr>
          <p:spPr>
            <a:xfrm>
              <a:off x="3624780" y="2412340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624780" y="2750892"/>
              <a:ext cx="271289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76400" y="1947300"/>
            <a:ext cx="2936865" cy="957185"/>
            <a:chOff x="2821697" y="2412339"/>
            <a:chExt cx="2936865" cy="957185"/>
          </a:xfrm>
        </p:grpSpPr>
        <p:sp>
          <p:nvSpPr>
            <p:cNvPr id="69" name="文本框 68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821697" y="2750893"/>
              <a:ext cx="2936865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1589729" y="4842979"/>
            <a:ext cx="2936865" cy="957185"/>
            <a:chOff x="2821697" y="2412339"/>
            <a:chExt cx="2936865" cy="957185"/>
          </a:xfrm>
        </p:grpSpPr>
        <p:sp>
          <p:nvSpPr>
            <p:cNvPr id="72" name="文本框 71"/>
            <p:cNvSpPr txBox="1"/>
            <p:nvPr/>
          </p:nvSpPr>
          <p:spPr>
            <a:xfrm>
              <a:off x="3624781" y="2412340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2821697" y="2750893"/>
              <a:ext cx="2936865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00906" y="3395140"/>
            <a:ext cx="2936865" cy="957185"/>
            <a:chOff x="2821697" y="2412339"/>
            <a:chExt cx="2936865" cy="957185"/>
          </a:xfrm>
        </p:grpSpPr>
        <p:sp>
          <p:nvSpPr>
            <p:cNvPr id="75" name="文本框 74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2821697" y="2750892"/>
              <a:ext cx="2936865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5" name="组合 54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工作完成情况</a:t>
                </a: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56" name="任意多边形 55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7423269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3" name="组合 82"/>
          <p:cNvGrpSpPr/>
          <p:nvPr/>
        </p:nvGrpSpPr>
        <p:grpSpPr>
          <a:xfrm>
            <a:off x="2439513" y="2070459"/>
            <a:ext cx="2502624" cy="2517596"/>
            <a:chOff x="2077903" y="1666875"/>
            <a:chExt cx="2862421" cy="2879546"/>
          </a:xfrm>
        </p:grpSpPr>
        <p:grpSp>
          <p:nvGrpSpPr>
            <p:cNvPr id="5" name="iṣľïḓe"/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0" name="ïŝľïḑê"/>
              <p:cNvSpPr/>
              <p:nvPr/>
            </p:nvSpPr>
            <p:spPr bwMode="auto">
              <a:xfrm>
                <a:off x="3755477" y="3110139"/>
                <a:ext cx="846963" cy="598769"/>
              </a:xfrm>
              <a:custGeom>
                <a:gdLst>
                  <a:gd fmla="*/ 73 w 1093" name="T0"/>
                  <a:gd fmla="*/ 771 h 771" name="T1"/>
                  <a:gd fmla="*/ 1093 w 1093" name="T2"/>
                  <a:gd fmla="*/ 441 h 771" name="T3"/>
                  <a:gd fmla="*/ 1093 w 1093" name="T4"/>
                  <a:gd fmla="*/ 441 h 771" name="T5"/>
                  <a:gd fmla="*/ 1071 w 1093" name="T6"/>
                  <a:gd fmla="*/ 381 h 771" name="T7"/>
                  <a:gd fmla="*/ 1047 w 1093" name="T8"/>
                  <a:gd fmla="*/ 324 h 771" name="T9"/>
                  <a:gd fmla="*/ 1022 w 1093" name="T10"/>
                  <a:gd fmla="*/ 267 h 771" name="T11"/>
                  <a:gd fmla="*/ 995 w 1093" name="T12"/>
                  <a:gd fmla="*/ 211 h 771" name="T13"/>
                  <a:gd fmla="*/ 965 w 1093" name="T14"/>
                  <a:gd fmla="*/ 157 h 771" name="T15"/>
                  <a:gd fmla="*/ 934 w 1093" name="T16"/>
                  <a:gd fmla="*/ 103 h 771" name="T17"/>
                  <a:gd fmla="*/ 902 w 1093" name="T18"/>
                  <a:gd fmla="*/ 51 h 771" name="T19"/>
                  <a:gd fmla="*/ 868 w 1093" name="T20"/>
                  <a:gd fmla="*/ 0 h 771" name="T21"/>
                  <a:gd fmla="*/ 0 w 1093" name="T22"/>
                  <a:gd fmla="*/ 630 h 771" name="T23"/>
                  <a:gd fmla="*/ 0 w 1093" name="T24"/>
                  <a:gd fmla="*/ 630 h 771" name="T25"/>
                  <a:gd fmla="*/ 20 w 1093" name="T26"/>
                  <a:gd fmla="*/ 664 h 771" name="T27"/>
                  <a:gd fmla="*/ 39 w 1093" name="T28"/>
                  <a:gd fmla="*/ 699 h 771" name="T29"/>
                  <a:gd fmla="*/ 57 w 1093" name="T30"/>
                  <a:gd fmla="*/ 735 h 771" name="T31"/>
                  <a:gd fmla="*/ 73 w 1093" name="T32"/>
                  <a:gd fmla="*/ 771 h 771" name="T33"/>
                  <a:gd fmla="*/ 73 w 1093" name="T34"/>
                  <a:gd fmla="*/ 771 h 77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1" w="1093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íślíḓe"/>
              <p:cNvSpPr/>
              <p:nvPr/>
            </p:nvSpPr>
            <p:spPr bwMode="auto">
              <a:xfrm>
                <a:off x="3288561" y="2498961"/>
                <a:ext cx="380048" cy="850066"/>
              </a:xfrm>
              <a:custGeom>
                <a:gdLst>
                  <a:gd fmla="*/ 158 w 490" name="T0"/>
                  <a:gd fmla="*/ 1097 h 1097" name="T1"/>
                  <a:gd fmla="*/ 490 w 490" name="T2"/>
                  <a:gd fmla="*/ 77 h 1097" name="T3"/>
                  <a:gd fmla="*/ 490 w 490" name="T4"/>
                  <a:gd fmla="*/ 77 h 1097" name="T5"/>
                  <a:gd fmla="*/ 430 w 490" name="T6"/>
                  <a:gd fmla="*/ 60 h 1097" name="T7"/>
                  <a:gd fmla="*/ 371 w 490" name="T8"/>
                  <a:gd fmla="*/ 46 h 1097" name="T9"/>
                  <a:gd fmla="*/ 311 w 490" name="T10"/>
                  <a:gd fmla="*/ 32 h 1097" name="T11"/>
                  <a:gd fmla="*/ 250 w 490" name="T12"/>
                  <a:gd fmla="*/ 22 h 1097" name="T13"/>
                  <a:gd fmla="*/ 188 w 490" name="T14"/>
                  <a:gd fmla="*/ 13 h 1097" name="T15"/>
                  <a:gd fmla="*/ 127 w 490" name="T16"/>
                  <a:gd fmla="*/ 7 h 1097" name="T17"/>
                  <a:gd fmla="*/ 63 w 490" name="T18"/>
                  <a:gd fmla="*/ 3 h 1097" name="T19"/>
                  <a:gd fmla="*/ 0 w 490" name="T20"/>
                  <a:gd fmla="*/ 0 h 1097" name="T21"/>
                  <a:gd fmla="*/ 0 w 490" name="T22"/>
                  <a:gd fmla="*/ 1072 h 1097" name="T23"/>
                  <a:gd fmla="*/ 0 w 490" name="T24"/>
                  <a:gd fmla="*/ 1072 h 1097" name="T25"/>
                  <a:gd fmla="*/ 41 w 490" name="T26"/>
                  <a:gd fmla="*/ 1075 h 1097" name="T27"/>
                  <a:gd fmla="*/ 80 w 490" name="T28"/>
                  <a:gd fmla="*/ 1080 h 1097" name="T29"/>
                  <a:gd fmla="*/ 119 w 490" name="T30"/>
                  <a:gd fmla="*/ 1087 h 1097" name="T31"/>
                  <a:gd fmla="*/ 158 w 490" name="T32"/>
                  <a:gd fmla="*/ 1097 h 1097" name="T33"/>
                  <a:gd fmla="*/ 158 w 490" name="T34"/>
                  <a:gd fmla="*/ 1097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ï$ḷíďê"/>
              <p:cNvSpPr/>
              <p:nvPr/>
            </p:nvSpPr>
            <p:spPr bwMode="auto">
              <a:xfrm>
                <a:off x="3631380" y="2789038"/>
                <a:ext cx="760095" cy="760095"/>
              </a:xfrm>
              <a:custGeom>
                <a:gdLst>
                  <a:gd fmla="*/ 113 w 980" name="T0"/>
                  <a:gd fmla="*/ 981 h 981" name="T1"/>
                  <a:gd fmla="*/ 980 w 980" name="T2"/>
                  <a:gd fmla="*/ 349 h 981" name="T3"/>
                  <a:gd fmla="*/ 980 w 980" name="T4"/>
                  <a:gd fmla="*/ 349 h 981" name="T5"/>
                  <a:gd fmla="*/ 942 w 980" name="T6"/>
                  <a:gd fmla="*/ 301 h 981" name="T7"/>
                  <a:gd fmla="*/ 902 w 980" name="T8"/>
                  <a:gd fmla="*/ 254 h 981" name="T9"/>
                  <a:gd fmla="*/ 860 w 980" name="T10"/>
                  <a:gd fmla="*/ 208 h 981" name="T11"/>
                  <a:gd fmla="*/ 817 w 980" name="T12"/>
                  <a:gd fmla="*/ 162 h 981" name="T13"/>
                  <a:gd fmla="*/ 773 w 980" name="T14"/>
                  <a:gd fmla="*/ 119 h 981" name="T15"/>
                  <a:gd fmla="*/ 727 w 980" name="T16"/>
                  <a:gd fmla="*/ 78 h 981" name="T17"/>
                  <a:gd fmla="*/ 679 w 980" name="T18"/>
                  <a:gd fmla="*/ 39 h 981" name="T19"/>
                  <a:gd fmla="*/ 631 w 980" name="T20"/>
                  <a:gd fmla="*/ 0 h 981" name="T21"/>
                  <a:gd fmla="*/ 0 w 980" name="T22"/>
                  <a:gd fmla="*/ 868 h 981" name="T23"/>
                  <a:gd fmla="*/ 0 w 980" name="T24"/>
                  <a:gd fmla="*/ 868 h 981" name="T25"/>
                  <a:gd fmla="*/ 30 w 980" name="T26"/>
                  <a:gd fmla="*/ 893 h 981" name="T27"/>
                  <a:gd fmla="*/ 59 w 980" name="T28"/>
                  <a:gd fmla="*/ 921 h 981" name="T29"/>
                  <a:gd fmla="*/ 86 w 980" name="T30"/>
                  <a:gd fmla="*/ 950 h 981" name="T31"/>
                  <a:gd fmla="*/ 113 w 980" name="T32"/>
                  <a:gd fmla="*/ 981 h 981" name="T33"/>
                  <a:gd fmla="*/ 113 w 980" name="T34"/>
                  <a:gd fmla="*/ 981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şlïḋé"/>
              <p:cNvSpPr/>
              <p:nvPr/>
            </p:nvSpPr>
            <p:spPr bwMode="auto">
              <a:xfrm>
                <a:off x="3829935" y="3511904"/>
                <a:ext cx="851618" cy="378496"/>
              </a:xfrm>
              <a:custGeom>
                <a:gdLst>
                  <a:gd fmla="*/ 25 w 1098" name="T0"/>
                  <a:gd fmla="*/ 488 h 488" name="T1"/>
                  <a:gd fmla="*/ 1098 w 1098" name="T2"/>
                  <a:gd fmla="*/ 488 h 488" name="T3"/>
                  <a:gd fmla="*/ 1098 w 1098" name="T4"/>
                  <a:gd fmla="*/ 488 h 488" name="T5"/>
                  <a:gd fmla="*/ 1095 w 1098" name="T6"/>
                  <a:gd fmla="*/ 425 h 488" name="T7"/>
                  <a:gd fmla="*/ 1090 w 1098" name="T8"/>
                  <a:gd fmla="*/ 363 h 488" name="T9"/>
                  <a:gd fmla="*/ 1085 w 1098" name="T10"/>
                  <a:gd fmla="*/ 300 h 488" name="T11"/>
                  <a:gd fmla="*/ 1075 w 1098" name="T12"/>
                  <a:gd fmla="*/ 239 h 488" name="T13"/>
                  <a:gd fmla="*/ 1064 w 1098" name="T14"/>
                  <a:gd fmla="*/ 178 h 488" name="T15"/>
                  <a:gd fmla="*/ 1052 w 1098" name="T16"/>
                  <a:gd fmla="*/ 118 h 488" name="T17"/>
                  <a:gd fmla="*/ 1038 w 1098" name="T18"/>
                  <a:gd fmla="*/ 58 h 488" name="T19"/>
                  <a:gd fmla="*/ 1020 w 1098" name="T20"/>
                  <a:gd fmla="*/ 0 h 488" name="T21"/>
                  <a:gd fmla="*/ 0 w 1098" name="T22"/>
                  <a:gd fmla="*/ 331 h 488" name="T23"/>
                  <a:gd fmla="*/ 0 w 1098" name="T24"/>
                  <a:gd fmla="*/ 331 h 488" name="T25"/>
                  <a:gd fmla="*/ 9 w 1098" name="T26"/>
                  <a:gd fmla="*/ 370 h 488" name="T27"/>
                  <a:gd fmla="*/ 16 w 1098" name="T28"/>
                  <a:gd fmla="*/ 409 h 488" name="T29"/>
                  <a:gd fmla="*/ 21 w 1098" name="T30"/>
                  <a:gd fmla="*/ 448 h 488" name="T31"/>
                  <a:gd fmla="*/ 25 w 1098" name="T32"/>
                  <a:gd fmla="*/ 488 h 488" name="T33"/>
                  <a:gd fmla="*/ 25 w 1098" name="T34"/>
                  <a:gd fmla="*/ 488 h 48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88" w="109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ṡḷiďê"/>
              <p:cNvSpPr/>
              <p:nvPr/>
            </p:nvSpPr>
            <p:spPr bwMode="auto">
              <a:xfrm>
                <a:off x="2846465" y="4495373"/>
                <a:ext cx="380048" cy="850066"/>
              </a:xfrm>
              <a:custGeom>
                <a:gdLst>
                  <a:gd fmla="*/ 332 w 490" name="T0"/>
                  <a:gd fmla="*/ 0 h 1097" name="T1"/>
                  <a:gd fmla="*/ 0 w 490" name="T2"/>
                  <a:gd fmla="*/ 1020 h 1097" name="T3"/>
                  <a:gd fmla="*/ 0 w 490" name="T4"/>
                  <a:gd fmla="*/ 1020 h 1097" name="T5"/>
                  <a:gd fmla="*/ 60 w 490" name="T6"/>
                  <a:gd fmla="*/ 1037 h 1097" name="T7"/>
                  <a:gd fmla="*/ 119 w 490" name="T8"/>
                  <a:gd fmla="*/ 1051 h 1097" name="T9"/>
                  <a:gd fmla="*/ 179 w 490" name="T10"/>
                  <a:gd fmla="*/ 1063 h 1097" name="T11"/>
                  <a:gd fmla="*/ 240 w 490" name="T12"/>
                  <a:gd fmla="*/ 1074 h 1097" name="T13"/>
                  <a:gd fmla="*/ 302 w 490" name="T14"/>
                  <a:gd fmla="*/ 1084 h 1097" name="T15"/>
                  <a:gd fmla="*/ 363 w 490" name="T16"/>
                  <a:gd fmla="*/ 1090 h 1097" name="T17"/>
                  <a:gd fmla="*/ 427 w 490" name="T18"/>
                  <a:gd fmla="*/ 1094 h 1097" name="T19"/>
                  <a:gd fmla="*/ 490 w 490" name="T20"/>
                  <a:gd fmla="*/ 1097 h 1097" name="T21"/>
                  <a:gd fmla="*/ 490 w 490" name="T22"/>
                  <a:gd fmla="*/ 25 h 1097" name="T23"/>
                  <a:gd fmla="*/ 490 w 490" name="T24"/>
                  <a:gd fmla="*/ 25 h 1097" name="T25"/>
                  <a:gd fmla="*/ 449 w 490" name="T26"/>
                  <a:gd fmla="*/ 22 h 1097" name="T27"/>
                  <a:gd fmla="*/ 410 w 490" name="T28"/>
                  <a:gd fmla="*/ 17 h 1097" name="T29"/>
                  <a:gd fmla="*/ 371 w 490" name="T30"/>
                  <a:gd fmla="*/ 8 h 1097" name="T31"/>
                  <a:gd fmla="*/ 332 w 490" name="T32"/>
                  <a:gd fmla="*/ 0 h 1097" name="T33"/>
                  <a:gd fmla="*/ 332 w 490" name="T34"/>
                  <a:gd fmla="*/ 0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ïslïďê"/>
              <p:cNvSpPr/>
              <p:nvPr/>
            </p:nvSpPr>
            <p:spPr bwMode="auto">
              <a:xfrm>
                <a:off x="3470053" y="2576522"/>
                <a:ext cx="600321" cy="848514"/>
              </a:xfrm>
              <a:custGeom>
                <a:gdLst>
                  <a:gd fmla="*/ 141 w 773" name="T0"/>
                  <a:gd fmla="*/ 1094 h 1094" name="T1"/>
                  <a:gd fmla="*/ 773 w 773" name="T2"/>
                  <a:gd fmla="*/ 226 h 1094" name="T3"/>
                  <a:gd fmla="*/ 773 w 773" name="T4"/>
                  <a:gd fmla="*/ 226 h 1094" name="T5"/>
                  <a:gd fmla="*/ 721 w 773" name="T6"/>
                  <a:gd fmla="*/ 191 h 1094" name="T7"/>
                  <a:gd fmla="*/ 668 w 773" name="T8"/>
                  <a:gd fmla="*/ 158 h 1094" name="T9"/>
                  <a:gd fmla="*/ 616 w 773" name="T10"/>
                  <a:gd fmla="*/ 127 h 1094" name="T11"/>
                  <a:gd fmla="*/ 561 w 773" name="T12"/>
                  <a:gd fmla="*/ 98 h 1094" name="T13"/>
                  <a:gd fmla="*/ 506 w 773" name="T14"/>
                  <a:gd fmla="*/ 71 h 1094" name="T15"/>
                  <a:gd fmla="*/ 448 w 773" name="T16"/>
                  <a:gd fmla="*/ 45 h 1094" name="T17"/>
                  <a:gd fmla="*/ 390 w 773" name="T18"/>
                  <a:gd fmla="*/ 23 h 1094" name="T19"/>
                  <a:gd fmla="*/ 332 w 773" name="T20"/>
                  <a:gd fmla="*/ 0 h 1094" name="T21"/>
                  <a:gd fmla="*/ 0 w 773" name="T22"/>
                  <a:gd fmla="*/ 1021 h 1094" name="T23"/>
                  <a:gd fmla="*/ 0 w 773" name="T24"/>
                  <a:gd fmla="*/ 1021 h 1094" name="T25"/>
                  <a:gd fmla="*/ 36 w 773" name="T26"/>
                  <a:gd fmla="*/ 1036 h 1094" name="T27"/>
                  <a:gd fmla="*/ 73 w 773" name="T28"/>
                  <a:gd fmla="*/ 1053 h 1094" name="T29"/>
                  <a:gd fmla="*/ 108 w 773" name="T30"/>
                  <a:gd fmla="*/ 1072 h 1094" name="T31"/>
                  <a:gd fmla="*/ 141 w 773" name="T32"/>
                  <a:gd fmla="*/ 1094 h 1094" name="T33"/>
                  <a:gd fmla="*/ 141 w 773" name="T34"/>
                  <a:gd fmla="*/ 1094 h 109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4" w="773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ṡḻíḋe"/>
              <p:cNvSpPr/>
              <p:nvPr/>
            </p:nvSpPr>
            <p:spPr bwMode="auto">
              <a:xfrm>
                <a:off x="3288561" y="4495373"/>
                <a:ext cx="380048" cy="850066"/>
              </a:xfrm>
              <a:custGeom>
                <a:gdLst>
                  <a:gd fmla="*/ 0 w 490" name="T0"/>
                  <a:gd fmla="*/ 25 h 1097" name="T1"/>
                  <a:gd fmla="*/ 0 w 490" name="T2"/>
                  <a:gd fmla="*/ 1097 h 1097" name="T3"/>
                  <a:gd fmla="*/ 0 w 490" name="T4"/>
                  <a:gd fmla="*/ 1097 h 1097" name="T5"/>
                  <a:gd fmla="*/ 63 w 490" name="T6"/>
                  <a:gd fmla="*/ 1094 h 1097" name="T7"/>
                  <a:gd fmla="*/ 127 w 490" name="T8"/>
                  <a:gd fmla="*/ 1090 h 1097" name="T9"/>
                  <a:gd fmla="*/ 188 w 490" name="T10"/>
                  <a:gd fmla="*/ 1084 h 1097" name="T11"/>
                  <a:gd fmla="*/ 250 w 490" name="T12"/>
                  <a:gd fmla="*/ 1074 h 1097" name="T13"/>
                  <a:gd fmla="*/ 311 w 490" name="T14"/>
                  <a:gd fmla="*/ 1063 h 1097" name="T15"/>
                  <a:gd fmla="*/ 371 w 490" name="T16"/>
                  <a:gd fmla="*/ 1051 h 1097" name="T17"/>
                  <a:gd fmla="*/ 430 w 490" name="T18"/>
                  <a:gd fmla="*/ 1037 h 1097" name="T19"/>
                  <a:gd fmla="*/ 490 w 490" name="T20"/>
                  <a:gd fmla="*/ 1020 h 1097" name="T21"/>
                  <a:gd fmla="*/ 158 w 490" name="T22"/>
                  <a:gd fmla="*/ 0 h 1097" name="T23"/>
                  <a:gd fmla="*/ 158 w 490" name="T24"/>
                  <a:gd fmla="*/ 0 h 1097" name="T25"/>
                  <a:gd fmla="*/ 119 w 490" name="T26"/>
                  <a:gd fmla="*/ 8 h 1097" name="T27"/>
                  <a:gd fmla="*/ 80 w 490" name="T28"/>
                  <a:gd fmla="*/ 17 h 1097" name="T29"/>
                  <a:gd fmla="*/ 41 w 490" name="T30"/>
                  <a:gd fmla="*/ 22 h 1097" name="T31"/>
                  <a:gd fmla="*/ 0 w 490" name="T32"/>
                  <a:gd fmla="*/ 25 h 1097" name="T33"/>
                  <a:gd fmla="*/ 0 w 490" name="T34"/>
                  <a:gd fmla="*/ 25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iṣḷîďê"/>
              <p:cNvSpPr/>
              <p:nvPr/>
            </p:nvSpPr>
            <p:spPr bwMode="auto">
              <a:xfrm>
                <a:off x="3829935" y="3952448"/>
                <a:ext cx="851618" cy="380047"/>
              </a:xfrm>
              <a:custGeom>
                <a:gdLst>
                  <a:gd fmla="*/ 25 w 1098" name="T0"/>
                  <a:gd fmla="*/ 0 h 489" name="T1"/>
                  <a:gd fmla="*/ 25 w 1098" name="T2"/>
                  <a:gd fmla="*/ 0 h 489" name="T3"/>
                  <a:gd fmla="*/ 21 w 1098" name="T4"/>
                  <a:gd fmla="*/ 40 h 489" name="T5"/>
                  <a:gd fmla="*/ 16 w 1098" name="T6"/>
                  <a:gd fmla="*/ 80 h 489" name="T7"/>
                  <a:gd fmla="*/ 9 w 1098" name="T8"/>
                  <a:gd fmla="*/ 119 h 489" name="T9"/>
                  <a:gd fmla="*/ 0 w 1098" name="T10"/>
                  <a:gd fmla="*/ 157 h 489" name="T11"/>
                  <a:gd fmla="*/ 1020 w 1098" name="T12"/>
                  <a:gd fmla="*/ 489 h 489" name="T13"/>
                  <a:gd fmla="*/ 1020 w 1098" name="T14"/>
                  <a:gd fmla="*/ 489 h 489" name="T15"/>
                  <a:gd fmla="*/ 1038 w 1098" name="T16"/>
                  <a:gd fmla="*/ 430 h 489" name="T17"/>
                  <a:gd fmla="*/ 1052 w 1098" name="T18"/>
                  <a:gd fmla="*/ 371 h 489" name="T19"/>
                  <a:gd fmla="*/ 1064 w 1098" name="T20"/>
                  <a:gd fmla="*/ 310 h 489" name="T21"/>
                  <a:gd fmla="*/ 1075 w 1098" name="T22"/>
                  <a:gd fmla="*/ 250 h 489" name="T23"/>
                  <a:gd fmla="*/ 1085 w 1098" name="T24"/>
                  <a:gd fmla="*/ 188 h 489" name="T25"/>
                  <a:gd fmla="*/ 1090 w 1098" name="T26"/>
                  <a:gd fmla="*/ 126 h 489" name="T27"/>
                  <a:gd fmla="*/ 1095 w 1098" name="T28"/>
                  <a:gd fmla="*/ 63 h 489" name="T29"/>
                  <a:gd fmla="*/ 1098 w 1098" name="T30"/>
                  <a:gd fmla="*/ 0 h 489" name="T31"/>
                  <a:gd fmla="*/ 25 w 1098" name="T32"/>
                  <a:gd fmla="*/ 0 h 48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89" w="1098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íS1íḋe"/>
              <p:cNvSpPr/>
              <p:nvPr/>
            </p:nvSpPr>
            <p:spPr bwMode="auto">
              <a:xfrm>
                <a:off x="3755477" y="4133941"/>
                <a:ext cx="846963" cy="600319"/>
              </a:xfrm>
              <a:custGeom>
                <a:gdLst>
                  <a:gd fmla="*/ 0 w 1093" name="T0"/>
                  <a:gd fmla="*/ 143 h 773" name="T1"/>
                  <a:gd fmla="*/ 868 w 1093" name="T2"/>
                  <a:gd fmla="*/ 773 h 773" name="T3"/>
                  <a:gd fmla="*/ 868 w 1093" name="T4"/>
                  <a:gd fmla="*/ 773 h 773" name="T5"/>
                  <a:gd fmla="*/ 902 w 1093" name="T6"/>
                  <a:gd fmla="*/ 722 h 773" name="T7"/>
                  <a:gd fmla="*/ 934 w 1093" name="T8"/>
                  <a:gd fmla="*/ 670 h 773" name="T9"/>
                  <a:gd fmla="*/ 965 w 1093" name="T10"/>
                  <a:gd fmla="*/ 616 h 773" name="T11"/>
                  <a:gd fmla="*/ 995 w 1093" name="T12"/>
                  <a:gd fmla="*/ 561 h 773" name="T13"/>
                  <a:gd fmla="*/ 1022 w 1093" name="T14"/>
                  <a:gd fmla="*/ 506 h 773" name="T15"/>
                  <a:gd fmla="*/ 1047 w 1093" name="T16"/>
                  <a:gd fmla="*/ 449 h 773" name="T17"/>
                  <a:gd fmla="*/ 1071 w 1093" name="T18"/>
                  <a:gd fmla="*/ 392 h 773" name="T19"/>
                  <a:gd fmla="*/ 1093 w 1093" name="T20"/>
                  <a:gd fmla="*/ 332 h 773" name="T21"/>
                  <a:gd fmla="*/ 73 w 1093" name="T22"/>
                  <a:gd fmla="*/ 0 h 773" name="T23"/>
                  <a:gd fmla="*/ 73 w 1093" name="T24"/>
                  <a:gd fmla="*/ 0 h 773" name="T25"/>
                  <a:gd fmla="*/ 57 w 1093" name="T26"/>
                  <a:gd fmla="*/ 38 h 773" name="T27"/>
                  <a:gd fmla="*/ 39 w 1093" name="T28"/>
                  <a:gd fmla="*/ 74 h 773" name="T29"/>
                  <a:gd fmla="*/ 20 w 1093" name="T30"/>
                  <a:gd fmla="*/ 109 h 773" name="T31"/>
                  <a:gd fmla="*/ 0 w 1093" name="T32"/>
                  <a:gd fmla="*/ 143 h 773" name="T33"/>
                  <a:gd fmla="*/ 0 w 1093" name="T34"/>
                  <a:gd fmla="*/ 143 h 77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3" w="109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šľïḓe"/>
              <p:cNvSpPr/>
              <p:nvPr/>
            </p:nvSpPr>
            <p:spPr bwMode="auto">
              <a:xfrm>
                <a:off x="1912633" y="4133941"/>
                <a:ext cx="846963" cy="600319"/>
              </a:xfrm>
              <a:custGeom>
                <a:gdLst>
                  <a:gd fmla="*/ 1020 w 1093" name="T0"/>
                  <a:gd fmla="*/ 0 h 773" name="T1"/>
                  <a:gd fmla="*/ 0 w 1093" name="T2"/>
                  <a:gd fmla="*/ 332 h 773" name="T3"/>
                  <a:gd fmla="*/ 0 w 1093" name="T4"/>
                  <a:gd fmla="*/ 332 h 773" name="T5"/>
                  <a:gd fmla="*/ 22 w 1093" name="T6"/>
                  <a:gd fmla="*/ 392 h 773" name="T7"/>
                  <a:gd fmla="*/ 46 w 1093" name="T8"/>
                  <a:gd fmla="*/ 449 h 773" name="T9"/>
                  <a:gd fmla="*/ 71 w 1093" name="T10"/>
                  <a:gd fmla="*/ 506 h 773" name="T11"/>
                  <a:gd fmla="*/ 98 w 1093" name="T12"/>
                  <a:gd fmla="*/ 561 h 773" name="T13"/>
                  <a:gd fmla="*/ 128 w 1093" name="T14"/>
                  <a:gd fmla="*/ 616 h 773" name="T15"/>
                  <a:gd fmla="*/ 159 w 1093" name="T16"/>
                  <a:gd fmla="*/ 670 h 773" name="T17"/>
                  <a:gd fmla="*/ 191 w 1093" name="T18"/>
                  <a:gd fmla="*/ 722 h 773" name="T19"/>
                  <a:gd fmla="*/ 225 w 1093" name="T20"/>
                  <a:gd fmla="*/ 773 h 773" name="T21"/>
                  <a:gd fmla="*/ 1093 w 1093" name="T22"/>
                  <a:gd fmla="*/ 143 h 773" name="T23"/>
                  <a:gd fmla="*/ 1093 w 1093" name="T24"/>
                  <a:gd fmla="*/ 143 h 773" name="T25"/>
                  <a:gd fmla="*/ 1073 w 1093" name="T26"/>
                  <a:gd fmla="*/ 109 h 773" name="T27"/>
                  <a:gd fmla="*/ 1054 w 1093" name="T28"/>
                  <a:gd fmla="*/ 74 h 773" name="T29"/>
                  <a:gd fmla="*/ 1036 w 1093" name="T30"/>
                  <a:gd fmla="*/ 38 h 773" name="T31"/>
                  <a:gd fmla="*/ 1020 w 1093" name="T32"/>
                  <a:gd fmla="*/ 0 h 773" name="T33"/>
                  <a:gd fmla="*/ 1020 w 1093" name="T34"/>
                  <a:gd fmla="*/ 0 h 77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3" w="109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śľíḍé"/>
              <p:cNvSpPr/>
              <p:nvPr/>
            </p:nvSpPr>
            <p:spPr bwMode="auto">
              <a:xfrm>
                <a:off x="3631380" y="4295267"/>
                <a:ext cx="760095" cy="760095"/>
              </a:xfrm>
              <a:custGeom>
                <a:gdLst>
                  <a:gd fmla="*/ 0 w 980" name="T0"/>
                  <a:gd fmla="*/ 113 h 981" name="T1"/>
                  <a:gd fmla="*/ 631 w 980" name="T2"/>
                  <a:gd fmla="*/ 981 h 981" name="T3"/>
                  <a:gd fmla="*/ 631 w 980" name="T4"/>
                  <a:gd fmla="*/ 981 h 981" name="T5"/>
                  <a:gd fmla="*/ 679 w 980" name="T6"/>
                  <a:gd fmla="*/ 942 h 981" name="T7"/>
                  <a:gd fmla="*/ 727 w 980" name="T8"/>
                  <a:gd fmla="*/ 902 h 981" name="T9"/>
                  <a:gd fmla="*/ 773 w 980" name="T10"/>
                  <a:gd fmla="*/ 860 h 981" name="T11"/>
                  <a:gd fmla="*/ 817 w 980" name="T12"/>
                  <a:gd fmla="*/ 817 h 981" name="T13"/>
                  <a:gd fmla="*/ 860 w 980" name="T14"/>
                  <a:gd fmla="*/ 773 h 981" name="T15"/>
                  <a:gd fmla="*/ 902 w 980" name="T16"/>
                  <a:gd fmla="*/ 727 h 981" name="T17"/>
                  <a:gd fmla="*/ 942 w 980" name="T18"/>
                  <a:gd fmla="*/ 680 h 981" name="T19"/>
                  <a:gd fmla="*/ 980 w 980" name="T20"/>
                  <a:gd fmla="*/ 631 h 981" name="T21"/>
                  <a:gd fmla="*/ 113 w 980" name="T22"/>
                  <a:gd fmla="*/ 0 h 981" name="T23"/>
                  <a:gd fmla="*/ 113 w 980" name="T24"/>
                  <a:gd fmla="*/ 0 h 981" name="T25"/>
                  <a:gd fmla="*/ 86 w 980" name="T26"/>
                  <a:gd fmla="*/ 31 h 981" name="T27"/>
                  <a:gd fmla="*/ 59 w 980" name="T28"/>
                  <a:gd fmla="*/ 60 h 981" name="T29"/>
                  <a:gd fmla="*/ 30 w 980" name="T30"/>
                  <a:gd fmla="*/ 88 h 981" name="T31"/>
                  <a:gd fmla="*/ 0 w 980" name="T32"/>
                  <a:gd fmla="*/ 113 h 981" name="T33"/>
                  <a:gd fmla="*/ 0 w 980" name="T34"/>
                  <a:gd fmla="*/ 113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ïSlïḍé"/>
              <p:cNvSpPr/>
              <p:nvPr/>
            </p:nvSpPr>
            <p:spPr bwMode="auto">
              <a:xfrm>
                <a:off x="3470053" y="4419364"/>
                <a:ext cx="600321" cy="846963"/>
              </a:xfrm>
              <a:custGeom>
                <a:gdLst>
                  <a:gd fmla="*/ 0 w 773" name="T0"/>
                  <a:gd fmla="*/ 73 h 1093" name="T1"/>
                  <a:gd fmla="*/ 332 w 773" name="T2"/>
                  <a:gd fmla="*/ 1093 h 1093" name="T3"/>
                  <a:gd fmla="*/ 332 w 773" name="T4"/>
                  <a:gd fmla="*/ 1093 h 1093" name="T5"/>
                  <a:gd fmla="*/ 390 w 773" name="T6"/>
                  <a:gd fmla="*/ 1071 h 1093" name="T7"/>
                  <a:gd fmla="*/ 448 w 773" name="T8"/>
                  <a:gd fmla="*/ 1049 h 1093" name="T9"/>
                  <a:gd fmla="*/ 506 w 773" name="T10"/>
                  <a:gd fmla="*/ 1023 h 1093" name="T11"/>
                  <a:gd fmla="*/ 561 w 773" name="T12"/>
                  <a:gd fmla="*/ 995 h 1093" name="T13"/>
                  <a:gd fmla="*/ 616 w 773" name="T14"/>
                  <a:gd fmla="*/ 967 h 1093" name="T15"/>
                  <a:gd fmla="*/ 668 w 773" name="T16"/>
                  <a:gd fmla="*/ 936 h 1093" name="T17"/>
                  <a:gd fmla="*/ 721 w 773" name="T18"/>
                  <a:gd fmla="*/ 902 h 1093" name="T19"/>
                  <a:gd fmla="*/ 773 w 773" name="T20"/>
                  <a:gd fmla="*/ 868 h 1093" name="T21"/>
                  <a:gd fmla="*/ 141 w 773" name="T22"/>
                  <a:gd fmla="*/ 0 h 1093" name="T23"/>
                  <a:gd fmla="*/ 141 w 773" name="T24"/>
                  <a:gd fmla="*/ 0 h 1093" name="T25"/>
                  <a:gd fmla="*/ 108 w 773" name="T26"/>
                  <a:gd fmla="*/ 22 h 1093" name="T27"/>
                  <a:gd fmla="*/ 73 w 773" name="T28"/>
                  <a:gd fmla="*/ 41 h 1093" name="T29"/>
                  <a:gd fmla="*/ 36 w 773" name="T30"/>
                  <a:gd fmla="*/ 58 h 1093" name="T31"/>
                  <a:gd fmla="*/ 0 w 773" name="T32"/>
                  <a:gd fmla="*/ 73 h 1093" name="T33"/>
                  <a:gd fmla="*/ 0 w 773" name="T34"/>
                  <a:gd fmla="*/ 73 h 109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3" w="77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iṩḷiḓé"/>
              <p:cNvSpPr/>
              <p:nvPr/>
            </p:nvSpPr>
            <p:spPr bwMode="auto">
              <a:xfrm>
                <a:off x="1833521" y="3952448"/>
                <a:ext cx="851618" cy="380047"/>
              </a:xfrm>
              <a:custGeom>
                <a:gdLst>
                  <a:gd fmla="*/ 1073 w 1098" name="T0"/>
                  <a:gd fmla="*/ 0 h 489" name="T1"/>
                  <a:gd fmla="*/ 0 w 1098" name="T2"/>
                  <a:gd fmla="*/ 0 h 489" name="T3"/>
                  <a:gd fmla="*/ 0 w 1098" name="T4"/>
                  <a:gd fmla="*/ 0 h 489" name="T5"/>
                  <a:gd fmla="*/ 3 w 1098" name="T6"/>
                  <a:gd fmla="*/ 63 h 489" name="T7"/>
                  <a:gd fmla="*/ 8 w 1098" name="T8"/>
                  <a:gd fmla="*/ 126 h 489" name="T9"/>
                  <a:gd fmla="*/ 13 w 1098" name="T10"/>
                  <a:gd fmla="*/ 188 h 489" name="T11"/>
                  <a:gd fmla="*/ 23 w 1098" name="T12"/>
                  <a:gd fmla="*/ 250 h 489" name="T13"/>
                  <a:gd fmla="*/ 34 w 1098" name="T14"/>
                  <a:gd fmla="*/ 310 h 489" name="T15"/>
                  <a:gd fmla="*/ 46 w 1098" name="T16"/>
                  <a:gd fmla="*/ 371 h 489" name="T17"/>
                  <a:gd fmla="*/ 60 w 1098" name="T18"/>
                  <a:gd fmla="*/ 430 h 489" name="T19"/>
                  <a:gd fmla="*/ 78 w 1098" name="T20"/>
                  <a:gd fmla="*/ 489 h 489" name="T21"/>
                  <a:gd fmla="*/ 1098 w 1098" name="T22"/>
                  <a:gd fmla="*/ 157 h 489" name="T23"/>
                  <a:gd fmla="*/ 1098 w 1098" name="T24"/>
                  <a:gd fmla="*/ 157 h 489" name="T25"/>
                  <a:gd fmla="*/ 1089 w 1098" name="T26"/>
                  <a:gd fmla="*/ 119 h 489" name="T27"/>
                  <a:gd fmla="*/ 1082 w 1098" name="T28"/>
                  <a:gd fmla="*/ 80 h 489" name="T29"/>
                  <a:gd fmla="*/ 1077 w 1098" name="T30"/>
                  <a:gd fmla="*/ 40 h 489" name="T31"/>
                  <a:gd fmla="*/ 1073 w 1098" name="T32"/>
                  <a:gd fmla="*/ 0 h 489" name="T33"/>
                  <a:gd fmla="*/ 1073 w 1098" name="T34"/>
                  <a:gd fmla="*/ 0 h 48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89" w="1098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ṩľiḓê"/>
              <p:cNvSpPr/>
              <p:nvPr/>
            </p:nvSpPr>
            <p:spPr bwMode="auto">
              <a:xfrm>
                <a:off x="2446251" y="4419364"/>
                <a:ext cx="598769" cy="846963"/>
              </a:xfrm>
              <a:custGeom>
                <a:gdLst>
                  <a:gd fmla="*/ 631 w 772" name="T0"/>
                  <a:gd fmla="*/ 0 h 1093" name="T1"/>
                  <a:gd fmla="*/ 0 w 772" name="T2"/>
                  <a:gd fmla="*/ 868 h 1093" name="T3"/>
                  <a:gd fmla="*/ 0 w 772" name="T4"/>
                  <a:gd fmla="*/ 868 h 1093" name="T5"/>
                  <a:gd fmla="*/ 51 w 772" name="T6"/>
                  <a:gd fmla="*/ 902 h 1093" name="T7"/>
                  <a:gd fmla="*/ 104 w 772" name="T8"/>
                  <a:gd fmla="*/ 936 h 1093" name="T9"/>
                  <a:gd fmla="*/ 156 w 772" name="T10"/>
                  <a:gd fmla="*/ 967 h 1093" name="T11"/>
                  <a:gd fmla="*/ 211 w 772" name="T12"/>
                  <a:gd fmla="*/ 995 h 1093" name="T13"/>
                  <a:gd fmla="*/ 266 w 772" name="T14"/>
                  <a:gd fmla="*/ 1023 h 1093" name="T15"/>
                  <a:gd fmla="*/ 324 w 772" name="T16"/>
                  <a:gd fmla="*/ 1049 h 1093" name="T17"/>
                  <a:gd fmla="*/ 382 w 772" name="T18"/>
                  <a:gd fmla="*/ 1071 h 1093" name="T19"/>
                  <a:gd fmla="*/ 440 w 772" name="T20"/>
                  <a:gd fmla="*/ 1093 h 1093" name="T21"/>
                  <a:gd fmla="*/ 772 w 772" name="T22"/>
                  <a:gd fmla="*/ 73 h 1093" name="T23"/>
                  <a:gd fmla="*/ 772 w 772" name="T24"/>
                  <a:gd fmla="*/ 73 h 1093" name="T25"/>
                  <a:gd fmla="*/ 736 w 772" name="T26"/>
                  <a:gd fmla="*/ 58 h 1093" name="T27"/>
                  <a:gd fmla="*/ 699 w 772" name="T28"/>
                  <a:gd fmla="*/ 41 h 1093" name="T29"/>
                  <a:gd fmla="*/ 664 w 772" name="T30"/>
                  <a:gd fmla="*/ 22 h 1093" name="T31"/>
                  <a:gd fmla="*/ 631 w 772" name="T32"/>
                  <a:gd fmla="*/ 0 h 1093" name="T33"/>
                  <a:gd fmla="*/ 631 w 772" name="T34"/>
                  <a:gd fmla="*/ 0 h 109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3" w="772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ṣḻïde"/>
              <p:cNvSpPr/>
              <p:nvPr/>
            </p:nvSpPr>
            <p:spPr bwMode="auto">
              <a:xfrm>
                <a:off x="1833521" y="3511904"/>
                <a:ext cx="851618" cy="378496"/>
              </a:xfrm>
              <a:custGeom>
                <a:gdLst>
                  <a:gd fmla="*/ 1098 w 1098" name="T0"/>
                  <a:gd fmla="*/ 331 h 488" name="T1"/>
                  <a:gd fmla="*/ 78 w 1098" name="T2"/>
                  <a:gd fmla="*/ 0 h 488" name="T3"/>
                  <a:gd fmla="*/ 78 w 1098" name="T4"/>
                  <a:gd fmla="*/ 0 h 488" name="T5"/>
                  <a:gd fmla="*/ 60 w 1098" name="T6"/>
                  <a:gd fmla="*/ 58 h 488" name="T7"/>
                  <a:gd fmla="*/ 46 w 1098" name="T8"/>
                  <a:gd fmla="*/ 118 h 488" name="T9"/>
                  <a:gd fmla="*/ 34 w 1098" name="T10"/>
                  <a:gd fmla="*/ 178 h 488" name="T11"/>
                  <a:gd fmla="*/ 23 w 1098" name="T12"/>
                  <a:gd fmla="*/ 239 h 488" name="T13"/>
                  <a:gd fmla="*/ 13 w 1098" name="T14"/>
                  <a:gd fmla="*/ 300 h 488" name="T15"/>
                  <a:gd fmla="*/ 8 w 1098" name="T16"/>
                  <a:gd fmla="*/ 363 h 488" name="T17"/>
                  <a:gd fmla="*/ 3 w 1098" name="T18"/>
                  <a:gd fmla="*/ 425 h 488" name="T19"/>
                  <a:gd fmla="*/ 0 w 1098" name="T20"/>
                  <a:gd fmla="*/ 488 h 488" name="T21"/>
                  <a:gd fmla="*/ 1073 w 1098" name="T22"/>
                  <a:gd fmla="*/ 488 h 488" name="T23"/>
                  <a:gd fmla="*/ 1073 w 1098" name="T24"/>
                  <a:gd fmla="*/ 488 h 488" name="T25"/>
                  <a:gd fmla="*/ 1077 w 1098" name="T26"/>
                  <a:gd fmla="*/ 448 h 488" name="T27"/>
                  <a:gd fmla="*/ 1082 w 1098" name="T28"/>
                  <a:gd fmla="*/ 409 h 488" name="T29"/>
                  <a:gd fmla="*/ 1089 w 1098" name="T30"/>
                  <a:gd fmla="*/ 370 h 488" name="T31"/>
                  <a:gd fmla="*/ 1098 w 1098" name="T32"/>
                  <a:gd fmla="*/ 331 h 488" name="T33"/>
                  <a:gd fmla="*/ 1098 w 1098" name="T34"/>
                  <a:gd fmla="*/ 331 h 48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88" w="109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íşļîḍe"/>
              <p:cNvSpPr/>
              <p:nvPr/>
            </p:nvSpPr>
            <p:spPr bwMode="auto">
              <a:xfrm>
                <a:off x="2444700" y="2576522"/>
                <a:ext cx="600321" cy="848514"/>
              </a:xfrm>
              <a:custGeom>
                <a:gdLst>
                  <a:gd fmla="*/ 773 w 773" name="T0"/>
                  <a:gd fmla="*/ 1021 h 1094" name="T1"/>
                  <a:gd fmla="*/ 441 w 773" name="T2"/>
                  <a:gd fmla="*/ 0 h 1094" name="T3"/>
                  <a:gd fmla="*/ 441 w 773" name="T4"/>
                  <a:gd fmla="*/ 0 h 1094" name="T5"/>
                  <a:gd fmla="*/ 383 w 773" name="T6"/>
                  <a:gd fmla="*/ 23 h 1094" name="T7"/>
                  <a:gd fmla="*/ 325 w 773" name="T8"/>
                  <a:gd fmla="*/ 45 h 1094" name="T9"/>
                  <a:gd fmla="*/ 267 w 773" name="T10"/>
                  <a:gd fmla="*/ 71 h 1094" name="T11"/>
                  <a:gd fmla="*/ 212 w 773" name="T12"/>
                  <a:gd fmla="*/ 98 h 1094" name="T13"/>
                  <a:gd fmla="*/ 157 w 773" name="T14"/>
                  <a:gd fmla="*/ 127 h 1094" name="T15"/>
                  <a:gd fmla="*/ 105 w 773" name="T16"/>
                  <a:gd fmla="*/ 158 h 1094" name="T17"/>
                  <a:gd fmla="*/ 52 w 773" name="T18"/>
                  <a:gd fmla="*/ 191 h 1094" name="T19"/>
                  <a:gd fmla="*/ 0 w 773" name="T20"/>
                  <a:gd fmla="*/ 226 h 1094" name="T21"/>
                  <a:gd fmla="*/ 632 w 773" name="T22"/>
                  <a:gd fmla="*/ 1094 h 1094" name="T23"/>
                  <a:gd fmla="*/ 632 w 773" name="T24"/>
                  <a:gd fmla="*/ 1094 h 1094" name="T25"/>
                  <a:gd fmla="*/ 665 w 773" name="T26"/>
                  <a:gd fmla="*/ 1072 h 1094" name="T27"/>
                  <a:gd fmla="*/ 700 w 773" name="T28"/>
                  <a:gd fmla="*/ 1053 h 1094" name="T29"/>
                  <a:gd fmla="*/ 737 w 773" name="T30"/>
                  <a:gd fmla="*/ 1036 h 1094" name="T31"/>
                  <a:gd fmla="*/ 773 w 773" name="T32"/>
                  <a:gd fmla="*/ 1021 h 1094" name="T33"/>
                  <a:gd fmla="*/ 773 w 773" name="T34"/>
                  <a:gd fmla="*/ 1021 h 109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4" w="773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îšliḓê"/>
              <p:cNvSpPr/>
              <p:nvPr/>
            </p:nvSpPr>
            <p:spPr bwMode="auto">
              <a:xfrm>
                <a:off x="1912633" y="3110139"/>
                <a:ext cx="846963" cy="598769"/>
              </a:xfrm>
              <a:custGeom>
                <a:gdLst>
                  <a:gd fmla="*/ 1093 w 1093" name="T0"/>
                  <a:gd fmla="*/ 630 h 771" name="T1"/>
                  <a:gd fmla="*/ 225 w 1093" name="T2"/>
                  <a:gd fmla="*/ 0 h 771" name="T3"/>
                  <a:gd fmla="*/ 225 w 1093" name="T4"/>
                  <a:gd fmla="*/ 0 h 771" name="T5"/>
                  <a:gd fmla="*/ 191 w 1093" name="T6"/>
                  <a:gd fmla="*/ 51 h 771" name="T7"/>
                  <a:gd fmla="*/ 159 w 1093" name="T8"/>
                  <a:gd fmla="*/ 103 h 771" name="T9"/>
                  <a:gd fmla="*/ 128 w 1093" name="T10"/>
                  <a:gd fmla="*/ 157 h 771" name="T11"/>
                  <a:gd fmla="*/ 98 w 1093" name="T12"/>
                  <a:gd fmla="*/ 211 h 771" name="T13"/>
                  <a:gd fmla="*/ 71 w 1093" name="T14"/>
                  <a:gd fmla="*/ 267 h 771" name="T15"/>
                  <a:gd fmla="*/ 46 w 1093" name="T16"/>
                  <a:gd fmla="*/ 324 h 771" name="T17"/>
                  <a:gd fmla="*/ 22 w 1093" name="T18"/>
                  <a:gd fmla="*/ 381 h 771" name="T19"/>
                  <a:gd fmla="*/ 0 w 1093" name="T20"/>
                  <a:gd fmla="*/ 441 h 771" name="T21"/>
                  <a:gd fmla="*/ 1020 w 1093" name="T22"/>
                  <a:gd fmla="*/ 771 h 771" name="T23"/>
                  <a:gd fmla="*/ 1020 w 1093" name="T24"/>
                  <a:gd fmla="*/ 771 h 771" name="T25"/>
                  <a:gd fmla="*/ 1036 w 1093" name="T26"/>
                  <a:gd fmla="*/ 735 h 771" name="T27"/>
                  <a:gd fmla="*/ 1054 w 1093" name="T28"/>
                  <a:gd fmla="*/ 699 h 771" name="T29"/>
                  <a:gd fmla="*/ 1073 w 1093" name="T30"/>
                  <a:gd fmla="*/ 664 h 771" name="T31"/>
                  <a:gd fmla="*/ 1093 w 1093" name="T32"/>
                  <a:gd fmla="*/ 630 h 771" name="T33"/>
                  <a:gd fmla="*/ 1093 w 1093" name="T34"/>
                  <a:gd fmla="*/ 630 h 77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1" w="1093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śļíḋê"/>
              <p:cNvSpPr/>
              <p:nvPr/>
            </p:nvSpPr>
            <p:spPr bwMode="auto">
              <a:xfrm>
                <a:off x="2123599" y="2789038"/>
                <a:ext cx="760095" cy="760095"/>
              </a:xfrm>
              <a:custGeom>
                <a:gdLst>
                  <a:gd fmla="*/ 980 w 980" name="T0"/>
                  <a:gd fmla="*/ 868 h 981" name="T1"/>
                  <a:gd fmla="*/ 349 w 980" name="T2"/>
                  <a:gd fmla="*/ 0 h 981" name="T3"/>
                  <a:gd fmla="*/ 349 w 980" name="T4"/>
                  <a:gd fmla="*/ 0 h 981" name="T5"/>
                  <a:gd fmla="*/ 301 w 980" name="T6"/>
                  <a:gd fmla="*/ 39 h 981" name="T7"/>
                  <a:gd fmla="*/ 253 w 980" name="T8"/>
                  <a:gd fmla="*/ 78 h 981" name="T9"/>
                  <a:gd fmla="*/ 207 w 980" name="T10"/>
                  <a:gd fmla="*/ 119 h 981" name="T11"/>
                  <a:gd fmla="*/ 163 w 980" name="T12"/>
                  <a:gd fmla="*/ 162 h 981" name="T13"/>
                  <a:gd fmla="*/ 120 w 980" name="T14"/>
                  <a:gd fmla="*/ 208 h 981" name="T15"/>
                  <a:gd fmla="*/ 78 w 980" name="T16"/>
                  <a:gd fmla="*/ 254 h 981" name="T17"/>
                  <a:gd fmla="*/ 38 w 980" name="T18"/>
                  <a:gd fmla="*/ 301 h 981" name="T19"/>
                  <a:gd fmla="*/ 0 w 980" name="T20"/>
                  <a:gd fmla="*/ 349 h 981" name="T21"/>
                  <a:gd fmla="*/ 867 w 980" name="T22"/>
                  <a:gd fmla="*/ 981 h 981" name="T23"/>
                  <a:gd fmla="*/ 867 w 980" name="T24"/>
                  <a:gd fmla="*/ 981 h 981" name="T25"/>
                  <a:gd fmla="*/ 894 w 980" name="T26"/>
                  <a:gd fmla="*/ 950 h 981" name="T27"/>
                  <a:gd fmla="*/ 921 w 980" name="T28"/>
                  <a:gd fmla="*/ 921 h 981" name="T29"/>
                  <a:gd fmla="*/ 950 w 980" name="T30"/>
                  <a:gd fmla="*/ 893 h 981" name="T31"/>
                  <a:gd fmla="*/ 980 w 980" name="T32"/>
                  <a:gd fmla="*/ 868 h 981" name="T33"/>
                  <a:gd fmla="*/ 980 w 980" name="T34"/>
                  <a:gd fmla="*/ 868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îṥ1ïdè"/>
              <p:cNvSpPr/>
              <p:nvPr/>
            </p:nvSpPr>
            <p:spPr bwMode="auto">
              <a:xfrm>
                <a:off x="2846465" y="2498961"/>
                <a:ext cx="380048" cy="850066"/>
              </a:xfrm>
              <a:custGeom>
                <a:gdLst>
                  <a:gd fmla="*/ 490 w 490" name="T0"/>
                  <a:gd fmla="*/ 1072 h 1097" name="T1"/>
                  <a:gd fmla="*/ 490 w 490" name="T2"/>
                  <a:gd fmla="*/ 0 h 1097" name="T3"/>
                  <a:gd fmla="*/ 490 w 490" name="T4"/>
                  <a:gd fmla="*/ 0 h 1097" name="T5"/>
                  <a:gd fmla="*/ 427 w 490" name="T6"/>
                  <a:gd fmla="*/ 3 h 1097" name="T7"/>
                  <a:gd fmla="*/ 363 w 490" name="T8"/>
                  <a:gd fmla="*/ 7 h 1097" name="T9"/>
                  <a:gd fmla="*/ 302 w 490" name="T10"/>
                  <a:gd fmla="*/ 13 h 1097" name="T11"/>
                  <a:gd fmla="*/ 240 w 490" name="T12"/>
                  <a:gd fmla="*/ 22 h 1097" name="T13"/>
                  <a:gd fmla="*/ 179 w 490" name="T14"/>
                  <a:gd fmla="*/ 32 h 1097" name="T15"/>
                  <a:gd fmla="*/ 119 w 490" name="T16"/>
                  <a:gd fmla="*/ 46 h 1097" name="T17"/>
                  <a:gd fmla="*/ 60 w 490" name="T18"/>
                  <a:gd fmla="*/ 60 h 1097" name="T19"/>
                  <a:gd fmla="*/ 0 w 490" name="T20"/>
                  <a:gd fmla="*/ 77 h 1097" name="T21"/>
                  <a:gd fmla="*/ 332 w 490" name="T22"/>
                  <a:gd fmla="*/ 1097 h 1097" name="T23"/>
                  <a:gd fmla="*/ 332 w 490" name="T24"/>
                  <a:gd fmla="*/ 1097 h 1097" name="T25"/>
                  <a:gd fmla="*/ 371 w 490" name="T26"/>
                  <a:gd fmla="*/ 1087 h 1097" name="T27"/>
                  <a:gd fmla="*/ 410 w 490" name="T28"/>
                  <a:gd fmla="*/ 1080 h 1097" name="T29"/>
                  <a:gd fmla="*/ 449 w 490" name="T30"/>
                  <a:gd fmla="*/ 1075 h 1097" name="T31"/>
                  <a:gd fmla="*/ 490 w 490" name="T32"/>
                  <a:gd fmla="*/ 1072 h 1097" name="T33"/>
                  <a:gd fmla="*/ 490 w 490" name="T34"/>
                  <a:gd fmla="*/ 1072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îşļíḍê"/>
              <p:cNvSpPr/>
              <p:nvPr/>
            </p:nvSpPr>
            <p:spPr bwMode="auto">
              <a:xfrm>
                <a:off x="2123599" y="4295267"/>
                <a:ext cx="760095" cy="760095"/>
              </a:xfrm>
              <a:custGeom>
                <a:gdLst>
                  <a:gd fmla="*/ 867 w 980" name="T0"/>
                  <a:gd fmla="*/ 0 h 981" name="T1"/>
                  <a:gd fmla="*/ 0 w 980" name="T2"/>
                  <a:gd fmla="*/ 631 h 981" name="T3"/>
                  <a:gd fmla="*/ 0 w 980" name="T4"/>
                  <a:gd fmla="*/ 631 h 981" name="T5"/>
                  <a:gd fmla="*/ 38 w 980" name="T6"/>
                  <a:gd fmla="*/ 680 h 981" name="T7"/>
                  <a:gd fmla="*/ 78 w 980" name="T8"/>
                  <a:gd fmla="*/ 727 h 981" name="T9"/>
                  <a:gd fmla="*/ 120 w 980" name="T10"/>
                  <a:gd fmla="*/ 773 h 981" name="T11"/>
                  <a:gd fmla="*/ 163 w 980" name="T12"/>
                  <a:gd fmla="*/ 817 h 981" name="T13"/>
                  <a:gd fmla="*/ 207 w 980" name="T14"/>
                  <a:gd fmla="*/ 860 h 981" name="T15"/>
                  <a:gd fmla="*/ 253 w 980" name="T16"/>
                  <a:gd fmla="*/ 902 h 981" name="T17"/>
                  <a:gd fmla="*/ 301 w 980" name="T18"/>
                  <a:gd fmla="*/ 942 h 981" name="T19"/>
                  <a:gd fmla="*/ 349 w 980" name="T20"/>
                  <a:gd fmla="*/ 981 h 981" name="T21"/>
                  <a:gd fmla="*/ 980 w 980" name="T22"/>
                  <a:gd fmla="*/ 113 h 981" name="T23"/>
                  <a:gd fmla="*/ 980 w 980" name="T24"/>
                  <a:gd fmla="*/ 113 h 981" name="T25"/>
                  <a:gd fmla="*/ 950 w 980" name="T26"/>
                  <a:gd fmla="*/ 88 h 981" name="T27"/>
                  <a:gd fmla="*/ 921 w 980" name="T28"/>
                  <a:gd fmla="*/ 60 h 981" name="T29"/>
                  <a:gd fmla="*/ 894 w 980" name="T30"/>
                  <a:gd fmla="*/ 31 h 981" name="T31"/>
                  <a:gd fmla="*/ 867 w 980" name="T32"/>
                  <a:gd fmla="*/ 0 h 981" name="T33"/>
                  <a:gd fmla="*/ 867 w 980" name="T34"/>
                  <a:gd fmla="*/ 0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ïslïďé"/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0" name="Straight Connector 24"/>
              <p:cNvCxnSpPr/>
              <p:nvPr/>
            </p:nvCxnSpPr>
            <p:spPr>
              <a:xfrm flipH="1"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25"/>
              <p:cNvCxnSpPr/>
              <p:nvPr/>
            </p:nvCxnSpPr>
            <p:spPr>
              <a:xfrm flipH="1"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26"/>
              <p:cNvCxnSpPr/>
              <p:nvPr/>
            </p:nvCxnSpPr>
            <p:spPr>
              <a:xfrm flipH="1" flipV="1" rot="2160000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27"/>
              <p:cNvCxnSpPr/>
              <p:nvPr/>
            </p:nvCxnSpPr>
            <p:spPr>
              <a:xfrm flipH="1" flipV="1" rot="2160000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28"/>
              <p:cNvCxnSpPr/>
              <p:nvPr/>
            </p:nvCxnSpPr>
            <p:spPr>
              <a:xfrm flipH="1" flipV="1" rot="4320000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29"/>
              <p:cNvCxnSpPr/>
              <p:nvPr/>
            </p:nvCxnSpPr>
            <p:spPr>
              <a:xfrm flipH="1" flipV="1" rot="4320000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0"/>
              <p:cNvCxnSpPr/>
              <p:nvPr/>
            </p:nvCxnSpPr>
            <p:spPr>
              <a:xfrm flipH="1"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1"/>
              <p:cNvCxnSpPr/>
              <p:nvPr/>
            </p:nvCxnSpPr>
            <p:spPr>
              <a:xfrm flipH="1"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32"/>
              <p:cNvCxnSpPr/>
              <p:nvPr/>
            </p:nvCxnSpPr>
            <p:spPr>
              <a:xfrm flipH="1"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33"/>
              <p:cNvCxnSpPr/>
              <p:nvPr/>
            </p:nvCxnSpPr>
            <p:spPr>
              <a:xfrm flipH="1"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ïṡ1îḑê"/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íšḷîḍè"/>
            <p:cNvSpPr txBox="1"/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bIns="0" lIns="0" rIns="0" tIns="0" wrap="none">
              <a:noAutofit/>
              <a:scene3d>
                <a:camera prst="orthographicFront"/>
                <a:lightRig dir="t" rig="threePt"/>
              </a:scene3d>
              <a:sp3d contourW="12700">
                <a:bevelT h="0" w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/>
                </a:tabLst>
              </a:pPr>
              <a:r>
                <a:rPr altLang="ko-KR" lang="en-US" spc="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</a:rPr>
                <a:t>40%</a:t>
              </a:r>
            </a:p>
          </p:txBody>
        </p:sp>
        <p:sp>
          <p:nvSpPr>
            <p:cNvPr id="11" name="iṩḻídè"/>
            <p:cNvSpPr/>
            <p:nvPr/>
          </p:nvSpPr>
          <p:spPr bwMode="auto">
            <a:xfrm>
              <a:off x="3236877" y="2524062"/>
              <a:ext cx="573884" cy="573884"/>
            </a:xfrm>
            <a:custGeom>
              <a:gdLst>
                <a:gd fmla="*/ 223 w 228" name="T0"/>
                <a:gd fmla="*/ 95 h 228" name="T1"/>
                <a:gd fmla="*/ 196 w 228" name="T2"/>
                <a:gd fmla="*/ 90 h 228" name="T3"/>
                <a:gd fmla="*/ 189 w 228" name="T4"/>
                <a:gd fmla="*/ 74 h 228" name="T5"/>
                <a:gd fmla="*/ 205 w 228" name="T6"/>
                <a:gd fmla="*/ 50 h 228" name="T7"/>
                <a:gd fmla="*/ 205 w 228" name="T8"/>
                <a:gd fmla="*/ 43 h 228" name="T9"/>
                <a:gd fmla="*/ 185 w 228" name="T10"/>
                <a:gd fmla="*/ 24 h 228" name="T11"/>
                <a:gd fmla="*/ 178 w 228" name="T12"/>
                <a:gd fmla="*/ 23 h 228" name="T13"/>
                <a:gd fmla="*/ 155 w 228" name="T14"/>
                <a:gd fmla="*/ 39 h 228" name="T15"/>
                <a:gd fmla="*/ 138 w 228" name="T16"/>
                <a:gd fmla="*/ 32 h 228" name="T17"/>
                <a:gd fmla="*/ 133 w 228" name="T18"/>
                <a:gd fmla="*/ 5 h 228" name="T19"/>
                <a:gd fmla="*/ 127 w 228" name="T20"/>
                <a:gd fmla="*/ 0 h 228" name="T21"/>
                <a:gd fmla="*/ 100 w 228" name="T22"/>
                <a:gd fmla="*/ 0 h 228" name="T23"/>
                <a:gd fmla="*/ 94 w 228" name="T24"/>
                <a:gd fmla="*/ 5 h 228" name="T25"/>
                <a:gd fmla="*/ 89 w 228" name="T26"/>
                <a:gd fmla="*/ 32 h 228" name="T27"/>
                <a:gd fmla="*/ 73 w 228" name="T28"/>
                <a:gd fmla="*/ 39 h 228" name="T29"/>
                <a:gd fmla="*/ 50 w 228" name="T30"/>
                <a:gd fmla="*/ 23 h 228" name="T31"/>
                <a:gd fmla="*/ 43 w 228" name="T32"/>
                <a:gd fmla="*/ 24 h 228" name="T33"/>
                <a:gd fmla="*/ 23 w 228" name="T34"/>
                <a:gd fmla="*/ 43 h 228" name="T35"/>
                <a:gd fmla="*/ 23 w 228" name="T36"/>
                <a:gd fmla="*/ 51 h 228" name="T37"/>
                <a:gd fmla="*/ 39 w 228" name="T38"/>
                <a:gd fmla="*/ 74 h 228" name="T39"/>
                <a:gd fmla="*/ 32 w 228" name="T40"/>
                <a:gd fmla="*/ 90 h 228" name="T41"/>
                <a:gd fmla="*/ 5 w 228" name="T42"/>
                <a:gd fmla="*/ 95 h 228" name="T43"/>
                <a:gd fmla="*/ 0 w 228" name="T44"/>
                <a:gd fmla="*/ 100 h 228" name="T45"/>
                <a:gd fmla="*/ 0 w 228" name="T46"/>
                <a:gd fmla="*/ 128 h 228" name="T47"/>
                <a:gd fmla="*/ 5 w 228" name="T48"/>
                <a:gd fmla="*/ 134 h 228" name="T49"/>
                <a:gd fmla="*/ 32 w 228" name="T50"/>
                <a:gd fmla="*/ 139 h 228" name="T51"/>
                <a:gd fmla="*/ 39 w 228" name="T52"/>
                <a:gd fmla="*/ 155 h 228" name="T53"/>
                <a:gd fmla="*/ 23 w 228" name="T54"/>
                <a:gd fmla="*/ 178 h 228" name="T55"/>
                <a:gd fmla="*/ 24 w 228" name="T56"/>
                <a:gd fmla="*/ 185 h 228" name="T57"/>
                <a:gd fmla="*/ 43 w 228" name="T58"/>
                <a:gd fmla="*/ 204 h 228" name="T59"/>
                <a:gd fmla="*/ 51 w 228" name="T60"/>
                <a:gd fmla="*/ 205 h 228" name="T61"/>
                <a:gd fmla="*/ 73 w 228" name="T62"/>
                <a:gd fmla="*/ 189 h 228" name="T63"/>
                <a:gd fmla="*/ 89 w 228" name="T64"/>
                <a:gd fmla="*/ 196 h 228" name="T65"/>
                <a:gd fmla="*/ 94 w 228" name="T66"/>
                <a:gd fmla="*/ 223 h 228" name="T67"/>
                <a:gd fmla="*/ 100 w 228" name="T68"/>
                <a:gd fmla="*/ 228 h 228" name="T69"/>
                <a:gd fmla="*/ 127 w 228" name="T70"/>
                <a:gd fmla="*/ 228 h 228" name="T71"/>
                <a:gd fmla="*/ 133 w 228" name="T72"/>
                <a:gd fmla="*/ 223 h 228" name="T73"/>
                <a:gd fmla="*/ 138 w 228" name="T74"/>
                <a:gd fmla="*/ 196 h 228" name="T75"/>
                <a:gd fmla="*/ 154 w 228" name="T76"/>
                <a:gd fmla="*/ 190 h 228" name="T77"/>
                <a:gd fmla="*/ 177 w 228" name="T78"/>
                <a:gd fmla="*/ 205 h 228" name="T79"/>
                <a:gd fmla="*/ 185 w 228" name="T80"/>
                <a:gd fmla="*/ 205 h 228" name="T81"/>
                <a:gd fmla="*/ 204 w 228" name="T82"/>
                <a:gd fmla="*/ 185 h 228" name="T83"/>
                <a:gd fmla="*/ 205 w 228" name="T84"/>
                <a:gd fmla="*/ 178 h 228" name="T85"/>
                <a:gd fmla="*/ 189 w 228" name="T86"/>
                <a:gd fmla="*/ 155 h 228" name="T87"/>
                <a:gd fmla="*/ 196 w 228" name="T88"/>
                <a:gd fmla="*/ 139 h 228" name="T89"/>
                <a:gd fmla="*/ 223 w 228" name="T90"/>
                <a:gd fmla="*/ 134 h 228" name="T91"/>
                <a:gd fmla="*/ 228 w 228" name="T92"/>
                <a:gd fmla="*/ 128 h 228" name="T93"/>
                <a:gd fmla="*/ 228 w 228" name="T94"/>
                <a:gd fmla="*/ 100 h 228" name="T95"/>
                <a:gd fmla="*/ 223 w 228" name="T96"/>
                <a:gd fmla="*/ 95 h 228" name="T97"/>
                <a:gd fmla="*/ 114 w 228" name="T98"/>
                <a:gd fmla="*/ 149 h 228" name="T99"/>
                <a:gd fmla="*/ 79 w 228" name="T100"/>
                <a:gd fmla="*/ 114 h 228" name="T101"/>
                <a:gd fmla="*/ 114 w 228" name="T102"/>
                <a:gd fmla="*/ 79 h 228" name="T103"/>
                <a:gd fmla="*/ 149 w 228" name="T104"/>
                <a:gd fmla="*/ 114 h 228" name="T105"/>
                <a:gd fmla="*/ 114 w 228" name="T106"/>
                <a:gd fmla="*/ 149 h 2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228" w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268912" y="2070459"/>
            <a:ext cx="2502624" cy="2517596"/>
            <a:chOff x="6907302" y="1666875"/>
            <a:chExt cx="2862421" cy="2879546"/>
          </a:xfrm>
        </p:grpSpPr>
        <p:grpSp>
          <p:nvGrpSpPr>
            <p:cNvPr id="13" name="iṩļiďê"/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30" name="ïṡļiḑê"/>
              <p:cNvSpPr/>
              <p:nvPr/>
            </p:nvSpPr>
            <p:spPr bwMode="auto">
              <a:xfrm>
                <a:off x="8133816" y="3110139"/>
                <a:ext cx="846963" cy="598769"/>
              </a:xfrm>
              <a:custGeom>
                <a:gdLst>
                  <a:gd fmla="*/ 73 w 1093" name="T0"/>
                  <a:gd fmla="*/ 771 h 771" name="T1"/>
                  <a:gd fmla="*/ 1093 w 1093" name="T2"/>
                  <a:gd fmla="*/ 441 h 771" name="T3"/>
                  <a:gd fmla="*/ 1093 w 1093" name="T4"/>
                  <a:gd fmla="*/ 441 h 771" name="T5"/>
                  <a:gd fmla="*/ 1071 w 1093" name="T6"/>
                  <a:gd fmla="*/ 381 h 771" name="T7"/>
                  <a:gd fmla="*/ 1047 w 1093" name="T8"/>
                  <a:gd fmla="*/ 324 h 771" name="T9"/>
                  <a:gd fmla="*/ 1022 w 1093" name="T10"/>
                  <a:gd fmla="*/ 267 h 771" name="T11"/>
                  <a:gd fmla="*/ 995 w 1093" name="T12"/>
                  <a:gd fmla="*/ 211 h 771" name="T13"/>
                  <a:gd fmla="*/ 965 w 1093" name="T14"/>
                  <a:gd fmla="*/ 157 h 771" name="T15"/>
                  <a:gd fmla="*/ 934 w 1093" name="T16"/>
                  <a:gd fmla="*/ 103 h 771" name="T17"/>
                  <a:gd fmla="*/ 902 w 1093" name="T18"/>
                  <a:gd fmla="*/ 51 h 771" name="T19"/>
                  <a:gd fmla="*/ 868 w 1093" name="T20"/>
                  <a:gd fmla="*/ 0 h 771" name="T21"/>
                  <a:gd fmla="*/ 0 w 1093" name="T22"/>
                  <a:gd fmla="*/ 630 h 771" name="T23"/>
                  <a:gd fmla="*/ 0 w 1093" name="T24"/>
                  <a:gd fmla="*/ 630 h 771" name="T25"/>
                  <a:gd fmla="*/ 20 w 1093" name="T26"/>
                  <a:gd fmla="*/ 664 h 771" name="T27"/>
                  <a:gd fmla="*/ 39 w 1093" name="T28"/>
                  <a:gd fmla="*/ 699 h 771" name="T29"/>
                  <a:gd fmla="*/ 57 w 1093" name="T30"/>
                  <a:gd fmla="*/ 735 h 771" name="T31"/>
                  <a:gd fmla="*/ 73 w 1093" name="T32"/>
                  <a:gd fmla="*/ 771 h 771" name="T33"/>
                  <a:gd fmla="*/ 73 w 1093" name="T34"/>
                  <a:gd fmla="*/ 771 h 77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1" w="1093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š1iḍe"/>
              <p:cNvSpPr/>
              <p:nvPr/>
            </p:nvSpPr>
            <p:spPr bwMode="auto">
              <a:xfrm>
                <a:off x="7666900" y="2498961"/>
                <a:ext cx="380048" cy="850066"/>
              </a:xfrm>
              <a:custGeom>
                <a:gdLst>
                  <a:gd fmla="*/ 158 w 490" name="T0"/>
                  <a:gd fmla="*/ 1097 h 1097" name="T1"/>
                  <a:gd fmla="*/ 490 w 490" name="T2"/>
                  <a:gd fmla="*/ 77 h 1097" name="T3"/>
                  <a:gd fmla="*/ 490 w 490" name="T4"/>
                  <a:gd fmla="*/ 77 h 1097" name="T5"/>
                  <a:gd fmla="*/ 430 w 490" name="T6"/>
                  <a:gd fmla="*/ 60 h 1097" name="T7"/>
                  <a:gd fmla="*/ 371 w 490" name="T8"/>
                  <a:gd fmla="*/ 46 h 1097" name="T9"/>
                  <a:gd fmla="*/ 311 w 490" name="T10"/>
                  <a:gd fmla="*/ 32 h 1097" name="T11"/>
                  <a:gd fmla="*/ 250 w 490" name="T12"/>
                  <a:gd fmla="*/ 22 h 1097" name="T13"/>
                  <a:gd fmla="*/ 188 w 490" name="T14"/>
                  <a:gd fmla="*/ 13 h 1097" name="T15"/>
                  <a:gd fmla="*/ 127 w 490" name="T16"/>
                  <a:gd fmla="*/ 7 h 1097" name="T17"/>
                  <a:gd fmla="*/ 63 w 490" name="T18"/>
                  <a:gd fmla="*/ 3 h 1097" name="T19"/>
                  <a:gd fmla="*/ 0 w 490" name="T20"/>
                  <a:gd fmla="*/ 0 h 1097" name="T21"/>
                  <a:gd fmla="*/ 0 w 490" name="T22"/>
                  <a:gd fmla="*/ 1072 h 1097" name="T23"/>
                  <a:gd fmla="*/ 0 w 490" name="T24"/>
                  <a:gd fmla="*/ 1072 h 1097" name="T25"/>
                  <a:gd fmla="*/ 41 w 490" name="T26"/>
                  <a:gd fmla="*/ 1075 h 1097" name="T27"/>
                  <a:gd fmla="*/ 80 w 490" name="T28"/>
                  <a:gd fmla="*/ 1080 h 1097" name="T29"/>
                  <a:gd fmla="*/ 119 w 490" name="T30"/>
                  <a:gd fmla="*/ 1087 h 1097" name="T31"/>
                  <a:gd fmla="*/ 158 w 490" name="T32"/>
                  <a:gd fmla="*/ 1097 h 1097" name="T33"/>
                  <a:gd fmla="*/ 158 w 490" name="T34"/>
                  <a:gd fmla="*/ 1097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Sľide"/>
              <p:cNvSpPr/>
              <p:nvPr/>
            </p:nvSpPr>
            <p:spPr bwMode="auto">
              <a:xfrm>
                <a:off x="8009719" y="2789038"/>
                <a:ext cx="760095" cy="760095"/>
              </a:xfrm>
              <a:custGeom>
                <a:gdLst>
                  <a:gd fmla="*/ 113 w 980" name="T0"/>
                  <a:gd fmla="*/ 981 h 981" name="T1"/>
                  <a:gd fmla="*/ 980 w 980" name="T2"/>
                  <a:gd fmla="*/ 349 h 981" name="T3"/>
                  <a:gd fmla="*/ 980 w 980" name="T4"/>
                  <a:gd fmla="*/ 349 h 981" name="T5"/>
                  <a:gd fmla="*/ 942 w 980" name="T6"/>
                  <a:gd fmla="*/ 301 h 981" name="T7"/>
                  <a:gd fmla="*/ 902 w 980" name="T8"/>
                  <a:gd fmla="*/ 254 h 981" name="T9"/>
                  <a:gd fmla="*/ 860 w 980" name="T10"/>
                  <a:gd fmla="*/ 208 h 981" name="T11"/>
                  <a:gd fmla="*/ 817 w 980" name="T12"/>
                  <a:gd fmla="*/ 162 h 981" name="T13"/>
                  <a:gd fmla="*/ 773 w 980" name="T14"/>
                  <a:gd fmla="*/ 119 h 981" name="T15"/>
                  <a:gd fmla="*/ 727 w 980" name="T16"/>
                  <a:gd fmla="*/ 78 h 981" name="T17"/>
                  <a:gd fmla="*/ 679 w 980" name="T18"/>
                  <a:gd fmla="*/ 39 h 981" name="T19"/>
                  <a:gd fmla="*/ 631 w 980" name="T20"/>
                  <a:gd fmla="*/ 0 h 981" name="T21"/>
                  <a:gd fmla="*/ 0 w 980" name="T22"/>
                  <a:gd fmla="*/ 868 h 981" name="T23"/>
                  <a:gd fmla="*/ 0 w 980" name="T24"/>
                  <a:gd fmla="*/ 868 h 981" name="T25"/>
                  <a:gd fmla="*/ 30 w 980" name="T26"/>
                  <a:gd fmla="*/ 893 h 981" name="T27"/>
                  <a:gd fmla="*/ 59 w 980" name="T28"/>
                  <a:gd fmla="*/ 921 h 981" name="T29"/>
                  <a:gd fmla="*/ 86 w 980" name="T30"/>
                  <a:gd fmla="*/ 950 h 981" name="T31"/>
                  <a:gd fmla="*/ 113 w 980" name="T32"/>
                  <a:gd fmla="*/ 981 h 981" name="T33"/>
                  <a:gd fmla="*/ 113 w 980" name="T34"/>
                  <a:gd fmla="*/ 981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íŝľíde"/>
              <p:cNvSpPr/>
              <p:nvPr/>
            </p:nvSpPr>
            <p:spPr bwMode="auto">
              <a:xfrm>
                <a:off x="8208274" y="3511904"/>
                <a:ext cx="851618" cy="378496"/>
              </a:xfrm>
              <a:custGeom>
                <a:gdLst>
                  <a:gd fmla="*/ 25 w 1098" name="T0"/>
                  <a:gd fmla="*/ 488 h 488" name="T1"/>
                  <a:gd fmla="*/ 1098 w 1098" name="T2"/>
                  <a:gd fmla="*/ 488 h 488" name="T3"/>
                  <a:gd fmla="*/ 1098 w 1098" name="T4"/>
                  <a:gd fmla="*/ 488 h 488" name="T5"/>
                  <a:gd fmla="*/ 1095 w 1098" name="T6"/>
                  <a:gd fmla="*/ 425 h 488" name="T7"/>
                  <a:gd fmla="*/ 1090 w 1098" name="T8"/>
                  <a:gd fmla="*/ 363 h 488" name="T9"/>
                  <a:gd fmla="*/ 1085 w 1098" name="T10"/>
                  <a:gd fmla="*/ 300 h 488" name="T11"/>
                  <a:gd fmla="*/ 1075 w 1098" name="T12"/>
                  <a:gd fmla="*/ 239 h 488" name="T13"/>
                  <a:gd fmla="*/ 1064 w 1098" name="T14"/>
                  <a:gd fmla="*/ 178 h 488" name="T15"/>
                  <a:gd fmla="*/ 1052 w 1098" name="T16"/>
                  <a:gd fmla="*/ 118 h 488" name="T17"/>
                  <a:gd fmla="*/ 1038 w 1098" name="T18"/>
                  <a:gd fmla="*/ 58 h 488" name="T19"/>
                  <a:gd fmla="*/ 1020 w 1098" name="T20"/>
                  <a:gd fmla="*/ 0 h 488" name="T21"/>
                  <a:gd fmla="*/ 0 w 1098" name="T22"/>
                  <a:gd fmla="*/ 331 h 488" name="T23"/>
                  <a:gd fmla="*/ 0 w 1098" name="T24"/>
                  <a:gd fmla="*/ 331 h 488" name="T25"/>
                  <a:gd fmla="*/ 9 w 1098" name="T26"/>
                  <a:gd fmla="*/ 370 h 488" name="T27"/>
                  <a:gd fmla="*/ 16 w 1098" name="T28"/>
                  <a:gd fmla="*/ 409 h 488" name="T29"/>
                  <a:gd fmla="*/ 21 w 1098" name="T30"/>
                  <a:gd fmla="*/ 448 h 488" name="T31"/>
                  <a:gd fmla="*/ 25 w 1098" name="T32"/>
                  <a:gd fmla="*/ 488 h 488" name="T33"/>
                  <a:gd fmla="*/ 25 w 1098" name="T34"/>
                  <a:gd fmla="*/ 488 h 48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88" w="109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ṥľîdè"/>
              <p:cNvSpPr/>
              <p:nvPr/>
            </p:nvSpPr>
            <p:spPr bwMode="auto">
              <a:xfrm>
                <a:off x="7224804" y="4495373"/>
                <a:ext cx="380048" cy="850066"/>
              </a:xfrm>
              <a:custGeom>
                <a:gdLst>
                  <a:gd fmla="*/ 332 w 490" name="T0"/>
                  <a:gd fmla="*/ 0 h 1097" name="T1"/>
                  <a:gd fmla="*/ 0 w 490" name="T2"/>
                  <a:gd fmla="*/ 1020 h 1097" name="T3"/>
                  <a:gd fmla="*/ 0 w 490" name="T4"/>
                  <a:gd fmla="*/ 1020 h 1097" name="T5"/>
                  <a:gd fmla="*/ 60 w 490" name="T6"/>
                  <a:gd fmla="*/ 1037 h 1097" name="T7"/>
                  <a:gd fmla="*/ 119 w 490" name="T8"/>
                  <a:gd fmla="*/ 1051 h 1097" name="T9"/>
                  <a:gd fmla="*/ 179 w 490" name="T10"/>
                  <a:gd fmla="*/ 1063 h 1097" name="T11"/>
                  <a:gd fmla="*/ 240 w 490" name="T12"/>
                  <a:gd fmla="*/ 1074 h 1097" name="T13"/>
                  <a:gd fmla="*/ 302 w 490" name="T14"/>
                  <a:gd fmla="*/ 1084 h 1097" name="T15"/>
                  <a:gd fmla="*/ 363 w 490" name="T16"/>
                  <a:gd fmla="*/ 1090 h 1097" name="T17"/>
                  <a:gd fmla="*/ 427 w 490" name="T18"/>
                  <a:gd fmla="*/ 1094 h 1097" name="T19"/>
                  <a:gd fmla="*/ 490 w 490" name="T20"/>
                  <a:gd fmla="*/ 1097 h 1097" name="T21"/>
                  <a:gd fmla="*/ 490 w 490" name="T22"/>
                  <a:gd fmla="*/ 25 h 1097" name="T23"/>
                  <a:gd fmla="*/ 490 w 490" name="T24"/>
                  <a:gd fmla="*/ 25 h 1097" name="T25"/>
                  <a:gd fmla="*/ 449 w 490" name="T26"/>
                  <a:gd fmla="*/ 22 h 1097" name="T27"/>
                  <a:gd fmla="*/ 410 w 490" name="T28"/>
                  <a:gd fmla="*/ 17 h 1097" name="T29"/>
                  <a:gd fmla="*/ 371 w 490" name="T30"/>
                  <a:gd fmla="*/ 8 h 1097" name="T31"/>
                  <a:gd fmla="*/ 332 w 490" name="T32"/>
                  <a:gd fmla="*/ 0 h 1097" name="T33"/>
                  <a:gd fmla="*/ 332 w 490" name="T34"/>
                  <a:gd fmla="*/ 0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sḷïḑe"/>
              <p:cNvSpPr/>
              <p:nvPr/>
            </p:nvSpPr>
            <p:spPr bwMode="auto">
              <a:xfrm>
                <a:off x="7848392" y="2576522"/>
                <a:ext cx="600321" cy="848514"/>
              </a:xfrm>
              <a:custGeom>
                <a:gdLst>
                  <a:gd fmla="*/ 141 w 773" name="T0"/>
                  <a:gd fmla="*/ 1094 h 1094" name="T1"/>
                  <a:gd fmla="*/ 773 w 773" name="T2"/>
                  <a:gd fmla="*/ 226 h 1094" name="T3"/>
                  <a:gd fmla="*/ 773 w 773" name="T4"/>
                  <a:gd fmla="*/ 226 h 1094" name="T5"/>
                  <a:gd fmla="*/ 721 w 773" name="T6"/>
                  <a:gd fmla="*/ 191 h 1094" name="T7"/>
                  <a:gd fmla="*/ 668 w 773" name="T8"/>
                  <a:gd fmla="*/ 158 h 1094" name="T9"/>
                  <a:gd fmla="*/ 616 w 773" name="T10"/>
                  <a:gd fmla="*/ 127 h 1094" name="T11"/>
                  <a:gd fmla="*/ 561 w 773" name="T12"/>
                  <a:gd fmla="*/ 98 h 1094" name="T13"/>
                  <a:gd fmla="*/ 506 w 773" name="T14"/>
                  <a:gd fmla="*/ 71 h 1094" name="T15"/>
                  <a:gd fmla="*/ 448 w 773" name="T16"/>
                  <a:gd fmla="*/ 45 h 1094" name="T17"/>
                  <a:gd fmla="*/ 390 w 773" name="T18"/>
                  <a:gd fmla="*/ 23 h 1094" name="T19"/>
                  <a:gd fmla="*/ 332 w 773" name="T20"/>
                  <a:gd fmla="*/ 0 h 1094" name="T21"/>
                  <a:gd fmla="*/ 0 w 773" name="T22"/>
                  <a:gd fmla="*/ 1021 h 1094" name="T23"/>
                  <a:gd fmla="*/ 0 w 773" name="T24"/>
                  <a:gd fmla="*/ 1021 h 1094" name="T25"/>
                  <a:gd fmla="*/ 36 w 773" name="T26"/>
                  <a:gd fmla="*/ 1036 h 1094" name="T27"/>
                  <a:gd fmla="*/ 73 w 773" name="T28"/>
                  <a:gd fmla="*/ 1053 h 1094" name="T29"/>
                  <a:gd fmla="*/ 108 w 773" name="T30"/>
                  <a:gd fmla="*/ 1072 h 1094" name="T31"/>
                  <a:gd fmla="*/ 141 w 773" name="T32"/>
                  <a:gd fmla="*/ 1094 h 1094" name="T33"/>
                  <a:gd fmla="*/ 141 w 773" name="T34"/>
                  <a:gd fmla="*/ 1094 h 109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4" w="773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$ḷîḍé"/>
              <p:cNvSpPr/>
              <p:nvPr/>
            </p:nvSpPr>
            <p:spPr bwMode="auto">
              <a:xfrm>
                <a:off x="7666900" y="4495373"/>
                <a:ext cx="380048" cy="850066"/>
              </a:xfrm>
              <a:custGeom>
                <a:gdLst>
                  <a:gd fmla="*/ 0 w 490" name="T0"/>
                  <a:gd fmla="*/ 25 h 1097" name="T1"/>
                  <a:gd fmla="*/ 0 w 490" name="T2"/>
                  <a:gd fmla="*/ 1097 h 1097" name="T3"/>
                  <a:gd fmla="*/ 0 w 490" name="T4"/>
                  <a:gd fmla="*/ 1097 h 1097" name="T5"/>
                  <a:gd fmla="*/ 63 w 490" name="T6"/>
                  <a:gd fmla="*/ 1094 h 1097" name="T7"/>
                  <a:gd fmla="*/ 127 w 490" name="T8"/>
                  <a:gd fmla="*/ 1090 h 1097" name="T9"/>
                  <a:gd fmla="*/ 188 w 490" name="T10"/>
                  <a:gd fmla="*/ 1084 h 1097" name="T11"/>
                  <a:gd fmla="*/ 250 w 490" name="T12"/>
                  <a:gd fmla="*/ 1074 h 1097" name="T13"/>
                  <a:gd fmla="*/ 311 w 490" name="T14"/>
                  <a:gd fmla="*/ 1063 h 1097" name="T15"/>
                  <a:gd fmla="*/ 371 w 490" name="T16"/>
                  <a:gd fmla="*/ 1051 h 1097" name="T17"/>
                  <a:gd fmla="*/ 430 w 490" name="T18"/>
                  <a:gd fmla="*/ 1037 h 1097" name="T19"/>
                  <a:gd fmla="*/ 490 w 490" name="T20"/>
                  <a:gd fmla="*/ 1020 h 1097" name="T21"/>
                  <a:gd fmla="*/ 158 w 490" name="T22"/>
                  <a:gd fmla="*/ 0 h 1097" name="T23"/>
                  <a:gd fmla="*/ 158 w 490" name="T24"/>
                  <a:gd fmla="*/ 0 h 1097" name="T25"/>
                  <a:gd fmla="*/ 119 w 490" name="T26"/>
                  <a:gd fmla="*/ 8 h 1097" name="T27"/>
                  <a:gd fmla="*/ 80 w 490" name="T28"/>
                  <a:gd fmla="*/ 17 h 1097" name="T29"/>
                  <a:gd fmla="*/ 41 w 490" name="T30"/>
                  <a:gd fmla="*/ 22 h 1097" name="T31"/>
                  <a:gd fmla="*/ 0 w 490" name="T32"/>
                  <a:gd fmla="*/ 25 h 1097" name="T33"/>
                  <a:gd fmla="*/ 0 w 490" name="T34"/>
                  <a:gd fmla="*/ 25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îš1ïḓê"/>
              <p:cNvSpPr/>
              <p:nvPr/>
            </p:nvSpPr>
            <p:spPr bwMode="auto">
              <a:xfrm>
                <a:off x="8208274" y="3952448"/>
                <a:ext cx="851618" cy="380047"/>
              </a:xfrm>
              <a:custGeom>
                <a:gdLst>
                  <a:gd fmla="*/ 25 w 1098" name="T0"/>
                  <a:gd fmla="*/ 0 h 489" name="T1"/>
                  <a:gd fmla="*/ 25 w 1098" name="T2"/>
                  <a:gd fmla="*/ 0 h 489" name="T3"/>
                  <a:gd fmla="*/ 21 w 1098" name="T4"/>
                  <a:gd fmla="*/ 40 h 489" name="T5"/>
                  <a:gd fmla="*/ 16 w 1098" name="T6"/>
                  <a:gd fmla="*/ 80 h 489" name="T7"/>
                  <a:gd fmla="*/ 9 w 1098" name="T8"/>
                  <a:gd fmla="*/ 119 h 489" name="T9"/>
                  <a:gd fmla="*/ 0 w 1098" name="T10"/>
                  <a:gd fmla="*/ 157 h 489" name="T11"/>
                  <a:gd fmla="*/ 1020 w 1098" name="T12"/>
                  <a:gd fmla="*/ 489 h 489" name="T13"/>
                  <a:gd fmla="*/ 1020 w 1098" name="T14"/>
                  <a:gd fmla="*/ 489 h 489" name="T15"/>
                  <a:gd fmla="*/ 1038 w 1098" name="T16"/>
                  <a:gd fmla="*/ 430 h 489" name="T17"/>
                  <a:gd fmla="*/ 1052 w 1098" name="T18"/>
                  <a:gd fmla="*/ 371 h 489" name="T19"/>
                  <a:gd fmla="*/ 1064 w 1098" name="T20"/>
                  <a:gd fmla="*/ 310 h 489" name="T21"/>
                  <a:gd fmla="*/ 1075 w 1098" name="T22"/>
                  <a:gd fmla="*/ 250 h 489" name="T23"/>
                  <a:gd fmla="*/ 1085 w 1098" name="T24"/>
                  <a:gd fmla="*/ 188 h 489" name="T25"/>
                  <a:gd fmla="*/ 1090 w 1098" name="T26"/>
                  <a:gd fmla="*/ 126 h 489" name="T27"/>
                  <a:gd fmla="*/ 1095 w 1098" name="T28"/>
                  <a:gd fmla="*/ 63 h 489" name="T29"/>
                  <a:gd fmla="*/ 1098 w 1098" name="T30"/>
                  <a:gd fmla="*/ 0 h 489" name="T31"/>
                  <a:gd fmla="*/ 25 w 1098" name="T32"/>
                  <a:gd fmla="*/ 0 h 489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489" w="1098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ïṥ1íďé"/>
              <p:cNvSpPr/>
              <p:nvPr/>
            </p:nvSpPr>
            <p:spPr bwMode="auto">
              <a:xfrm>
                <a:off x="8133816" y="4133941"/>
                <a:ext cx="846963" cy="600319"/>
              </a:xfrm>
              <a:custGeom>
                <a:gdLst>
                  <a:gd fmla="*/ 0 w 1093" name="T0"/>
                  <a:gd fmla="*/ 143 h 773" name="T1"/>
                  <a:gd fmla="*/ 868 w 1093" name="T2"/>
                  <a:gd fmla="*/ 773 h 773" name="T3"/>
                  <a:gd fmla="*/ 868 w 1093" name="T4"/>
                  <a:gd fmla="*/ 773 h 773" name="T5"/>
                  <a:gd fmla="*/ 902 w 1093" name="T6"/>
                  <a:gd fmla="*/ 722 h 773" name="T7"/>
                  <a:gd fmla="*/ 934 w 1093" name="T8"/>
                  <a:gd fmla="*/ 670 h 773" name="T9"/>
                  <a:gd fmla="*/ 965 w 1093" name="T10"/>
                  <a:gd fmla="*/ 616 h 773" name="T11"/>
                  <a:gd fmla="*/ 995 w 1093" name="T12"/>
                  <a:gd fmla="*/ 561 h 773" name="T13"/>
                  <a:gd fmla="*/ 1022 w 1093" name="T14"/>
                  <a:gd fmla="*/ 506 h 773" name="T15"/>
                  <a:gd fmla="*/ 1047 w 1093" name="T16"/>
                  <a:gd fmla="*/ 449 h 773" name="T17"/>
                  <a:gd fmla="*/ 1071 w 1093" name="T18"/>
                  <a:gd fmla="*/ 392 h 773" name="T19"/>
                  <a:gd fmla="*/ 1093 w 1093" name="T20"/>
                  <a:gd fmla="*/ 332 h 773" name="T21"/>
                  <a:gd fmla="*/ 73 w 1093" name="T22"/>
                  <a:gd fmla="*/ 0 h 773" name="T23"/>
                  <a:gd fmla="*/ 73 w 1093" name="T24"/>
                  <a:gd fmla="*/ 0 h 773" name="T25"/>
                  <a:gd fmla="*/ 57 w 1093" name="T26"/>
                  <a:gd fmla="*/ 38 h 773" name="T27"/>
                  <a:gd fmla="*/ 39 w 1093" name="T28"/>
                  <a:gd fmla="*/ 74 h 773" name="T29"/>
                  <a:gd fmla="*/ 20 w 1093" name="T30"/>
                  <a:gd fmla="*/ 109 h 773" name="T31"/>
                  <a:gd fmla="*/ 0 w 1093" name="T32"/>
                  <a:gd fmla="*/ 143 h 773" name="T33"/>
                  <a:gd fmla="*/ 0 w 1093" name="T34"/>
                  <a:gd fmla="*/ 143 h 77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3" w="109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ŝlíḍe"/>
              <p:cNvSpPr/>
              <p:nvPr/>
            </p:nvSpPr>
            <p:spPr bwMode="auto">
              <a:xfrm>
                <a:off x="6290972" y="4133941"/>
                <a:ext cx="846963" cy="600319"/>
              </a:xfrm>
              <a:custGeom>
                <a:gdLst>
                  <a:gd fmla="*/ 1020 w 1093" name="T0"/>
                  <a:gd fmla="*/ 0 h 773" name="T1"/>
                  <a:gd fmla="*/ 0 w 1093" name="T2"/>
                  <a:gd fmla="*/ 332 h 773" name="T3"/>
                  <a:gd fmla="*/ 0 w 1093" name="T4"/>
                  <a:gd fmla="*/ 332 h 773" name="T5"/>
                  <a:gd fmla="*/ 22 w 1093" name="T6"/>
                  <a:gd fmla="*/ 392 h 773" name="T7"/>
                  <a:gd fmla="*/ 46 w 1093" name="T8"/>
                  <a:gd fmla="*/ 449 h 773" name="T9"/>
                  <a:gd fmla="*/ 71 w 1093" name="T10"/>
                  <a:gd fmla="*/ 506 h 773" name="T11"/>
                  <a:gd fmla="*/ 98 w 1093" name="T12"/>
                  <a:gd fmla="*/ 561 h 773" name="T13"/>
                  <a:gd fmla="*/ 128 w 1093" name="T14"/>
                  <a:gd fmla="*/ 616 h 773" name="T15"/>
                  <a:gd fmla="*/ 159 w 1093" name="T16"/>
                  <a:gd fmla="*/ 670 h 773" name="T17"/>
                  <a:gd fmla="*/ 191 w 1093" name="T18"/>
                  <a:gd fmla="*/ 722 h 773" name="T19"/>
                  <a:gd fmla="*/ 225 w 1093" name="T20"/>
                  <a:gd fmla="*/ 773 h 773" name="T21"/>
                  <a:gd fmla="*/ 1093 w 1093" name="T22"/>
                  <a:gd fmla="*/ 143 h 773" name="T23"/>
                  <a:gd fmla="*/ 1093 w 1093" name="T24"/>
                  <a:gd fmla="*/ 143 h 773" name="T25"/>
                  <a:gd fmla="*/ 1073 w 1093" name="T26"/>
                  <a:gd fmla="*/ 109 h 773" name="T27"/>
                  <a:gd fmla="*/ 1054 w 1093" name="T28"/>
                  <a:gd fmla="*/ 74 h 773" name="T29"/>
                  <a:gd fmla="*/ 1036 w 1093" name="T30"/>
                  <a:gd fmla="*/ 38 h 773" name="T31"/>
                  <a:gd fmla="*/ 1020 w 1093" name="T32"/>
                  <a:gd fmla="*/ 0 h 773" name="T33"/>
                  <a:gd fmla="*/ 1020 w 1093" name="T34"/>
                  <a:gd fmla="*/ 0 h 77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3" w="109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Sḷîḑè"/>
              <p:cNvSpPr/>
              <p:nvPr/>
            </p:nvSpPr>
            <p:spPr bwMode="auto">
              <a:xfrm>
                <a:off x="8009719" y="4295267"/>
                <a:ext cx="760095" cy="760095"/>
              </a:xfrm>
              <a:custGeom>
                <a:gdLst>
                  <a:gd fmla="*/ 0 w 980" name="T0"/>
                  <a:gd fmla="*/ 113 h 981" name="T1"/>
                  <a:gd fmla="*/ 631 w 980" name="T2"/>
                  <a:gd fmla="*/ 981 h 981" name="T3"/>
                  <a:gd fmla="*/ 631 w 980" name="T4"/>
                  <a:gd fmla="*/ 981 h 981" name="T5"/>
                  <a:gd fmla="*/ 679 w 980" name="T6"/>
                  <a:gd fmla="*/ 942 h 981" name="T7"/>
                  <a:gd fmla="*/ 727 w 980" name="T8"/>
                  <a:gd fmla="*/ 902 h 981" name="T9"/>
                  <a:gd fmla="*/ 773 w 980" name="T10"/>
                  <a:gd fmla="*/ 860 h 981" name="T11"/>
                  <a:gd fmla="*/ 817 w 980" name="T12"/>
                  <a:gd fmla="*/ 817 h 981" name="T13"/>
                  <a:gd fmla="*/ 860 w 980" name="T14"/>
                  <a:gd fmla="*/ 773 h 981" name="T15"/>
                  <a:gd fmla="*/ 902 w 980" name="T16"/>
                  <a:gd fmla="*/ 727 h 981" name="T17"/>
                  <a:gd fmla="*/ 942 w 980" name="T18"/>
                  <a:gd fmla="*/ 680 h 981" name="T19"/>
                  <a:gd fmla="*/ 980 w 980" name="T20"/>
                  <a:gd fmla="*/ 631 h 981" name="T21"/>
                  <a:gd fmla="*/ 113 w 980" name="T22"/>
                  <a:gd fmla="*/ 0 h 981" name="T23"/>
                  <a:gd fmla="*/ 113 w 980" name="T24"/>
                  <a:gd fmla="*/ 0 h 981" name="T25"/>
                  <a:gd fmla="*/ 86 w 980" name="T26"/>
                  <a:gd fmla="*/ 31 h 981" name="T27"/>
                  <a:gd fmla="*/ 59 w 980" name="T28"/>
                  <a:gd fmla="*/ 60 h 981" name="T29"/>
                  <a:gd fmla="*/ 30 w 980" name="T30"/>
                  <a:gd fmla="*/ 88 h 981" name="T31"/>
                  <a:gd fmla="*/ 0 w 980" name="T32"/>
                  <a:gd fmla="*/ 113 h 981" name="T33"/>
                  <a:gd fmla="*/ 0 w 980" name="T34"/>
                  <a:gd fmla="*/ 113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íŝľídê"/>
              <p:cNvSpPr/>
              <p:nvPr/>
            </p:nvSpPr>
            <p:spPr bwMode="auto">
              <a:xfrm>
                <a:off x="7848392" y="4419364"/>
                <a:ext cx="600321" cy="846963"/>
              </a:xfrm>
              <a:custGeom>
                <a:gdLst>
                  <a:gd fmla="*/ 0 w 773" name="T0"/>
                  <a:gd fmla="*/ 73 h 1093" name="T1"/>
                  <a:gd fmla="*/ 332 w 773" name="T2"/>
                  <a:gd fmla="*/ 1093 h 1093" name="T3"/>
                  <a:gd fmla="*/ 332 w 773" name="T4"/>
                  <a:gd fmla="*/ 1093 h 1093" name="T5"/>
                  <a:gd fmla="*/ 390 w 773" name="T6"/>
                  <a:gd fmla="*/ 1071 h 1093" name="T7"/>
                  <a:gd fmla="*/ 448 w 773" name="T8"/>
                  <a:gd fmla="*/ 1049 h 1093" name="T9"/>
                  <a:gd fmla="*/ 506 w 773" name="T10"/>
                  <a:gd fmla="*/ 1023 h 1093" name="T11"/>
                  <a:gd fmla="*/ 561 w 773" name="T12"/>
                  <a:gd fmla="*/ 995 h 1093" name="T13"/>
                  <a:gd fmla="*/ 616 w 773" name="T14"/>
                  <a:gd fmla="*/ 967 h 1093" name="T15"/>
                  <a:gd fmla="*/ 668 w 773" name="T16"/>
                  <a:gd fmla="*/ 936 h 1093" name="T17"/>
                  <a:gd fmla="*/ 721 w 773" name="T18"/>
                  <a:gd fmla="*/ 902 h 1093" name="T19"/>
                  <a:gd fmla="*/ 773 w 773" name="T20"/>
                  <a:gd fmla="*/ 868 h 1093" name="T21"/>
                  <a:gd fmla="*/ 141 w 773" name="T22"/>
                  <a:gd fmla="*/ 0 h 1093" name="T23"/>
                  <a:gd fmla="*/ 141 w 773" name="T24"/>
                  <a:gd fmla="*/ 0 h 1093" name="T25"/>
                  <a:gd fmla="*/ 108 w 773" name="T26"/>
                  <a:gd fmla="*/ 22 h 1093" name="T27"/>
                  <a:gd fmla="*/ 73 w 773" name="T28"/>
                  <a:gd fmla="*/ 41 h 1093" name="T29"/>
                  <a:gd fmla="*/ 36 w 773" name="T30"/>
                  <a:gd fmla="*/ 58 h 1093" name="T31"/>
                  <a:gd fmla="*/ 0 w 773" name="T32"/>
                  <a:gd fmla="*/ 73 h 1093" name="T33"/>
                  <a:gd fmla="*/ 0 w 773" name="T34"/>
                  <a:gd fmla="*/ 73 h 109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3" w="77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šlïḓè"/>
              <p:cNvSpPr/>
              <p:nvPr/>
            </p:nvSpPr>
            <p:spPr bwMode="auto">
              <a:xfrm>
                <a:off x="6211860" y="3952448"/>
                <a:ext cx="851618" cy="380047"/>
              </a:xfrm>
              <a:custGeom>
                <a:gdLst>
                  <a:gd fmla="*/ 1073 w 1098" name="T0"/>
                  <a:gd fmla="*/ 0 h 489" name="T1"/>
                  <a:gd fmla="*/ 0 w 1098" name="T2"/>
                  <a:gd fmla="*/ 0 h 489" name="T3"/>
                  <a:gd fmla="*/ 0 w 1098" name="T4"/>
                  <a:gd fmla="*/ 0 h 489" name="T5"/>
                  <a:gd fmla="*/ 3 w 1098" name="T6"/>
                  <a:gd fmla="*/ 63 h 489" name="T7"/>
                  <a:gd fmla="*/ 8 w 1098" name="T8"/>
                  <a:gd fmla="*/ 126 h 489" name="T9"/>
                  <a:gd fmla="*/ 13 w 1098" name="T10"/>
                  <a:gd fmla="*/ 188 h 489" name="T11"/>
                  <a:gd fmla="*/ 23 w 1098" name="T12"/>
                  <a:gd fmla="*/ 250 h 489" name="T13"/>
                  <a:gd fmla="*/ 34 w 1098" name="T14"/>
                  <a:gd fmla="*/ 310 h 489" name="T15"/>
                  <a:gd fmla="*/ 46 w 1098" name="T16"/>
                  <a:gd fmla="*/ 371 h 489" name="T17"/>
                  <a:gd fmla="*/ 60 w 1098" name="T18"/>
                  <a:gd fmla="*/ 430 h 489" name="T19"/>
                  <a:gd fmla="*/ 78 w 1098" name="T20"/>
                  <a:gd fmla="*/ 489 h 489" name="T21"/>
                  <a:gd fmla="*/ 1098 w 1098" name="T22"/>
                  <a:gd fmla="*/ 157 h 489" name="T23"/>
                  <a:gd fmla="*/ 1098 w 1098" name="T24"/>
                  <a:gd fmla="*/ 157 h 489" name="T25"/>
                  <a:gd fmla="*/ 1089 w 1098" name="T26"/>
                  <a:gd fmla="*/ 119 h 489" name="T27"/>
                  <a:gd fmla="*/ 1082 w 1098" name="T28"/>
                  <a:gd fmla="*/ 80 h 489" name="T29"/>
                  <a:gd fmla="*/ 1077 w 1098" name="T30"/>
                  <a:gd fmla="*/ 40 h 489" name="T31"/>
                  <a:gd fmla="*/ 1073 w 1098" name="T32"/>
                  <a:gd fmla="*/ 0 h 489" name="T33"/>
                  <a:gd fmla="*/ 1073 w 1098" name="T34"/>
                  <a:gd fmla="*/ 0 h 48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89" w="1098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ṧḷíḓé"/>
              <p:cNvSpPr/>
              <p:nvPr/>
            </p:nvSpPr>
            <p:spPr bwMode="auto">
              <a:xfrm>
                <a:off x="6824590" y="4419364"/>
                <a:ext cx="598769" cy="846963"/>
              </a:xfrm>
              <a:custGeom>
                <a:gdLst>
                  <a:gd fmla="*/ 631 w 772" name="T0"/>
                  <a:gd fmla="*/ 0 h 1093" name="T1"/>
                  <a:gd fmla="*/ 0 w 772" name="T2"/>
                  <a:gd fmla="*/ 868 h 1093" name="T3"/>
                  <a:gd fmla="*/ 0 w 772" name="T4"/>
                  <a:gd fmla="*/ 868 h 1093" name="T5"/>
                  <a:gd fmla="*/ 51 w 772" name="T6"/>
                  <a:gd fmla="*/ 902 h 1093" name="T7"/>
                  <a:gd fmla="*/ 104 w 772" name="T8"/>
                  <a:gd fmla="*/ 936 h 1093" name="T9"/>
                  <a:gd fmla="*/ 156 w 772" name="T10"/>
                  <a:gd fmla="*/ 967 h 1093" name="T11"/>
                  <a:gd fmla="*/ 211 w 772" name="T12"/>
                  <a:gd fmla="*/ 995 h 1093" name="T13"/>
                  <a:gd fmla="*/ 266 w 772" name="T14"/>
                  <a:gd fmla="*/ 1023 h 1093" name="T15"/>
                  <a:gd fmla="*/ 324 w 772" name="T16"/>
                  <a:gd fmla="*/ 1049 h 1093" name="T17"/>
                  <a:gd fmla="*/ 382 w 772" name="T18"/>
                  <a:gd fmla="*/ 1071 h 1093" name="T19"/>
                  <a:gd fmla="*/ 440 w 772" name="T20"/>
                  <a:gd fmla="*/ 1093 h 1093" name="T21"/>
                  <a:gd fmla="*/ 772 w 772" name="T22"/>
                  <a:gd fmla="*/ 73 h 1093" name="T23"/>
                  <a:gd fmla="*/ 772 w 772" name="T24"/>
                  <a:gd fmla="*/ 73 h 1093" name="T25"/>
                  <a:gd fmla="*/ 736 w 772" name="T26"/>
                  <a:gd fmla="*/ 58 h 1093" name="T27"/>
                  <a:gd fmla="*/ 699 w 772" name="T28"/>
                  <a:gd fmla="*/ 41 h 1093" name="T29"/>
                  <a:gd fmla="*/ 664 w 772" name="T30"/>
                  <a:gd fmla="*/ 22 h 1093" name="T31"/>
                  <a:gd fmla="*/ 631 w 772" name="T32"/>
                  <a:gd fmla="*/ 0 h 1093" name="T33"/>
                  <a:gd fmla="*/ 631 w 772" name="T34"/>
                  <a:gd fmla="*/ 0 h 1093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3" w="772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s1iḑê"/>
              <p:cNvSpPr/>
              <p:nvPr/>
            </p:nvSpPr>
            <p:spPr bwMode="auto">
              <a:xfrm>
                <a:off x="6211860" y="3511904"/>
                <a:ext cx="851618" cy="378496"/>
              </a:xfrm>
              <a:custGeom>
                <a:gdLst>
                  <a:gd fmla="*/ 1098 w 1098" name="T0"/>
                  <a:gd fmla="*/ 331 h 488" name="T1"/>
                  <a:gd fmla="*/ 78 w 1098" name="T2"/>
                  <a:gd fmla="*/ 0 h 488" name="T3"/>
                  <a:gd fmla="*/ 78 w 1098" name="T4"/>
                  <a:gd fmla="*/ 0 h 488" name="T5"/>
                  <a:gd fmla="*/ 60 w 1098" name="T6"/>
                  <a:gd fmla="*/ 58 h 488" name="T7"/>
                  <a:gd fmla="*/ 46 w 1098" name="T8"/>
                  <a:gd fmla="*/ 118 h 488" name="T9"/>
                  <a:gd fmla="*/ 34 w 1098" name="T10"/>
                  <a:gd fmla="*/ 178 h 488" name="T11"/>
                  <a:gd fmla="*/ 23 w 1098" name="T12"/>
                  <a:gd fmla="*/ 239 h 488" name="T13"/>
                  <a:gd fmla="*/ 13 w 1098" name="T14"/>
                  <a:gd fmla="*/ 300 h 488" name="T15"/>
                  <a:gd fmla="*/ 8 w 1098" name="T16"/>
                  <a:gd fmla="*/ 363 h 488" name="T17"/>
                  <a:gd fmla="*/ 3 w 1098" name="T18"/>
                  <a:gd fmla="*/ 425 h 488" name="T19"/>
                  <a:gd fmla="*/ 0 w 1098" name="T20"/>
                  <a:gd fmla="*/ 488 h 488" name="T21"/>
                  <a:gd fmla="*/ 1073 w 1098" name="T22"/>
                  <a:gd fmla="*/ 488 h 488" name="T23"/>
                  <a:gd fmla="*/ 1073 w 1098" name="T24"/>
                  <a:gd fmla="*/ 488 h 488" name="T25"/>
                  <a:gd fmla="*/ 1077 w 1098" name="T26"/>
                  <a:gd fmla="*/ 448 h 488" name="T27"/>
                  <a:gd fmla="*/ 1082 w 1098" name="T28"/>
                  <a:gd fmla="*/ 409 h 488" name="T29"/>
                  <a:gd fmla="*/ 1089 w 1098" name="T30"/>
                  <a:gd fmla="*/ 370 h 488" name="T31"/>
                  <a:gd fmla="*/ 1098 w 1098" name="T32"/>
                  <a:gd fmla="*/ 331 h 488" name="T33"/>
                  <a:gd fmla="*/ 1098 w 1098" name="T34"/>
                  <a:gd fmla="*/ 331 h 488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88" w="109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ṥḷîďè"/>
              <p:cNvSpPr/>
              <p:nvPr/>
            </p:nvSpPr>
            <p:spPr bwMode="auto">
              <a:xfrm>
                <a:off x="6823039" y="2576522"/>
                <a:ext cx="600321" cy="848514"/>
              </a:xfrm>
              <a:custGeom>
                <a:gdLst>
                  <a:gd fmla="*/ 773 w 773" name="T0"/>
                  <a:gd fmla="*/ 1021 h 1094" name="T1"/>
                  <a:gd fmla="*/ 441 w 773" name="T2"/>
                  <a:gd fmla="*/ 0 h 1094" name="T3"/>
                  <a:gd fmla="*/ 441 w 773" name="T4"/>
                  <a:gd fmla="*/ 0 h 1094" name="T5"/>
                  <a:gd fmla="*/ 383 w 773" name="T6"/>
                  <a:gd fmla="*/ 23 h 1094" name="T7"/>
                  <a:gd fmla="*/ 325 w 773" name="T8"/>
                  <a:gd fmla="*/ 45 h 1094" name="T9"/>
                  <a:gd fmla="*/ 267 w 773" name="T10"/>
                  <a:gd fmla="*/ 71 h 1094" name="T11"/>
                  <a:gd fmla="*/ 212 w 773" name="T12"/>
                  <a:gd fmla="*/ 98 h 1094" name="T13"/>
                  <a:gd fmla="*/ 157 w 773" name="T14"/>
                  <a:gd fmla="*/ 127 h 1094" name="T15"/>
                  <a:gd fmla="*/ 105 w 773" name="T16"/>
                  <a:gd fmla="*/ 158 h 1094" name="T17"/>
                  <a:gd fmla="*/ 52 w 773" name="T18"/>
                  <a:gd fmla="*/ 191 h 1094" name="T19"/>
                  <a:gd fmla="*/ 0 w 773" name="T20"/>
                  <a:gd fmla="*/ 226 h 1094" name="T21"/>
                  <a:gd fmla="*/ 632 w 773" name="T22"/>
                  <a:gd fmla="*/ 1094 h 1094" name="T23"/>
                  <a:gd fmla="*/ 632 w 773" name="T24"/>
                  <a:gd fmla="*/ 1094 h 1094" name="T25"/>
                  <a:gd fmla="*/ 665 w 773" name="T26"/>
                  <a:gd fmla="*/ 1072 h 1094" name="T27"/>
                  <a:gd fmla="*/ 700 w 773" name="T28"/>
                  <a:gd fmla="*/ 1053 h 1094" name="T29"/>
                  <a:gd fmla="*/ 737 w 773" name="T30"/>
                  <a:gd fmla="*/ 1036 h 1094" name="T31"/>
                  <a:gd fmla="*/ 773 w 773" name="T32"/>
                  <a:gd fmla="*/ 1021 h 1094" name="T33"/>
                  <a:gd fmla="*/ 773 w 773" name="T34"/>
                  <a:gd fmla="*/ 1021 h 1094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4" w="773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šlïḍe"/>
              <p:cNvSpPr/>
              <p:nvPr/>
            </p:nvSpPr>
            <p:spPr bwMode="auto">
              <a:xfrm>
                <a:off x="6290972" y="3110139"/>
                <a:ext cx="846963" cy="598769"/>
              </a:xfrm>
              <a:custGeom>
                <a:gdLst>
                  <a:gd fmla="*/ 1093 w 1093" name="T0"/>
                  <a:gd fmla="*/ 630 h 771" name="T1"/>
                  <a:gd fmla="*/ 225 w 1093" name="T2"/>
                  <a:gd fmla="*/ 0 h 771" name="T3"/>
                  <a:gd fmla="*/ 225 w 1093" name="T4"/>
                  <a:gd fmla="*/ 0 h 771" name="T5"/>
                  <a:gd fmla="*/ 191 w 1093" name="T6"/>
                  <a:gd fmla="*/ 51 h 771" name="T7"/>
                  <a:gd fmla="*/ 159 w 1093" name="T8"/>
                  <a:gd fmla="*/ 103 h 771" name="T9"/>
                  <a:gd fmla="*/ 128 w 1093" name="T10"/>
                  <a:gd fmla="*/ 157 h 771" name="T11"/>
                  <a:gd fmla="*/ 98 w 1093" name="T12"/>
                  <a:gd fmla="*/ 211 h 771" name="T13"/>
                  <a:gd fmla="*/ 71 w 1093" name="T14"/>
                  <a:gd fmla="*/ 267 h 771" name="T15"/>
                  <a:gd fmla="*/ 46 w 1093" name="T16"/>
                  <a:gd fmla="*/ 324 h 771" name="T17"/>
                  <a:gd fmla="*/ 22 w 1093" name="T18"/>
                  <a:gd fmla="*/ 381 h 771" name="T19"/>
                  <a:gd fmla="*/ 0 w 1093" name="T20"/>
                  <a:gd fmla="*/ 441 h 771" name="T21"/>
                  <a:gd fmla="*/ 1020 w 1093" name="T22"/>
                  <a:gd fmla="*/ 771 h 771" name="T23"/>
                  <a:gd fmla="*/ 1020 w 1093" name="T24"/>
                  <a:gd fmla="*/ 771 h 771" name="T25"/>
                  <a:gd fmla="*/ 1036 w 1093" name="T26"/>
                  <a:gd fmla="*/ 735 h 771" name="T27"/>
                  <a:gd fmla="*/ 1054 w 1093" name="T28"/>
                  <a:gd fmla="*/ 699 h 771" name="T29"/>
                  <a:gd fmla="*/ 1073 w 1093" name="T30"/>
                  <a:gd fmla="*/ 664 h 771" name="T31"/>
                  <a:gd fmla="*/ 1093 w 1093" name="T32"/>
                  <a:gd fmla="*/ 630 h 771" name="T33"/>
                  <a:gd fmla="*/ 1093 w 1093" name="T34"/>
                  <a:gd fmla="*/ 630 h 77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771" w="1093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îṥľiḋe"/>
              <p:cNvSpPr/>
              <p:nvPr/>
            </p:nvSpPr>
            <p:spPr bwMode="auto">
              <a:xfrm>
                <a:off x="6501938" y="2789038"/>
                <a:ext cx="760095" cy="760095"/>
              </a:xfrm>
              <a:custGeom>
                <a:gdLst>
                  <a:gd fmla="*/ 980 w 980" name="T0"/>
                  <a:gd fmla="*/ 868 h 981" name="T1"/>
                  <a:gd fmla="*/ 349 w 980" name="T2"/>
                  <a:gd fmla="*/ 0 h 981" name="T3"/>
                  <a:gd fmla="*/ 349 w 980" name="T4"/>
                  <a:gd fmla="*/ 0 h 981" name="T5"/>
                  <a:gd fmla="*/ 301 w 980" name="T6"/>
                  <a:gd fmla="*/ 39 h 981" name="T7"/>
                  <a:gd fmla="*/ 253 w 980" name="T8"/>
                  <a:gd fmla="*/ 78 h 981" name="T9"/>
                  <a:gd fmla="*/ 207 w 980" name="T10"/>
                  <a:gd fmla="*/ 119 h 981" name="T11"/>
                  <a:gd fmla="*/ 163 w 980" name="T12"/>
                  <a:gd fmla="*/ 162 h 981" name="T13"/>
                  <a:gd fmla="*/ 120 w 980" name="T14"/>
                  <a:gd fmla="*/ 208 h 981" name="T15"/>
                  <a:gd fmla="*/ 78 w 980" name="T16"/>
                  <a:gd fmla="*/ 254 h 981" name="T17"/>
                  <a:gd fmla="*/ 38 w 980" name="T18"/>
                  <a:gd fmla="*/ 301 h 981" name="T19"/>
                  <a:gd fmla="*/ 0 w 980" name="T20"/>
                  <a:gd fmla="*/ 349 h 981" name="T21"/>
                  <a:gd fmla="*/ 867 w 980" name="T22"/>
                  <a:gd fmla="*/ 981 h 981" name="T23"/>
                  <a:gd fmla="*/ 867 w 980" name="T24"/>
                  <a:gd fmla="*/ 981 h 981" name="T25"/>
                  <a:gd fmla="*/ 894 w 980" name="T26"/>
                  <a:gd fmla="*/ 950 h 981" name="T27"/>
                  <a:gd fmla="*/ 921 w 980" name="T28"/>
                  <a:gd fmla="*/ 921 h 981" name="T29"/>
                  <a:gd fmla="*/ 950 w 980" name="T30"/>
                  <a:gd fmla="*/ 893 h 981" name="T31"/>
                  <a:gd fmla="*/ 980 w 980" name="T32"/>
                  <a:gd fmla="*/ 868 h 981" name="T33"/>
                  <a:gd fmla="*/ 980 w 980" name="T34"/>
                  <a:gd fmla="*/ 868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ṣḻïḋé"/>
              <p:cNvSpPr/>
              <p:nvPr/>
            </p:nvSpPr>
            <p:spPr bwMode="auto">
              <a:xfrm>
                <a:off x="7224804" y="2498961"/>
                <a:ext cx="380048" cy="850066"/>
              </a:xfrm>
              <a:custGeom>
                <a:gdLst>
                  <a:gd fmla="*/ 490 w 490" name="T0"/>
                  <a:gd fmla="*/ 1072 h 1097" name="T1"/>
                  <a:gd fmla="*/ 490 w 490" name="T2"/>
                  <a:gd fmla="*/ 0 h 1097" name="T3"/>
                  <a:gd fmla="*/ 490 w 490" name="T4"/>
                  <a:gd fmla="*/ 0 h 1097" name="T5"/>
                  <a:gd fmla="*/ 427 w 490" name="T6"/>
                  <a:gd fmla="*/ 3 h 1097" name="T7"/>
                  <a:gd fmla="*/ 363 w 490" name="T8"/>
                  <a:gd fmla="*/ 7 h 1097" name="T9"/>
                  <a:gd fmla="*/ 302 w 490" name="T10"/>
                  <a:gd fmla="*/ 13 h 1097" name="T11"/>
                  <a:gd fmla="*/ 240 w 490" name="T12"/>
                  <a:gd fmla="*/ 22 h 1097" name="T13"/>
                  <a:gd fmla="*/ 179 w 490" name="T14"/>
                  <a:gd fmla="*/ 32 h 1097" name="T15"/>
                  <a:gd fmla="*/ 119 w 490" name="T16"/>
                  <a:gd fmla="*/ 46 h 1097" name="T17"/>
                  <a:gd fmla="*/ 60 w 490" name="T18"/>
                  <a:gd fmla="*/ 60 h 1097" name="T19"/>
                  <a:gd fmla="*/ 0 w 490" name="T20"/>
                  <a:gd fmla="*/ 77 h 1097" name="T21"/>
                  <a:gd fmla="*/ 332 w 490" name="T22"/>
                  <a:gd fmla="*/ 1097 h 1097" name="T23"/>
                  <a:gd fmla="*/ 332 w 490" name="T24"/>
                  <a:gd fmla="*/ 1097 h 1097" name="T25"/>
                  <a:gd fmla="*/ 371 w 490" name="T26"/>
                  <a:gd fmla="*/ 1087 h 1097" name="T27"/>
                  <a:gd fmla="*/ 410 w 490" name="T28"/>
                  <a:gd fmla="*/ 1080 h 1097" name="T29"/>
                  <a:gd fmla="*/ 449 w 490" name="T30"/>
                  <a:gd fmla="*/ 1075 h 1097" name="T31"/>
                  <a:gd fmla="*/ 490 w 490" name="T32"/>
                  <a:gd fmla="*/ 1072 h 1097" name="T33"/>
                  <a:gd fmla="*/ 490 w 490" name="T34"/>
                  <a:gd fmla="*/ 1072 h 1097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1097" w="490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i$liḍè"/>
              <p:cNvSpPr/>
              <p:nvPr/>
            </p:nvSpPr>
            <p:spPr bwMode="auto">
              <a:xfrm>
                <a:off x="6501938" y="4295267"/>
                <a:ext cx="760095" cy="760095"/>
              </a:xfrm>
              <a:custGeom>
                <a:gdLst>
                  <a:gd fmla="*/ 867 w 980" name="T0"/>
                  <a:gd fmla="*/ 0 h 981" name="T1"/>
                  <a:gd fmla="*/ 0 w 980" name="T2"/>
                  <a:gd fmla="*/ 631 h 981" name="T3"/>
                  <a:gd fmla="*/ 0 w 980" name="T4"/>
                  <a:gd fmla="*/ 631 h 981" name="T5"/>
                  <a:gd fmla="*/ 38 w 980" name="T6"/>
                  <a:gd fmla="*/ 680 h 981" name="T7"/>
                  <a:gd fmla="*/ 78 w 980" name="T8"/>
                  <a:gd fmla="*/ 727 h 981" name="T9"/>
                  <a:gd fmla="*/ 120 w 980" name="T10"/>
                  <a:gd fmla="*/ 773 h 981" name="T11"/>
                  <a:gd fmla="*/ 163 w 980" name="T12"/>
                  <a:gd fmla="*/ 817 h 981" name="T13"/>
                  <a:gd fmla="*/ 207 w 980" name="T14"/>
                  <a:gd fmla="*/ 860 h 981" name="T15"/>
                  <a:gd fmla="*/ 253 w 980" name="T16"/>
                  <a:gd fmla="*/ 902 h 981" name="T17"/>
                  <a:gd fmla="*/ 301 w 980" name="T18"/>
                  <a:gd fmla="*/ 942 h 981" name="T19"/>
                  <a:gd fmla="*/ 349 w 980" name="T20"/>
                  <a:gd fmla="*/ 981 h 981" name="T21"/>
                  <a:gd fmla="*/ 980 w 980" name="T22"/>
                  <a:gd fmla="*/ 113 h 981" name="T23"/>
                  <a:gd fmla="*/ 980 w 980" name="T24"/>
                  <a:gd fmla="*/ 113 h 981" name="T25"/>
                  <a:gd fmla="*/ 950 w 980" name="T26"/>
                  <a:gd fmla="*/ 88 h 981" name="T27"/>
                  <a:gd fmla="*/ 921 w 980" name="T28"/>
                  <a:gd fmla="*/ 60 h 981" name="T29"/>
                  <a:gd fmla="*/ 894 w 980" name="T30"/>
                  <a:gd fmla="*/ 31 h 981" name="T31"/>
                  <a:gd fmla="*/ 867 w 980" name="T32"/>
                  <a:gd fmla="*/ 0 h 981" name="T33"/>
                  <a:gd fmla="*/ 867 w 980" name="T34"/>
                  <a:gd fmla="*/ 0 h 981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981" w="980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íṩľidè"/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0" name="Straight Connector 62"/>
              <p:cNvCxnSpPr/>
              <p:nvPr/>
            </p:nvCxnSpPr>
            <p:spPr>
              <a:xfrm flipH="1"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63"/>
              <p:cNvCxnSpPr/>
              <p:nvPr/>
            </p:nvCxnSpPr>
            <p:spPr>
              <a:xfrm flipH="1"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64"/>
              <p:cNvCxnSpPr/>
              <p:nvPr/>
            </p:nvCxnSpPr>
            <p:spPr>
              <a:xfrm flipH="1" flipV="1" rot="2160000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5"/>
              <p:cNvCxnSpPr/>
              <p:nvPr/>
            </p:nvCxnSpPr>
            <p:spPr>
              <a:xfrm flipH="1" flipV="1" rot="2160000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6"/>
              <p:cNvCxnSpPr/>
              <p:nvPr/>
            </p:nvCxnSpPr>
            <p:spPr>
              <a:xfrm flipH="1" flipV="1" rot="4320000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7"/>
              <p:cNvCxnSpPr/>
              <p:nvPr/>
            </p:nvCxnSpPr>
            <p:spPr>
              <a:xfrm flipH="1" flipV="1" rot="4320000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68"/>
              <p:cNvCxnSpPr/>
              <p:nvPr/>
            </p:nvCxnSpPr>
            <p:spPr>
              <a:xfrm flipH="1"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9"/>
              <p:cNvCxnSpPr/>
              <p:nvPr/>
            </p:nvCxnSpPr>
            <p:spPr>
              <a:xfrm flipH="1"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0"/>
              <p:cNvCxnSpPr/>
              <p:nvPr/>
            </p:nvCxnSpPr>
            <p:spPr>
              <a:xfrm flipH="1"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1"/>
              <p:cNvCxnSpPr/>
              <p:nvPr/>
            </p:nvCxnSpPr>
            <p:spPr>
              <a:xfrm flipH="1"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iṩḻïďê"/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śľïḓe"/>
            <p:cNvSpPr txBox="1"/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bIns="0" lIns="0" rIns="0" tIns="0" wrap="none">
              <a:noAutofit/>
              <a:scene3d>
                <a:camera prst="orthographicFront"/>
                <a:lightRig dir="t" rig="threePt"/>
              </a:scene3d>
              <a:sp3d contourW="12700">
                <a:bevelT h="0" w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/>
                </a:tabLst>
              </a:pPr>
              <a:r>
                <a:rPr altLang="ko-KR" lang="en-US" spc="0" sz="24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</a:rPr>
                <a:t>70%</a:t>
              </a:r>
            </a:p>
          </p:txBody>
        </p:sp>
        <p:sp>
          <p:nvSpPr>
            <p:cNvPr id="18" name="iSḻiďê"/>
            <p:cNvSpPr/>
            <p:nvPr/>
          </p:nvSpPr>
          <p:spPr bwMode="auto">
            <a:xfrm>
              <a:off x="8070756" y="2524062"/>
              <a:ext cx="573884" cy="573884"/>
            </a:xfrm>
            <a:custGeom>
              <a:gdLst>
                <a:gd fmla="*/ 130 w 236" name="T0"/>
                <a:gd fmla="*/ 1 h 236" name="T1"/>
                <a:gd fmla="*/ 118 w 236" name="T2"/>
                <a:gd fmla="*/ 0 h 236" name="T3"/>
                <a:gd fmla="*/ 30 w 236" name="T4"/>
                <a:gd fmla="*/ 40 h 236" name="T5"/>
                <a:gd fmla="*/ 68 w 236" name="T6"/>
                <a:gd fmla="*/ 105 h 236" name="T7"/>
                <a:gd fmla="*/ 130 w 236" name="T8"/>
                <a:gd fmla="*/ 1 h 236" name="T9"/>
                <a:gd fmla="*/ 20 w 236" name="T10"/>
                <a:gd fmla="*/ 52 h 236" name="T11"/>
                <a:gd fmla="*/ 0 w 236" name="T12"/>
                <a:gd fmla="*/ 118 h 236" name="T13"/>
                <a:gd fmla="*/ 5 w 236" name="T14"/>
                <a:gd fmla="*/ 153 h 236" name="T15"/>
                <a:gd fmla="*/ 81 w 236" name="T16"/>
                <a:gd fmla="*/ 153 h 236" name="T17"/>
                <a:gd fmla="*/ 20 w 236" name="T18"/>
                <a:gd fmla="*/ 52 h 236" name="T19"/>
                <a:gd fmla="*/ 225 w 236" name="T20"/>
                <a:gd fmla="*/ 68 h 236" name="T21"/>
                <a:gd fmla="*/ 145 w 236" name="T22"/>
                <a:gd fmla="*/ 3 h 236" name="T23"/>
                <a:gd fmla="*/ 106 w 236" name="T24"/>
                <a:gd fmla="*/ 68 h 236" name="T25"/>
                <a:gd fmla="*/ 225 w 236" name="T26"/>
                <a:gd fmla="*/ 68 h 236" name="T27"/>
                <a:gd fmla="*/ 130 w 236" name="T28"/>
                <a:gd fmla="*/ 167 h 236" name="T29"/>
                <a:gd fmla="*/ 11 w 236" name="T30"/>
                <a:gd fmla="*/ 167 h 236" name="T31"/>
                <a:gd fmla="*/ 96 w 236" name="T32"/>
                <a:gd fmla="*/ 234 h 236" name="T33"/>
                <a:gd fmla="*/ 93 w 236" name="T34"/>
                <a:gd fmla="*/ 232 h 236" name="T35"/>
                <a:gd fmla="*/ 130 w 236" name="T36"/>
                <a:gd fmla="*/ 167 h 236" name="T37"/>
                <a:gd fmla="*/ 230 w 236" name="T38"/>
                <a:gd fmla="*/ 82 h 236" name="T39"/>
                <a:gd fmla="*/ 155 w 236" name="T40"/>
                <a:gd fmla="*/ 82 h 236" name="T41"/>
                <a:gd fmla="*/ 215 w 236" name="T42"/>
                <a:gd fmla="*/ 186 h 236" name="T43"/>
                <a:gd fmla="*/ 236 w 236" name="T44"/>
                <a:gd fmla="*/ 118 h 236" name="T45"/>
                <a:gd fmla="*/ 230 w 236" name="T46"/>
                <a:gd fmla="*/ 82 h 236" name="T47"/>
                <a:gd fmla="*/ 108 w 236" name="T48"/>
                <a:gd fmla="*/ 236 h 236" name="T49"/>
                <a:gd fmla="*/ 118 w 236" name="T50"/>
                <a:gd fmla="*/ 236 h 236" name="T51"/>
                <a:gd fmla="*/ 205 w 236" name="T52"/>
                <a:gd fmla="*/ 198 h 236" name="T53"/>
                <a:gd fmla="*/ 167 w 236" name="T54"/>
                <a:gd fmla="*/ 132 h 236" name="T55"/>
                <a:gd fmla="*/ 108 w 236" name="T56"/>
                <a:gd fmla="*/ 236 h 236" name="T5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b="b" l="0" r="r" t="0"/>
              <a:pathLst>
                <a:path h="236" w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2122698" y="4765127"/>
            <a:ext cx="3135102" cy="957185"/>
            <a:chOff x="3232965" y="2412339"/>
            <a:chExt cx="3135102" cy="957185"/>
          </a:xfrm>
        </p:grpSpPr>
        <p:sp>
          <p:nvSpPr>
            <p:cNvPr id="81" name="文本框 80"/>
            <p:cNvSpPr txBox="1"/>
            <p:nvPr/>
          </p:nvSpPr>
          <p:spPr>
            <a:xfrm>
              <a:off x="3733626" y="2412340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3232965" y="2750892"/>
              <a:ext cx="313510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6985980" y="4765127"/>
            <a:ext cx="3135102" cy="957185"/>
            <a:chOff x="3232965" y="2412339"/>
            <a:chExt cx="3135102" cy="957185"/>
          </a:xfrm>
        </p:grpSpPr>
        <p:sp>
          <p:nvSpPr>
            <p:cNvPr id="87" name="文本框 86"/>
            <p:cNvSpPr txBox="1"/>
            <p:nvPr/>
          </p:nvSpPr>
          <p:spPr>
            <a:xfrm>
              <a:off x="3733626" y="2412340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88" name="文本框 87"/>
            <p:cNvSpPr txBox="1"/>
            <p:nvPr/>
          </p:nvSpPr>
          <p:spPr>
            <a:xfrm>
              <a:off x="3232966" y="2750892"/>
              <a:ext cx="313510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89" name="组合 88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91" name="文本框 90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工作完成情况</a:t>
                </a:r>
              </a:p>
            </p:txBody>
          </p:sp>
          <p:sp>
            <p:nvSpPr>
              <p:cNvPr id="92" name="文本框 91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90" name="任意多边形 89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04696634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íśḷíḑè"/>
          <p:cNvGrpSpPr/>
          <p:nvPr/>
        </p:nvGrpSpPr>
        <p:grpSpPr>
          <a:xfrm>
            <a:off x="1637312" y="2837707"/>
            <a:ext cx="2996640" cy="3097112"/>
            <a:chOff x="849666" y="1269514"/>
            <a:chExt cx="4597624" cy="4751774"/>
          </a:xfrm>
        </p:grpSpPr>
        <p:sp>
          <p:nvSpPr>
            <p:cNvPr id="20" name="îṩḻî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fmla="val 20230496" name="adj1"/>
                <a:gd fmla="val 21370915" name="adj2"/>
              </a:avLst>
            </a:prstGeom>
            <a:noFill/>
            <a:ln cap="rnd" w="28575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isľiḋé"/>
            <p:cNvSpPr/>
            <p:nvPr/>
          </p:nvSpPr>
          <p:spPr>
            <a:xfrm>
              <a:off x="859426" y="1433424"/>
              <a:ext cx="4587864" cy="4587864"/>
            </a:xfrm>
            <a:prstGeom prst="arc">
              <a:avLst>
                <a:gd fmla="val 43325" name="adj1"/>
                <a:gd fmla="val 3696807" name="adj2"/>
              </a:avLst>
            </a:prstGeom>
            <a:noFill/>
            <a:ln cap="rnd" w="28575">
              <a:solidFill>
                <a:schemeClr val="accent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$ľîdè"/>
            <p:cNvSpPr/>
            <p:nvPr/>
          </p:nvSpPr>
          <p:spPr>
            <a:xfrm>
              <a:off x="1155689" y="1729688"/>
              <a:ext cx="3995334" cy="39953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íSḻíḋê"/>
            <p:cNvSpPr/>
            <p:nvPr/>
          </p:nvSpPr>
          <p:spPr>
            <a:xfrm>
              <a:off x="1511761" y="2085760"/>
              <a:ext cx="3283189" cy="328318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ŝḷíḋê"/>
            <p:cNvSpPr/>
            <p:nvPr/>
          </p:nvSpPr>
          <p:spPr>
            <a:xfrm>
              <a:off x="1871473" y="2445471"/>
              <a:ext cx="2563766" cy="25637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íšḻîďè"/>
            <p:cNvSpPr/>
            <p:nvPr/>
          </p:nvSpPr>
          <p:spPr>
            <a:xfrm>
              <a:off x="2172453" y="2759926"/>
              <a:ext cx="1934857" cy="19348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îṡḷiďe"/>
            <p:cNvSpPr/>
            <p:nvPr/>
          </p:nvSpPr>
          <p:spPr>
            <a:xfrm>
              <a:off x="2437092" y="3024566"/>
              <a:ext cx="1405578" cy="14055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$1íḑè"/>
            <p:cNvSpPr/>
            <p:nvPr/>
          </p:nvSpPr>
          <p:spPr>
            <a:xfrm>
              <a:off x="2665468" y="3252941"/>
              <a:ext cx="948827" cy="9488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ïṧ1îḓe"/>
            <p:cNvSpPr/>
            <p:nvPr/>
          </p:nvSpPr>
          <p:spPr>
            <a:xfrm>
              <a:off x="2899637" y="3487111"/>
              <a:ext cx="480488" cy="4804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iS1íḑé"/>
            <p:cNvGrpSpPr/>
            <p:nvPr/>
          </p:nvGrpSpPr>
          <p:grpSpPr>
            <a:xfrm flipH="1" rot="18972328">
              <a:off x="1710884" y="1269514"/>
              <a:ext cx="907690" cy="2899257"/>
              <a:chOff x="943993" y="1899821"/>
              <a:chExt cx="584445" cy="1866782"/>
            </a:xfrm>
            <a:effectLst>
              <a:outerShdw algn="bl" blurRad="76200" dir="18900000" kx="-1200000" rotWithShape="0" sy="23000">
                <a:prstClr val="black">
                  <a:alpha val="20000"/>
                </a:prstClr>
              </a:outerShdw>
            </a:effectLst>
          </p:grpSpPr>
          <p:sp>
            <p:nvSpPr>
              <p:cNvPr id="31" name="i$lïḑê"/>
              <p:cNvSpPr/>
              <p:nvPr/>
            </p:nvSpPr>
            <p:spPr>
              <a:xfrm>
                <a:off x="1186649" y="1973314"/>
                <a:ext cx="44388" cy="1793289"/>
              </a:xfrm>
              <a:custGeom>
                <a:gdLst>
                  <a:gd fmla="*/ 44388 w 44388" name="connsiteX0"/>
                  <a:gd fmla="*/ 0 h 1793289" name="connsiteY0"/>
                  <a:gd fmla="*/ 44388 w 44388" name="connsiteX1"/>
                  <a:gd fmla="*/ 1793289 h 1793289" name="connsiteY1"/>
                  <a:gd fmla="*/ 0 w 44388" name="connsiteX2"/>
                  <a:gd fmla="*/ 1748901 h 1793289" name="connsiteY2"/>
                  <a:gd fmla="*/ 0 w 44388" name="connsiteX3"/>
                  <a:gd fmla="*/ 44388 h 1793289" name="connsiteY3"/>
                  <a:gd fmla="*/ 44388 w 44388" name="connsiteX4"/>
                  <a:gd fmla="*/ 0 h 179328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93289" w="44388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îšḷíḓè"/>
              <p:cNvSpPr/>
              <p:nvPr/>
            </p:nvSpPr>
            <p:spPr>
              <a:xfrm flipH="1">
                <a:off x="1231038" y="1973313"/>
                <a:ext cx="44388" cy="1793289"/>
              </a:xfrm>
              <a:custGeom>
                <a:gdLst>
                  <a:gd fmla="*/ 44388 w 44388" name="connsiteX0"/>
                  <a:gd fmla="*/ 0 h 1793289" name="connsiteY0"/>
                  <a:gd fmla="*/ 44388 w 44388" name="connsiteX1"/>
                  <a:gd fmla="*/ 1793289 h 1793289" name="connsiteY1"/>
                  <a:gd fmla="*/ 0 w 44388" name="connsiteX2"/>
                  <a:gd fmla="*/ 1748901 h 1793289" name="connsiteY2"/>
                  <a:gd fmla="*/ 0 w 44388" name="connsiteX3"/>
                  <a:gd fmla="*/ 44388 h 1793289" name="connsiteY3"/>
                  <a:gd fmla="*/ 44388 w 44388" name="connsiteX4"/>
                  <a:gd fmla="*/ 0 h 1793289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1793289" w="44388">
                    <a:moveTo>
                      <a:pt x="44388" y="0"/>
                    </a:moveTo>
                    <a:lnTo>
                      <a:pt x="44388" y="1793289"/>
                    </a:lnTo>
                    <a:cubicBezTo>
                      <a:pt x="19873" y="1793289"/>
                      <a:pt x="0" y="1773416"/>
                      <a:pt x="0" y="1748901"/>
                    </a:cubicBezTo>
                    <a:lnTo>
                      <a:pt x="0" y="44388"/>
                    </a:lnTo>
                    <a:cubicBezTo>
                      <a:pt x="0" y="19873"/>
                      <a:pt x="19873" y="0"/>
                      <a:pt x="4438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îṡľidé"/>
              <p:cNvSpPr/>
              <p:nvPr/>
            </p:nvSpPr>
            <p:spPr>
              <a:xfrm flipV="1" rot="16200000">
                <a:off x="1159899" y="1993153"/>
                <a:ext cx="461872" cy="275207"/>
              </a:xfrm>
              <a:prstGeom prst="parallelogram">
                <a:avLst>
                  <a:gd fmla="val 57754" name="adj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îs1îḑe"/>
              <p:cNvSpPr/>
              <p:nvPr/>
            </p:nvSpPr>
            <p:spPr>
              <a:xfrm flipH="1" flipV="1" rot="5400000">
                <a:off x="834385" y="2009429"/>
                <a:ext cx="461872" cy="242655"/>
              </a:xfrm>
              <a:prstGeom prst="parallelogram">
                <a:avLst>
                  <a:gd fmla="val 65071" name="adj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0" name="ïṣlíḍé"/>
            <p:cNvSpPr/>
            <p:nvPr/>
          </p:nvSpPr>
          <p:spPr>
            <a:xfrm>
              <a:off x="849666" y="1433424"/>
              <a:ext cx="4587864" cy="4587864"/>
            </a:xfrm>
            <a:prstGeom prst="arc">
              <a:avLst>
                <a:gd fmla="val 19067119" name="adj1"/>
                <a:gd fmla="val 19881577" name="adj2"/>
              </a:avLst>
            </a:prstGeom>
            <a:noFill/>
            <a:ln cap="rnd" w="28575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329062" y="2922486"/>
            <a:ext cx="2329282" cy="1202893"/>
            <a:chOff x="1769578" y="2349127"/>
            <a:chExt cx="2329282" cy="1202893"/>
          </a:xfrm>
        </p:grpSpPr>
        <p:sp>
          <p:nvSpPr>
            <p:cNvPr id="39" name="文本框 38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69577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29062" y="4751438"/>
            <a:ext cx="2329282" cy="1202893"/>
            <a:chOff x="1769578" y="2349127"/>
            <a:chExt cx="2329282" cy="1202893"/>
          </a:xfrm>
        </p:grpSpPr>
        <p:sp>
          <p:nvSpPr>
            <p:cNvPr id="42" name="文本框 41"/>
            <p:cNvSpPr txBox="1"/>
            <p:nvPr/>
          </p:nvSpPr>
          <p:spPr>
            <a:xfrm>
              <a:off x="1867328" y="2349128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69577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97571" y="2922486"/>
            <a:ext cx="2329282" cy="1202893"/>
            <a:chOff x="1769578" y="2349127"/>
            <a:chExt cx="2329282" cy="1202893"/>
          </a:xfrm>
        </p:grpSpPr>
        <p:sp>
          <p:nvSpPr>
            <p:cNvPr id="45" name="文本框 44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769578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97571" y="4751438"/>
            <a:ext cx="2329282" cy="1202893"/>
            <a:chOff x="1769578" y="2349127"/>
            <a:chExt cx="2329282" cy="1202893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8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69578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104900" y="1693000"/>
              <a:ext cx="99822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altLang="zh-CN" lang="en-US" sz="1000">
                  <a:solidFill>
                    <a:schemeClr val="accent1"/>
                  </a:solidFill>
                  <a:latin charset="0" panose="020b0502020202020204" pitchFamily="34" typeface="Century Gothic"/>
                </a:rPr>
                <a:t>The user can demonstrate on a projector or computer, orThe user can demonstrate on a projector or computer, or print the presentation and make it into a film printThe user can demonstrate on a projector or computer, or print the presentation and make it into a film theThe user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5143500" y="4435528"/>
            <a:ext cx="55570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023645" y="2820663"/>
            <a:ext cx="0" cy="3229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1" name="组合 50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53" name="文本框 52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工作完成情况</a:t>
                </a: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52" name="任意多边形 51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90443370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gdLst>
              <a:gd fmla="*/ 0 w 4521200" name="connsiteX0"/>
              <a:gd fmla="*/ 0 h 4559300" name="connsiteY0"/>
              <a:gd fmla="*/ 4521200 w 4521200" name="connsiteX1"/>
              <a:gd fmla="*/ 0 h 4559300" name="connsiteY1"/>
              <a:gd fmla="*/ 4521200 w 4521200" name="connsiteX2"/>
              <a:gd fmla="*/ 549775 h 4559300" name="connsiteY2"/>
              <a:gd fmla="*/ 4447233 w 4521200" name="connsiteX3"/>
              <a:gd fmla="*/ 549775 h 4559300" name="connsiteY3"/>
              <a:gd fmla="*/ 4447233 w 4521200" name="connsiteX4"/>
              <a:gd fmla="*/ 73967 h 4559300" name="connsiteY4"/>
              <a:gd fmla="*/ 73967 w 4521200" name="connsiteX5"/>
              <a:gd fmla="*/ 73967 h 4559300" name="connsiteY5"/>
              <a:gd fmla="*/ 73967 w 4521200" name="connsiteX6"/>
              <a:gd fmla="*/ 4485333 h 4559300" name="connsiteY6"/>
              <a:gd fmla="*/ 4447233 w 4521200" name="connsiteX7"/>
              <a:gd fmla="*/ 4485333 h 4559300" name="connsiteY7"/>
              <a:gd fmla="*/ 4447233 w 4521200" name="connsiteX8"/>
              <a:gd fmla="*/ 1380772 h 4559300" name="connsiteY8"/>
              <a:gd fmla="*/ 4521200 w 4521200" name="connsiteX9"/>
              <a:gd fmla="*/ 1380772 h 4559300" name="connsiteY9"/>
              <a:gd fmla="*/ 4521200 w 4521200" name="connsiteX10"/>
              <a:gd fmla="*/ 4559300 h 4559300" name="connsiteY10"/>
              <a:gd fmla="*/ 0 w 4521200" name="connsiteX11"/>
              <a:gd fmla="*/ 4559300 h 455930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559300" w="45212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48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PART 03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5652" y="2881342"/>
            <a:ext cx="4269162" cy="7620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en-US" lang="zh-CN" sz="4400"/>
              <a:t>工作存在不足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2" y="3849516"/>
            <a:ext cx="4269162" cy="49377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  <p:extLst>
      <p:ext uri="{BB962C8B-B14F-4D97-AF65-F5344CB8AC3E}">
        <p14:creationId val="94337420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  <p:bldP grpId="0" spid="5"/>
      <p:bldP grpId="0" spid="6"/>
      <p:bldP grpId="0" spid="7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şlïḋè"/>
          <p:cNvSpPr/>
          <p:nvPr/>
        </p:nvSpPr>
        <p:spPr>
          <a:xfrm>
            <a:off x="-11245" y="3969628"/>
            <a:ext cx="5599629" cy="1765676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işḻïďé"/>
          <p:cNvSpPr/>
          <p:nvPr/>
        </p:nvSpPr>
        <p:spPr>
          <a:xfrm>
            <a:off x="7195381" y="3969628"/>
            <a:ext cx="4996621" cy="176567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ṧľîďé"/>
          <p:cNvSpPr/>
          <p:nvPr/>
        </p:nvSpPr>
        <p:spPr>
          <a:xfrm>
            <a:off x="5671624" y="3969627"/>
            <a:ext cx="1448063" cy="1773279"/>
          </a:xfrm>
          <a:prstGeom prst="rect">
            <a:avLst/>
          </a:prstGeom>
          <a:blipFill>
            <a:blip r:embed="rId3"/>
            <a:stretch>
              <a:fillRect l="-42574" r="-41834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ṥľíďé"/>
          <p:cNvSpPr/>
          <p:nvPr/>
        </p:nvSpPr>
        <p:spPr>
          <a:xfrm>
            <a:off x="7193662" y="2108353"/>
            <a:ext cx="3437098" cy="1780407"/>
          </a:xfrm>
          <a:prstGeom prst="rect">
            <a:avLst/>
          </a:prstGeom>
          <a:blipFill>
            <a:blip r:embed="rId4"/>
            <a:stretch>
              <a:fillRect b="-13998" t="-14200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ṩlíḋè"/>
          <p:cNvSpPr/>
          <p:nvPr/>
        </p:nvSpPr>
        <p:spPr>
          <a:xfrm>
            <a:off x="-1556" y="2108353"/>
            <a:ext cx="2936339" cy="1771179"/>
          </a:xfrm>
          <a:prstGeom prst="rect">
            <a:avLst/>
          </a:prstGeom>
          <a:blipFill>
            <a:blip r:embed="rId5"/>
            <a:stretch>
              <a:fillRect b="-5202" t="-5278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ï$ľíḑê"/>
          <p:cNvSpPr/>
          <p:nvPr/>
        </p:nvSpPr>
        <p:spPr>
          <a:xfrm>
            <a:off x="3021663" y="2113857"/>
            <a:ext cx="4086839" cy="17656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ṧḷïḋé"/>
          <p:cNvSpPr/>
          <p:nvPr/>
        </p:nvSpPr>
        <p:spPr>
          <a:xfrm>
            <a:off x="10715923" y="2113857"/>
            <a:ext cx="1476077" cy="1765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/>
          <p:cNvGrpSpPr/>
          <p:nvPr/>
        </p:nvGrpSpPr>
        <p:grpSpPr>
          <a:xfrm>
            <a:off x="3543750" y="2482835"/>
            <a:ext cx="3042663" cy="957185"/>
            <a:chOff x="3624779" y="2412339"/>
            <a:chExt cx="3042663" cy="957185"/>
          </a:xfrm>
        </p:grpSpPr>
        <p:sp>
          <p:nvSpPr>
            <p:cNvPr id="33" name="文本框 32"/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24780" y="2750893"/>
              <a:ext cx="3042663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267237" y="4373873"/>
            <a:ext cx="3042663" cy="957185"/>
            <a:chOff x="3624779" y="2412339"/>
            <a:chExt cx="3042663" cy="957185"/>
          </a:xfrm>
        </p:grpSpPr>
        <p:sp>
          <p:nvSpPr>
            <p:cNvPr id="36" name="文本框 35"/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3624779" y="2750892"/>
              <a:ext cx="3042663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20437" y="4373873"/>
            <a:ext cx="3042663" cy="957185"/>
            <a:chOff x="3624779" y="2412339"/>
            <a:chExt cx="3042663" cy="957185"/>
          </a:xfrm>
        </p:grpSpPr>
        <p:sp>
          <p:nvSpPr>
            <p:cNvPr id="39" name="文本框 38"/>
            <p:cNvSpPr txBox="1"/>
            <p:nvPr/>
          </p:nvSpPr>
          <p:spPr>
            <a:xfrm>
              <a:off x="3624779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24778" y="2750892"/>
              <a:ext cx="3042663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9" name="组合 18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工作存在不足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89297794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iṧ1ïḑè"/>
          <p:cNvGrpSpPr/>
          <p:nvPr/>
        </p:nvGrpSpPr>
        <p:grpSpPr>
          <a:xfrm>
            <a:off x="1477782" y="2593975"/>
            <a:ext cx="3533896" cy="3589175"/>
            <a:chOff x="3302000" y="787400"/>
            <a:chExt cx="5581650" cy="5668963"/>
          </a:xfrm>
        </p:grpSpPr>
        <p:sp>
          <p:nvSpPr>
            <p:cNvPr id="35" name="ïṡlîḓê"/>
            <p:cNvSpPr/>
            <p:nvPr/>
          </p:nvSpPr>
          <p:spPr bwMode="auto">
            <a:xfrm>
              <a:off x="3302000" y="787400"/>
              <a:ext cx="2790825" cy="5022850"/>
            </a:xfrm>
            <a:custGeom>
              <a:gdLst>
                <a:gd fmla="*/ 0 w 1758" name="T0"/>
                <a:gd fmla="*/ 2758 h 3164" name="T1"/>
                <a:gd fmla="*/ 1758 w 1758" name="T2"/>
                <a:gd fmla="*/ 0 h 3164" name="T3"/>
                <a:gd fmla="*/ 879 w 1758" name="T4"/>
                <a:gd fmla="*/ 3164 h 3164" name="T5"/>
                <a:gd fmla="*/ 0 w 1758" name="T6"/>
                <a:gd fmla="*/ 2758 h 316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64" w="1758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îṣḷiďé"/>
            <p:cNvSpPr/>
            <p:nvPr/>
          </p:nvSpPr>
          <p:spPr bwMode="auto">
            <a:xfrm>
              <a:off x="3302000" y="787400"/>
              <a:ext cx="2790825" cy="5022850"/>
            </a:xfrm>
            <a:custGeom>
              <a:gdLst>
                <a:gd fmla="*/ 0 w 1758" name="T0"/>
                <a:gd fmla="*/ 2758 h 3164" name="T1"/>
                <a:gd fmla="*/ 1758 w 1758" name="T2"/>
                <a:gd fmla="*/ 0 h 3164" name="T3"/>
                <a:gd fmla="*/ 879 w 1758" name="T4"/>
                <a:gd fmla="*/ 3164 h 3164" name="T5"/>
                <a:gd fmla="*/ 0 w 1758" name="T6"/>
                <a:gd fmla="*/ 2758 h 316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164" w="1758">
                  <a:moveTo>
                    <a:pt x="0" y="2758"/>
                  </a:moveTo>
                  <a:lnTo>
                    <a:pt x="1758" y="0"/>
                  </a:lnTo>
                  <a:lnTo>
                    <a:pt x="879" y="3164"/>
                  </a:lnTo>
                  <a:lnTo>
                    <a:pt x="0" y="2758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Sḻidê"/>
            <p:cNvSpPr/>
            <p:nvPr/>
          </p:nvSpPr>
          <p:spPr bwMode="auto">
            <a:xfrm>
              <a:off x="5014913" y="787400"/>
              <a:ext cx="1077913" cy="3884613"/>
            </a:xfrm>
            <a:custGeom>
              <a:gdLst>
                <a:gd fmla="*/ 0 w 679" name="T0"/>
                <a:gd fmla="*/ 2447 h 2447" name="T1"/>
                <a:gd fmla="*/ 679 w 679" name="T2"/>
                <a:gd fmla="*/ 2134 h 2447" name="T3"/>
                <a:gd fmla="*/ 679 w 679" name="T4"/>
                <a:gd fmla="*/ 0 h 2447" name="T5"/>
                <a:gd fmla="*/ 0 w 679" name="T6"/>
                <a:gd fmla="*/ 2447 h 24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47" w="679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sľîďe"/>
            <p:cNvSpPr/>
            <p:nvPr/>
          </p:nvSpPr>
          <p:spPr bwMode="auto">
            <a:xfrm>
              <a:off x="5014913" y="787400"/>
              <a:ext cx="1077913" cy="3884613"/>
            </a:xfrm>
            <a:custGeom>
              <a:gdLst>
                <a:gd fmla="*/ 0 w 679" name="T0"/>
                <a:gd fmla="*/ 2447 h 2447" name="T1"/>
                <a:gd fmla="*/ 679 w 679" name="T2"/>
                <a:gd fmla="*/ 2134 h 2447" name="T3"/>
                <a:gd fmla="*/ 679 w 679" name="T4"/>
                <a:gd fmla="*/ 0 h 2447" name="T5"/>
                <a:gd fmla="*/ 0 w 679" name="T6"/>
                <a:gd fmla="*/ 2447 h 24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47" w="679">
                  <a:moveTo>
                    <a:pt x="0" y="2447"/>
                  </a:moveTo>
                  <a:lnTo>
                    <a:pt x="679" y="2134"/>
                  </a:lnTo>
                  <a:lnTo>
                    <a:pt x="679" y="0"/>
                  </a:lnTo>
                  <a:lnTo>
                    <a:pt x="0" y="244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ïṧ1iďè"/>
            <p:cNvSpPr/>
            <p:nvPr/>
          </p:nvSpPr>
          <p:spPr bwMode="auto">
            <a:xfrm>
              <a:off x="4697413" y="4672013"/>
              <a:ext cx="1395413" cy="1784350"/>
            </a:xfrm>
            <a:custGeom>
              <a:gdLst>
                <a:gd fmla="*/ 879 w 879" name="T0"/>
                <a:gd fmla="*/ 1124 h 1124" name="T1"/>
                <a:gd fmla="*/ 879 w 879" name="T2"/>
                <a:gd fmla="*/ 316 h 1124" name="T3"/>
                <a:gd fmla="*/ 200 w 879" name="T4"/>
                <a:gd fmla="*/ 0 h 1124" name="T5"/>
                <a:gd fmla="*/ 0 w 879" name="T6"/>
                <a:gd fmla="*/ 717 h 1124" name="T7"/>
                <a:gd fmla="*/ 879 w 879" name="T8"/>
                <a:gd fmla="*/ 1124 h 1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4" w="879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ṩḻíḑê"/>
            <p:cNvSpPr/>
            <p:nvPr/>
          </p:nvSpPr>
          <p:spPr bwMode="auto">
            <a:xfrm>
              <a:off x="4697413" y="4672013"/>
              <a:ext cx="1395413" cy="1784350"/>
            </a:xfrm>
            <a:custGeom>
              <a:gdLst>
                <a:gd fmla="*/ 879 w 879" name="T0"/>
                <a:gd fmla="*/ 1124 h 1124" name="T1"/>
                <a:gd fmla="*/ 879 w 879" name="T2"/>
                <a:gd fmla="*/ 316 h 1124" name="T3"/>
                <a:gd fmla="*/ 200 w 879" name="T4"/>
                <a:gd fmla="*/ 0 h 1124" name="T5"/>
                <a:gd fmla="*/ 0 w 879" name="T6"/>
                <a:gd fmla="*/ 717 h 1124" name="T7"/>
                <a:gd fmla="*/ 879 w 879" name="T8"/>
                <a:gd fmla="*/ 1124 h 11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24" w="879">
                  <a:moveTo>
                    <a:pt x="879" y="1124"/>
                  </a:moveTo>
                  <a:lnTo>
                    <a:pt x="879" y="316"/>
                  </a:lnTo>
                  <a:lnTo>
                    <a:pt x="200" y="0"/>
                  </a:lnTo>
                  <a:lnTo>
                    <a:pt x="0" y="717"/>
                  </a:lnTo>
                  <a:lnTo>
                    <a:pt x="879" y="1124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islïḑé"/>
            <p:cNvSpPr/>
            <p:nvPr/>
          </p:nvSpPr>
          <p:spPr bwMode="auto">
            <a:xfrm>
              <a:off x="6092825" y="4175125"/>
              <a:ext cx="2790825" cy="2281238"/>
            </a:xfrm>
            <a:custGeom>
              <a:gdLst>
                <a:gd fmla="*/ 0 w 1758" name="T0"/>
                <a:gd fmla="*/ 629 h 1437" name="T1"/>
                <a:gd fmla="*/ 1360 w 1758" name="T2"/>
                <a:gd fmla="*/ 0 h 1437" name="T3"/>
                <a:gd fmla="*/ 1758 w 1758" name="T4"/>
                <a:gd fmla="*/ 624 h 1437" name="T5"/>
                <a:gd fmla="*/ 0 w 1758" name="T6"/>
                <a:gd fmla="*/ 1437 h 1437" name="T7"/>
                <a:gd fmla="*/ 0 w 1758" name="T8"/>
                <a:gd fmla="*/ 629 h 14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7" w="1758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iSḷîde"/>
            <p:cNvSpPr/>
            <p:nvPr/>
          </p:nvSpPr>
          <p:spPr bwMode="auto">
            <a:xfrm>
              <a:off x="6092825" y="4175125"/>
              <a:ext cx="2790825" cy="2281238"/>
            </a:xfrm>
            <a:custGeom>
              <a:gdLst>
                <a:gd fmla="*/ 0 w 1758" name="T0"/>
                <a:gd fmla="*/ 629 h 1437" name="T1"/>
                <a:gd fmla="*/ 1360 w 1758" name="T2"/>
                <a:gd fmla="*/ 0 h 1437" name="T3"/>
                <a:gd fmla="*/ 1758 w 1758" name="T4"/>
                <a:gd fmla="*/ 624 h 1437" name="T5"/>
                <a:gd fmla="*/ 0 w 1758" name="T6"/>
                <a:gd fmla="*/ 1437 h 1437" name="T7"/>
                <a:gd fmla="*/ 0 w 1758" name="T8"/>
                <a:gd fmla="*/ 629 h 143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37" w="1758">
                  <a:moveTo>
                    <a:pt x="0" y="629"/>
                  </a:moveTo>
                  <a:lnTo>
                    <a:pt x="1360" y="0"/>
                  </a:lnTo>
                  <a:lnTo>
                    <a:pt x="1758" y="624"/>
                  </a:lnTo>
                  <a:lnTo>
                    <a:pt x="0" y="1437"/>
                  </a:lnTo>
                  <a:lnTo>
                    <a:pt x="0" y="629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ŝḻïḑé"/>
            <p:cNvSpPr/>
            <p:nvPr/>
          </p:nvSpPr>
          <p:spPr bwMode="auto">
            <a:xfrm>
              <a:off x="5014913" y="4175125"/>
              <a:ext cx="2155825" cy="998538"/>
            </a:xfrm>
            <a:custGeom>
              <a:gdLst>
                <a:gd fmla="*/ 679 w 1358" name="T0"/>
                <a:gd fmla="*/ 629 h 629" name="T1"/>
                <a:gd fmla="*/ 0 w 1358" name="T2"/>
                <a:gd fmla="*/ 313 h 629" name="T3"/>
                <a:gd fmla="*/ 679 w 1358" name="T4"/>
                <a:gd fmla="*/ 0 h 629" name="T5"/>
                <a:gd fmla="*/ 1358 w 1358" name="T6"/>
                <a:gd fmla="*/ 313 h 629" name="T7"/>
                <a:gd fmla="*/ 679 w 1358" name="T8"/>
                <a:gd fmla="*/ 629 h 6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9" w="1358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ísľiďê"/>
            <p:cNvSpPr/>
            <p:nvPr/>
          </p:nvSpPr>
          <p:spPr bwMode="auto">
            <a:xfrm>
              <a:off x="5014913" y="4175125"/>
              <a:ext cx="2155825" cy="998538"/>
            </a:xfrm>
            <a:custGeom>
              <a:gdLst>
                <a:gd fmla="*/ 679 w 1358" name="T0"/>
                <a:gd fmla="*/ 629 h 629" name="T1"/>
                <a:gd fmla="*/ 0 w 1358" name="T2"/>
                <a:gd fmla="*/ 313 h 629" name="T3"/>
                <a:gd fmla="*/ 679 w 1358" name="T4"/>
                <a:gd fmla="*/ 0 h 629" name="T5"/>
                <a:gd fmla="*/ 1358 w 1358" name="T6"/>
                <a:gd fmla="*/ 313 h 629" name="T7"/>
                <a:gd fmla="*/ 679 w 1358" name="T8"/>
                <a:gd fmla="*/ 629 h 62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629" w="1358">
                  <a:moveTo>
                    <a:pt x="679" y="629"/>
                  </a:moveTo>
                  <a:lnTo>
                    <a:pt x="0" y="313"/>
                  </a:lnTo>
                  <a:lnTo>
                    <a:pt x="679" y="0"/>
                  </a:lnTo>
                  <a:lnTo>
                    <a:pt x="1358" y="313"/>
                  </a:lnTo>
                  <a:lnTo>
                    <a:pt x="679" y="629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ïṡļíḋè"/>
            <p:cNvSpPr/>
            <p:nvPr/>
          </p:nvSpPr>
          <p:spPr bwMode="auto">
            <a:xfrm>
              <a:off x="6092825" y="787400"/>
              <a:ext cx="2159000" cy="3884613"/>
            </a:xfrm>
            <a:custGeom>
              <a:gdLst>
                <a:gd fmla="*/ 679 w 1360" name="T0"/>
                <a:gd fmla="*/ 2447 h 2447" name="T1"/>
                <a:gd fmla="*/ 0 w 1360" name="T2"/>
                <a:gd fmla="*/ 0 h 2447" name="T3"/>
                <a:gd fmla="*/ 1360 w 1360" name="T4"/>
                <a:gd fmla="*/ 2134 h 2447" name="T5"/>
                <a:gd fmla="*/ 679 w 1360" name="T6"/>
                <a:gd fmla="*/ 2447 h 24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47" w="1360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şľiďê"/>
            <p:cNvSpPr/>
            <p:nvPr/>
          </p:nvSpPr>
          <p:spPr bwMode="auto">
            <a:xfrm>
              <a:off x="6092825" y="787400"/>
              <a:ext cx="2159000" cy="3884613"/>
            </a:xfrm>
            <a:custGeom>
              <a:gdLst>
                <a:gd fmla="*/ 679 w 1360" name="T0"/>
                <a:gd fmla="*/ 2447 h 2447" name="T1"/>
                <a:gd fmla="*/ 0 w 1360" name="T2"/>
                <a:gd fmla="*/ 0 h 2447" name="T3"/>
                <a:gd fmla="*/ 1360 w 1360" name="T4"/>
                <a:gd fmla="*/ 2134 h 2447" name="T5"/>
                <a:gd fmla="*/ 679 w 1360" name="T6"/>
                <a:gd fmla="*/ 2447 h 24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47" w="1360">
                  <a:moveTo>
                    <a:pt x="679" y="2447"/>
                  </a:moveTo>
                  <a:lnTo>
                    <a:pt x="0" y="0"/>
                  </a:lnTo>
                  <a:lnTo>
                    <a:pt x="1360" y="2134"/>
                  </a:lnTo>
                  <a:lnTo>
                    <a:pt x="679" y="244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śļîḑê"/>
            <p:cNvSpPr/>
            <p:nvPr/>
          </p:nvSpPr>
          <p:spPr bwMode="auto">
            <a:xfrm>
              <a:off x="6092825" y="787400"/>
              <a:ext cx="1077913" cy="3884613"/>
            </a:xfrm>
            <a:custGeom>
              <a:gdLst>
                <a:gd fmla="*/ 679 w 679" name="T0"/>
                <a:gd fmla="*/ 2447 h 2447" name="T1"/>
                <a:gd fmla="*/ 0 w 679" name="T2"/>
                <a:gd fmla="*/ 2134 h 2447" name="T3"/>
                <a:gd fmla="*/ 0 w 679" name="T4"/>
                <a:gd fmla="*/ 0 h 2447" name="T5"/>
                <a:gd fmla="*/ 679 w 679" name="T6"/>
                <a:gd fmla="*/ 2447 h 244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47" w="679">
                  <a:moveTo>
                    <a:pt x="679" y="2447"/>
                  </a:moveTo>
                  <a:lnTo>
                    <a:pt x="0" y="2134"/>
                  </a:lnTo>
                  <a:lnTo>
                    <a:pt x="0" y="0"/>
                  </a:lnTo>
                  <a:lnTo>
                    <a:pt x="679" y="2447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íSļiďe"/>
            <p:cNvSpPr/>
            <p:nvPr/>
          </p:nvSpPr>
          <p:spPr bwMode="auto">
            <a:xfrm>
              <a:off x="6092825" y="2165350"/>
              <a:ext cx="641350" cy="2600325"/>
            </a:xfrm>
            <a:custGeom>
              <a:gdLst>
                <a:gd fmla="*/ 404 w 404" name="T0"/>
                <a:gd fmla="*/ 1452 h 1638" name="T1"/>
                <a:gd fmla="*/ 0 w 404" name="T2"/>
                <a:gd fmla="*/ 0 h 1638" name="T3"/>
                <a:gd fmla="*/ 0 w 404" name="T4"/>
                <a:gd fmla="*/ 1638 h 1638" name="T5"/>
                <a:gd fmla="*/ 404 w 404" name="T6"/>
                <a:gd fmla="*/ 1452 h 16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38" w="403">
                  <a:moveTo>
                    <a:pt x="404" y="1452"/>
                  </a:moveTo>
                  <a:lnTo>
                    <a:pt x="0" y="0"/>
                  </a:lnTo>
                  <a:lnTo>
                    <a:pt x="0" y="1638"/>
                  </a:lnTo>
                  <a:lnTo>
                    <a:pt x="404" y="145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íSḻiḓè"/>
            <p:cNvSpPr/>
            <p:nvPr/>
          </p:nvSpPr>
          <p:spPr bwMode="auto">
            <a:xfrm>
              <a:off x="5453063" y="2165350"/>
              <a:ext cx="639763" cy="2600325"/>
            </a:xfrm>
            <a:custGeom>
              <a:gdLst>
                <a:gd fmla="*/ 403 w 403" name="T0"/>
                <a:gd fmla="*/ 1638 h 1638" name="T1"/>
                <a:gd fmla="*/ 0 w 403" name="T2"/>
                <a:gd fmla="*/ 1452 h 1638" name="T3"/>
                <a:gd fmla="*/ 403 w 403" name="T4"/>
                <a:gd fmla="*/ 0 h 1638" name="T5"/>
                <a:gd fmla="*/ 403 w 403" name="T6"/>
                <a:gd fmla="*/ 1638 h 163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638" w="402">
                  <a:moveTo>
                    <a:pt x="403" y="1638"/>
                  </a:moveTo>
                  <a:lnTo>
                    <a:pt x="0" y="1452"/>
                  </a:lnTo>
                  <a:lnTo>
                    <a:pt x="403" y="0"/>
                  </a:lnTo>
                  <a:lnTo>
                    <a:pt x="403" y="1638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cxnSp>
        <p:nvCxnSpPr>
          <p:cNvPr id="5" name="Straight Connector 19"/>
          <p:cNvCxnSpPr/>
          <p:nvPr/>
        </p:nvCxnSpPr>
        <p:spPr>
          <a:xfrm>
            <a:off x="3070361" y="3195484"/>
            <a:ext cx="2363741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/>
          <p:cNvCxnSpPr/>
          <p:nvPr/>
        </p:nvCxnSpPr>
        <p:spPr>
          <a:xfrm>
            <a:off x="3650785" y="4029947"/>
            <a:ext cx="178331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/>
          <p:cNvCxnSpPr/>
          <p:nvPr/>
        </p:nvCxnSpPr>
        <p:spPr>
          <a:xfrm>
            <a:off x="3244729" y="4795324"/>
            <a:ext cx="218937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2"/>
          <p:cNvCxnSpPr/>
          <p:nvPr/>
        </p:nvCxnSpPr>
        <p:spPr>
          <a:xfrm>
            <a:off x="4181648" y="5612791"/>
            <a:ext cx="1252453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sliďe"/>
          <p:cNvSpPr>
            <a:spLocks noChangeAspect="1"/>
          </p:cNvSpPr>
          <p:nvPr/>
        </p:nvSpPr>
        <p:spPr bwMode="auto">
          <a:xfrm>
            <a:off x="5674204" y="5371037"/>
            <a:ext cx="297747" cy="467726"/>
          </a:xfrm>
          <a:custGeom>
            <a:gdLst>
              <a:gd fmla="*/ 406 w 657" name="T0"/>
              <a:gd fmla="*/ 947 h 1032" name="T1"/>
              <a:gd fmla="*/ 333 w 657" name="T2"/>
              <a:gd fmla="*/ 1031 h 1032" name="T3"/>
              <a:gd fmla="*/ 250 w 657" name="T4"/>
              <a:gd fmla="*/ 947 h 1032" name="T5"/>
              <a:gd fmla="*/ 448 w 657" name="T6"/>
              <a:gd fmla="*/ 916 h 1032" name="T7"/>
              <a:gd fmla="*/ 198 w 657" name="T8"/>
              <a:gd fmla="*/ 833 h 1032" name="T9"/>
              <a:gd fmla="*/ 656 w 657" name="T10"/>
              <a:gd fmla="*/ 333 h 1032" name="T11"/>
              <a:gd fmla="*/ 562 w 657" name="T12"/>
              <a:gd fmla="*/ 562 h 1032" name="T13"/>
              <a:gd fmla="*/ 531 w 657" name="T14"/>
              <a:gd fmla="*/ 635 h 1032" name="T15"/>
              <a:gd fmla="*/ 500 w 657" name="T16"/>
              <a:gd fmla="*/ 708 h 1032" name="T17"/>
              <a:gd fmla="*/ 500 w 657" name="T18"/>
              <a:gd fmla="*/ 729 h 1032" name="T19"/>
              <a:gd fmla="*/ 166 w 657" name="T20"/>
              <a:gd fmla="*/ 791 h 1032" name="T21"/>
              <a:gd fmla="*/ 156 w 657" name="T22"/>
              <a:gd fmla="*/ 708 h 1032" name="T23"/>
              <a:gd fmla="*/ 135 w 657" name="T24"/>
              <a:gd fmla="*/ 635 h 1032" name="T25"/>
              <a:gd fmla="*/ 93 w 657" name="T26"/>
              <a:gd fmla="*/ 552 h 1032" name="T27"/>
              <a:gd fmla="*/ 0 w 657" name="T28"/>
              <a:gd fmla="*/ 333 h 1032" name="T29"/>
              <a:gd fmla="*/ 333 w 657" name="T30"/>
              <a:gd fmla="*/ 0 h 1032" name="T31"/>
              <a:gd fmla="*/ 656 w 657" name="T32"/>
              <a:gd fmla="*/ 333 h 1032" name="T33"/>
              <a:gd fmla="*/ 510 w 657" name="T34"/>
              <a:gd fmla="*/ 156 h 1032" name="T35"/>
              <a:gd fmla="*/ 156 w 657" name="T36"/>
              <a:gd fmla="*/ 156 h 1032" name="T37"/>
              <a:gd fmla="*/ 146 w 657" name="T38"/>
              <a:gd fmla="*/ 499 h 1032" name="T39"/>
              <a:gd fmla="*/ 166 w 657" name="T40"/>
              <a:gd fmla="*/ 541 h 1032" name="T41"/>
              <a:gd fmla="*/ 229 w 657" name="T42"/>
              <a:gd fmla="*/ 666 h 1032" name="T43"/>
              <a:gd fmla="*/ 427 w 657" name="T44"/>
              <a:gd fmla="*/ 718 h 1032" name="T45"/>
              <a:gd fmla="*/ 458 w 657" name="T46"/>
              <a:gd fmla="*/ 604 h 1032" name="T47"/>
              <a:gd fmla="*/ 510 w 657" name="T48"/>
              <a:gd fmla="*/ 520 h 1032" name="T49"/>
              <a:gd fmla="*/ 583 w 657" name="T50"/>
              <a:gd fmla="*/ 333 h 1032" name="T51"/>
              <a:gd fmla="*/ 354 w 657" name="T52"/>
              <a:gd fmla="*/ 354 h 1032" name="T53"/>
              <a:gd fmla="*/ 302 w 657" name="T54"/>
              <a:gd fmla="*/ 354 h 1032" name="T55"/>
              <a:gd fmla="*/ 239 w 657" name="T56"/>
              <a:gd fmla="*/ 354 h 1032" name="T57"/>
              <a:gd fmla="*/ 250 w 657" name="T58"/>
              <a:gd fmla="*/ 499 h 1032" name="T59"/>
              <a:gd fmla="*/ 302 w 657" name="T60"/>
              <a:gd fmla="*/ 499 h 1032" name="T61"/>
              <a:gd fmla="*/ 364 w 657" name="T62"/>
              <a:gd fmla="*/ 499 h 1032" name="T63"/>
              <a:gd fmla="*/ 416 w 657" name="T64"/>
              <a:gd fmla="*/ 499 h 1032" name="T65"/>
              <a:gd fmla="*/ 427 w 657" name="T66"/>
              <a:gd fmla="*/ 354 h 1032" name="T67"/>
              <a:gd fmla="*/ 385 w 657" name="T68"/>
              <a:gd fmla="*/ 416 h 103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032" w="657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ŝḻíďe"/>
          <p:cNvSpPr>
            <a:spLocks noChangeAspect="1"/>
          </p:cNvSpPr>
          <p:nvPr/>
        </p:nvSpPr>
        <p:spPr bwMode="auto">
          <a:xfrm>
            <a:off x="5645724" y="3817895"/>
            <a:ext cx="354707" cy="390279"/>
          </a:xfrm>
          <a:custGeom>
            <a:gdLst>
              <a:gd fmla="+- 0 10802 114" name="T0"/>
              <a:gd fmla="*/ T0 w 21376" name="T1"/>
              <a:gd fmla="*/ 10800 h 21600" name="T2"/>
              <a:gd fmla="+- 0 10802 114" name="T3"/>
              <a:gd fmla="*/ T3 w 21376" name="T4"/>
              <a:gd fmla="*/ 10800 h 21600" name="T5"/>
              <a:gd fmla="+- 0 10802 114" name="T6"/>
              <a:gd fmla="*/ T6 w 21376" name="T7"/>
              <a:gd fmla="*/ 10800 h 21600" name="T8"/>
              <a:gd fmla="+- 0 10802 114" name="T9"/>
              <a:gd fmla="*/ T9 w 21376" name="T10"/>
              <a:gd fmla="*/ 10800 h 21600" name="T11"/>
            </a:gdLst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b="b" l="0" r="r" t="0"/>
            <a:pathLst>
              <a:path h="21600" w="21376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" name="iSlíḓé"/>
          <p:cNvGrpSpPr>
            <a:grpSpLocks noChangeAspect="1"/>
          </p:cNvGrpSpPr>
          <p:nvPr/>
        </p:nvGrpSpPr>
        <p:grpSpPr>
          <a:xfrm>
            <a:off x="5639233" y="2940787"/>
            <a:ext cx="367688" cy="481925"/>
            <a:chOff x="4576763" y="2300287"/>
            <a:chExt cx="276225" cy="361950"/>
          </a:xfrm>
          <a:solidFill>
            <a:schemeClr val="accent1"/>
          </a:solidFill>
        </p:grpSpPr>
        <p:sp>
          <p:nvSpPr>
            <p:cNvPr id="25" name="îSḷiḋè"/>
            <p:cNvSpPr/>
            <p:nvPr/>
          </p:nvSpPr>
          <p:spPr bwMode="auto">
            <a:xfrm>
              <a:off x="4576763" y="2541587"/>
              <a:ext cx="120650" cy="120650"/>
            </a:xfrm>
            <a:custGeom>
              <a:gdLst>
                <a:gd fmla="*/ 92 w 336" name="T0"/>
                <a:gd fmla="*/ 0 h 336" name="T1"/>
                <a:gd fmla="*/ 0 w 336" name="T2"/>
                <a:gd fmla="*/ 243 h 336" name="T3"/>
                <a:gd fmla="*/ 159 w 336" name="T4"/>
                <a:gd fmla="*/ 193 h 336" name="T5"/>
                <a:gd fmla="*/ 251 w 336" name="T6"/>
                <a:gd fmla="*/ 335 h 336" name="T7"/>
                <a:gd fmla="*/ 335 w 336" name="T8"/>
                <a:gd fmla="*/ 84 h 336" name="T9"/>
                <a:gd fmla="*/ 251 w 336" name="T10"/>
                <a:gd fmla="*/ 9 h 336" name="T11"/>
                <a:gd fmla="*/ 92 w 336" name="T12"/>
                <a:gd fmla="*/ 0 h 336" name="T13"/>
                <a:gd fmla="*/ 92 w 336" name="T14"/>
                <a:gd fmla="*/ 0 h 336" name="T15"/>
                <a:gd fmla="*/ 92 w 336" name="T16"/>
                <a:gd fmla="*/ 0 h 3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6" w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iŝļîḑê"/>
            <p:cNvSpPr/>
            <p:nvPr/>
          </p:nvSpPr>
          <p:spPr bwMode="auto">
            <a:xfrm>
              <a:off x="4576763" y="2541587"/>
              <a:ext cx="120650" cy="120650"/>
            </a:xfrm>
            <a:custGeom>
              <a:gdLst>
                <a:gd fmla="*/ 92 w 336" name="T0"/>
                <a:gd fmla="*/ 0 h 336" name="T1"/>
                <a:gd fmla="*/ 0 w 336" name="T2"/>
                <a:gd fmla="*/ 243 h 336" name="T3"/>
                <a:gd fmla="*/ 159 w 336" name="T4"/>
                <a:gd fmla="*/ 193 h 336" name="T5"/>
                <a:gd fmla="*/ 251 w 336" name="T6"/>
                <a:gd fmla="*/ 335 h 336" name="T7"/>
                <a:gd fmla="*/ 335 w 336" name="T8"/>
                <a:gd fmla="*/ 84 h 336" name="T9"/>
                <a:gd fmla="*/ 251 w 336" name="T10"/>
                <a:gd fmla="*/ 9 h 336" name="T11"/>
                <a:gd fmla="*/ 92 w 336" name="T12"/>
                <a:gd fmla="*/ 0 h 3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6" w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ṧľíďe"/>
            <p:cNvSpPr/>
            <p:nvPr/>
          </p:nvSpPr>
          <p:spPr bwMode="auto">
            <a:xfrm>
              <a:off x="4610100" y="2541587"/>
              <a:ext cx="1588" cy="1587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ṥlïḓê"/>
            <p:cNvSpPr/>
            <p:nvPr/>
          </p:nvSpPr>
          <p:spPr bwMode="auto">
            <a:xfrm>
              <a:off x="4732338" y="2541587"/>
              <a:ext cx="120650" cy="120650"/>
            </a:xfrm>
            <a:custGeom>
              <a:gdLst>
                <a:gd fmla="*/ 251 w 336" name="T0"/>
                <a:gd fmla="*/ 0 h 336" name="T1"/>
                <a:gd fmla="*/ 84 w 336" name="T2"/>
                <a:gd fmla="*/ 9 h 336" name="T3"/>
                <a:gd fmla="*/ 0 w 336" name="T4"/>
                <a:gd fmla="*/ 84 h 336" name="T5"/>
                <a:gd fmla="*/ 92 w 336" name="T6"/>
                <a:gd fmla="*/ 335 h 336" name="T7"/>
                <a:gd fmla="*/ 176 w 336" name="T8"/>
                <a:gd fmla="*/ 193 h 336" name="T9"/>
                <a:gd fmla="*/ 335 w 336" name="T10"/>
                <a:gd fmla="*/ 243 h 336" name="T11"/>
                <a:gd fmla="*/ 251 w 336" name="T12"/>
                <a:gd fmla="*/ 0 h 336" name="T13"/>
                <a:gd fmla="*/ 251 w 336" name="T14"/>
                <a:gd fmla="*/ 0 h 336" name="T15"/>
                <a:gd fmla="*/ 251 w 336" name="T16"/>
                <a:gd fmla="*/ 0 h 33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36" w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ṩlíḓê"/>
            <p:cNvSpPr/>
            <p:nvPr/>
          </p:nvSpPr>
          <p:spPr bwMode="auto">
            <a:xfrm>
              <a:off x="4732338" y="2541587"/>
              <a:ext cx="120650" cy="120650"/>
            </a:xfrm>
            <a:custGeom>
              <a:gdLst>
                <a:gd fmla="*/ 251 w 336" name="T0"/>
                <a:gd fmla="*/ 0 h 336" name="T1"/>
                <a:gd fmla="*/ 84 w 336" name="T2"/>
                <a:gd fmla="*/ 9 h 336" name="T3"/>
                <a:gd fmla="*/ 0 w 336" name="T4"/>
                <a:gd fmla="*/ 84 h 336" name="T5"/>
                <a:gd fmla="*/ 92 w 336" name="T6"/>
                <a:gd fmla="*/ 335 h 336" name="T7"/>
                <a:gd fmla="*/ 176 w 336" name="T8"/>
                <a:gd fmla="*/ 193 h 336" name="T9"/>
                <a:gd fmla="*/ 335 w 336" name="T10"/>
                <a:gd fmla="*/ 243 h 336" name="T11"/>
                <a:gd fmla="*/ 251 w 336" name="T12"/>
                <a:gd fmla="*/ 0 h 3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36" w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ïS1íḍê"/>
            <p:cNvSpPr/>
            <p:nvPr/>
          </p:nvSpPr>
          <p:spPr bwMode="auto">
            <a:xfrm>
              <a:off x="4822825" y="2541587"/>
              <a:ext cx="1588" cy="1587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ṩḻîde"/>
            <p:cNvSpPr/>
            <p:nvPr/>
          </p:nvSpPr>
          <p:spPr bwMode="auto">
            <a:xfrm>
              <a:off x="4586288" y="2300287"/>
              <a:ext cx="261937" cy="258762"/>
            </a:xfrm>
            <a:custGeom>
              <a:gdLst>
                <a:gd fmla="*/ 618 w 728" name="T0"/>
                <a:gd fmla="*/ 619 h 720" name="T1"/>
                <a:gd fmla="*/ 627 w 728" name="T2"/>
                <a:gd fmla="*/ 469 h 720" name="T3"/>
                <a:gd fmla="*/ 727 w 728" name="T4"/>
                <a:gd fmla="*/ 360 h 720" name="T5"/>
                <a:gd fmla="*/ 627 w 728" name="T6"/>
                <a:gd fmla="*/ 251 h 720" name="T7"/>
                <a:gd fmla="*/ 618 w 728" name="T8"/>
                <a:gd fmla="*/ 101 h 720" name="T9"/>
                <a:gd fmla="*/ 468 w 728" name="T10"/>
                <a:gd fmla="*/ 92 h 720" name="T11"/>
                <a:gd fmla="*/ 359 w 728" name="T12"/>
                <a:gd fmla="*/ 0 h 720" name="T13"/>
                <a:gd fmla="*/ 250 w 728" name="T14"/>
                <a:gd fmla="*/ 92 h 720" name="T15"/>
                <a:gd fmla="*/ 100 w 728" name="T16"/>
                <a:gd fmla="*/ 101 h 720" name="T17"/>
                <a:gd fmla="*/ 92 w 728" name="T18"/>
                <a:gd fmla="*/ 251 h 720" name="T19"/>
                <a:gd fmla="*/ 0 w 728" name="T20"/>
                <a:gd fmla="*/ 360 h 720" name="T21"/>
                <a:gd fmla="*/ 92 w 728" name="T22"/>
                <a:gd fmla="*/ 469 h 720" name="T23"/>
                <a:gd fmla="*/ 100 w 728" name="T24"/>
                <a:gd fmla="*/ 619 h 720" name="T25"/>
                <a:gd fmla="*/ 250 w 728" name="T26"/>
                <a:gd fmla="*/ 628 h 720" name="T27"/>
                <a:gd fmla="*/ 359 w 728" name="T28"/>
                <a:gd fmla="*/ 719 h 720" name="T29"/>
                <a:gd fmla="*/ 468 w 728" name="T30"/>
                <a:gd fmla="*/ 628 h 720" name="T31"/>
                <a:gd fmla="*/ 618 w 728" name="T32"/>
                <a:gd fmla="*/ 619 h 720" name="T33"/>
                <a:gd fmla="*/ 359 w 728" name="T34"/>
                <a:gd fmla="*/ 561 h 720" name="T35"/>
                <a:gd fmla="*/ 159 w 728" name="T36"/>
                <a:gd fmla="*/ 360 h 720" name="T37"/>
                <a:gd fmla="*/ 359 w 728" name="T38"/>
                <a:gd fmla="*/ 159 h 720" name="T39"/>
                <a:gd fmla="*/ 560 w 728" name="T40"/>
                <a:gd fmla="*/ 360 h 720" name="T41"/>
                <a:gd fmla="*/ 359 w 728" name="T42"/>
                <a:gd fmla="*/ 561 h 720" name="T43"/>
                <a:gd fmla="*/ 359 w 728" name="T44"/>
                <a:gd fmla="*/ 561 h 720" name="T45"/>
                <a:gd fmla="*/ 359 w 728" name="T46"/>
                <a:gd fmla="*/ 561 h 720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20" w="728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ŝļíďe"/>
            <p:cNvSpPr/>
            <p:nvPr/>
          </p:nvSpPr>
          <p:spPr bwMode="auto">
            <a:xfrm>
              <a:off x="4691063" y="2387599"/>
              <a:ext cx="36512" cy="80963"/>
            </a:xfrm>
            <a:custGeom>
              <a:gdLst>
                <a:gd fmla="*/ 0 w 102" name="T0"/>
                <a:gd fmla="*/ 33 h 227" name="T1"/>
                <a:gd fmla="*/ 9 w 102" name="T2"/>
                <a:gd fmla="*/ 67 h 227" name="T3"/>
                <a:gd fmla="*/ 50 w 102" name="T4"/>
                <a:gd fmla="*/ 50 h 227" name="T5"/>
                <a:gd fmla="*/ 50 w 102" name="T6"/>
                <a:gd fmla="*/ 226 h 227" name="T7"/>
                <a:gd fmla="*/ 101 w 102" name="T8"/>
                <a:gd fmla="*/ 226 h 227" name="T9"/>
                <a:gd fmla="*/ 101 w 102" name="T10"/>
                <a:gd fmla="*/ 0 h 227" name="T11"/>
                <a:gd fmla="*/ 59 w 102" name="T12"/>
                <a:gd fmla="*/ 0 h 227" name="T13"/>
                <a:gd fmla="*/ 0 w 102" name="T14"/>
                <a:gd fmla="*/ 33 h 227" name="T15"/>
                <a:gd fmla="*/ 0 w 102" name="T16"/>
                <a:gd fmla="*/ 33 h 227" name="T17"/>
                <a:gd fmla="*/ 0 w 102" name="T18"/>
                <a:gd fmla="*/ 33 h 227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26" w="102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ṣḻîḓè"/>
            <p:cNvSpPr/>
            <p:nvPr/>
          </p:nvSpPr>
          <p:spPr bwMode="auto">
            <a:xfrm>
              <a:off x="4691063" y="2387599"/>
              <a:ext cx="36512" cy="80963"/>
            </a:xfrm>
            <a:custGeom>
              <a:gdLst>
                <a:gd fmla="*/ 0 w 102" name="T0"/>
                <a:gd fmla="*/ 33 h 227" name="T1"/>
                <a:gd fmla="*/ 9 w 102" name="T2"/>
                <a:gd fmla="*/ 67 h 227" name="T3"/>
                <a:gd fmla="*/ 50 w 102" name="T4"/>
                <a:gd fmla="*/ 50 h 227" name="T5"/>
                <a:gd fmla="*/ 50 w 102" name="T6"/>
                <a:gd fmla="*/ 50 h 227" name="T7"/>
                <a:gd fmla="*/ 50 w 102" name="T8"/>
                <a:gd fmla="*/ 226 h 227" name="T9"/>
                <a:gd fmla="*/ 101 w 102" name="T10"/>
                <a:gd fmla="*/ 226 h 227" name="T11"/>
                <a:gd fmla="*/ 101 w 102" name="T12"/>
                <a:gd fmla="*/ 0 h 227" name="T13"/>
                <a:gd fmla="*/ 59 w 102" name="T14"/>
                <a:gd fmla="*/ 0 h 227" name="T15"/>
                <a:gd fmla="*/ 0 w 102" name="T16"/>
                <a:gd fmla="*/ 33 h 227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226" w="102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ṣliḋê"/>
            <p:cNvSpPr/>
            <p:nvPr/>
          </p:nvSpPr>
          <p:spPr bwMode="auto">
            <a:xfrm>
              <a:off x="4691063" y="2400299"/>
              <a:ext cx="1587" cy="1588"/>
            </a:xfrm>
            <a:custGeom>
              <a:gdLst>
                <a:gd fmla="*/ 0 w 1" name="T0"/>
                <a:gd fmla="*/ 0 h 1" name="T1"/>
                <a:gd fmla="*/ 0 w 1" name="T2"/>
                <a:gd fmla="*/ 0 h 1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lc="http://schemas.openxmlformats.org/drawingml/2006/lockedCanvas" cap="flat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>
                  <a:effectLst>
                    <a:outerShdw algn="ctr" blurRad="63500" dir="2700000" dist="38099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2" name="ïŝ1îḑé"/>
          <p:cNvSpPr>
            <a:spLocks noChangeAspect="1"/>
          </p:cNvSpPr>
          <p:nvPr/>
        </p:nvSpPr>
        <p:spPr bwMode="auto">
          <a:xfrm>
            <a:off x="5651631" y="4621042"/>
            <a:ext cx="342892" cy="410389"/>
          </a:xfrm>
          <a:custGeom>
            <a:gdLst>
              <a:gd fmla="*/ 206367 w 449768" name="connsiteX0"/>
              <a:gd fmla="*/ 423375 h 538305" name="connsiteY0"/>
              <a:gd fmla="*/ 208536 w 449768" name="connsiteX1"/>
              <a:gd fmla="*/ 434347 h 538305" name="connsiteY1"/>
              <a:gd fmla="*/ 136133 w 449768" name="connsiteX2"/>
              <a:gd fmla="*/ 527584 h 538305" name="connsiteY2"/>
              <a:gd fmla="*/ 120760 w 449768" name="connsiteX3"/>
              <a:gd fmla="*/ 517169 h 538305" name="connsiteY3"/>
              <a:gd fmla="*/ 192667 w 449768" name="connsiteX4"/>
              <a:gd fmla="*/ 423933 h 538305" name="connsiteY4"/>
              <a:gd fmla="*/ 206367 w 449768" name="connsiteX5"/>
              <a:gd fmla="*/ 423375 h 538305" name="connsiteY5"/>
              <a:gd fmla="*/ 158371 w 449768" name="connsiteX6"/>
              <a:gd fmla="*/ 386315 h 538305" name="connsiteY6"/>
              <a:gd fmla="*/ 160292 w 449768" name="connsiteX7"/>
              <a:gd fmla="*/ 397002 h 538305" name="connsiteY7"/>
              <a:gd fmla="*/ 51725 w 449768" name="connsiteX8"/>
              <a:gd fmla="*/ 536376 h 538305" name="connsiteY8"/>
              <a:gd fmla="*/ 41315 w 449768" name="connsiteX9"/>
              <a:gd fmla="*/ 525997 h 538305" name="connsiteY9"/>
              <a:gd fmla="*/ 144924 w 449768" name="connsiteX10"/>
              <a:gd fmla="*/ 387118 h 538305" name="connsiteY10"/>
              <a:gd fmla="*/ 158371 w 449768" name="connsiteX11"/>
              <a:gd fmla="*/ 386315 h 538305" name="connsiteY11"/>
              <a:gd fmla="*/ 112005 w 449768" name="connsiteX12"/>
              <a:gd fmla="*/ 349971 h 538305" name="connsiteY12"/>
              <a:gd fmla="*/ 113740 w 449768" name="connsiteX13"/>
              <a:gd fmla="*/ 362927 h 538305" name="connsiteY13"/>
              <a:gd fmla="*/ 41338 w 449768" name="connsiteX14"/>
              <a:gd fmla="*/ 455221 h 538305" name="connsiteY14"/>
              <a:gd fmla="*/ 25965 w 449768" name="connsiteX15"/>
              <a:gd fmla="*/ 444857 h 538305" name="connsiteY15"/>
              <a:gd fmla="*/ 98367 w 449768" name="connsiteX16"/>
              <a:gd fmla="*/ 352562 h 538305" name="connsiteY16"/>
              <a:gd fmla="*/ 112005 w 449768" name="connsiteX17"/>
              <a:gd fmla="*/ 349971 h 538305" name="connsiteY17"/>
              <a:gd fmla="*/ 287508 w 449768" name="connsiteX18"/>
              <a:gd fmla="*/ 153269 h 538305" name="connsiteY18"/>
              <a:gd fmla="*/ 261020 w 449768" name="connsiteX19"/>
              <a:gd fmla="*/ 165441 h 538305" name="connsiteY19"/>
              <a:gd fmla="*/ 255548 w 449768" name="connsiteX20"/>
              <a:gd fmla="*/ 175874 h 538305" name="connsiteY20"/>
              <a:gd fmla="*/ 276441 w 449768" name="connsiteX21"/>
              <a:gd fmla="*/ 232511 h 538305" name="connsiteY21"/>
              <a:gd fmla="*/ 328174 w 449768" name="connsiteX22"/>
              <a:gd fmla="*/ 227543 h 538305" name="connsiteY22"/>
              <a:gd fmla="*/ 333645 w 449768" name="connsiteX23"/>
              <a:gd fmla="*/ 217110 h 538305" name="connsiteY23"/>
              <a:gd fmla="*/ 317727 w 449768" name="connsiteX24"/>
              <a:gd fmla="*/ 160472 h 538305" name="connsiteY24"/>
              <a:gd fmla="*/ 287508 w 449768" name="connsiteX25"/>
              <a:gd fmla="*/ 153269 h 538305" name="connsiteY25"/>
              <a:gd fmla="*/ 437111 w 449768" name="connsiteX26"/>
              <a:gd fmla="*/ 0 h 538305" name="connsiteY26"/>
              <a:gd fmla="*/ 442086 w 449768" name="connsiteX27"/>
              <a:gd fmla="*/ 0 h 538305" name="connsiteY27"/>
              <a:gd fmla="*/ 447557 w 449768" name="connsiteX28"/>
              <a:gd fmla="*/ 4968 h 538305" name="connsiteY28"/>
              <a:gd fmla="*/ 447557 w 449768" name="connsiteX29"/>
              <a:gd fmla="*/ 9937 h 538305" name="connsiteY29"/>
              <a:gd fmla="*/ 447557 w 449768" name="connsiteX30"/>
              <a:gd fmla="*/ 20370 h 538305" name="connsiteY30"/>
              <a:gd fmla="*/ 447557 w 449768" name="connsiteX31"/>
              <a:gd fmla="*/ 46204 h 538305" name="connsiteY31"/>
              <a:gd fmla="*/ 442086 w 449768" name="connsiteX32"/>
              <a:gd fmla="*/ 103338 h 538305" name="connsiteY32"/>
              <a:gd fmla="*/ 442086 w 449768" name="connsiteX33"/>
              <a:gd fmla="*/ 113771 h 538305" name="connsiteY33"/>
              <a:gd fmla="*/ 437111 w 449768" name="connsiteX34"/>
              <a:gd fmla="*/ 134141 h 538305" name="connsiteY34"/>
              <a:gd fmla="*/ 421194 w 449768" name="connsiteX35"/>
              <a:gd fmla="*/ 175874 h 538305" name="connsiteY35"/>
              <a:gd fmla="*/ 354040 w 449768" name="connsiteX36"/>
              <a:gd fmla="*/ 289645 h 538305" name="connsiteY36"/>
              <a:gd fmla="*/ 344091 w 449768" name="connsiteX37"/>
              <a:gd fmla="*/ 325913 h 538305" name="connsiteY37"/>
              <a:gd fmla="*/ 276441 w 449768" name="connsiteX38"/>
              <a:gd fmla="*/ 506754 h 538305" name="connsiteY38"/>
              <a:gd fmla="*/ 261020 w 449768" name="connsiteX39"/>
              <a:gd fmla="*/ 496321 h 538305" name="connsiteY39"/>
              <a:gd fmla="*/ 17278 w 449768" name="connsiteX40"/>
              <a:gd fmla="*/ 310511 h 538305" name="connsiteY40"/>
              <a:gd fmla="*/ 1858 w 449768" name="connsiteX41"/>
              <a:gd fmla="*/ 289645 h 538305" name="connsiteY41"/>
              <a:gd fmla="*/ 162528 w 449768" name="connsiteX42"/>
              <a:gd fmla="*/ 186307 h 538305" name="connsiteY42"/>
              <a:gd fmla="*/ 193369 w 449768" name="connsiteX43"/>
              <a:gd fmla="*/ 165441 h 538305" name="connsiteY43"/>
              <a:gd fmla="*/ 312753 w 449768" name="connsiteX44"/>
              <a:gd fmla="*/ 51669 h 538305" name="connsiteY44"/>
              <a:gd fmla="*/ 400799 w 449768" name="connsiteX45"/>
              <a:gd fmla="*/ 9937 h 538305" name="connsiteY45"/>
              <a:gd fmla="*/ 426665 w 449768" name="connsiteX46"/>
              <a:gd fmla="*/ 4968 h 538305" name="connsiteY46"/>
              <a:gd fmla="*/ 437111 w 449768" name="connsiteX47"/>
              <a:gd fmla="*/ 0 h 538305" name="connsiteY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b="b" l="l" r="r" t="t"/>
            <a:pathLst>
              <a:path h="538305" w="449768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lc="http://schemas.openxmlformats.org/drawingml/2006/lockedCanvas" cap="flat" w="9525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>
                <a:effectLst>
                  <a:outerShdw algn="ctr" blurRad="63500" dir="2700000" dist="38099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3" name="组合 52"/>
          <p:cNvGrpSpPr/>
          <p:nvPr/>
        </p:nvGrpSpPr>
        <p:grpSpPr>
          <a:xfrm>
            <a:off x="6273800" y="2849623"/>
            <a:ext cx="4409785" cy="573089"/>
            <a:chOff x="1769577" y="2349127"/>
            <a:chExt cx="4409785" cy="573089"/>
          </a:xfrm>
        </p:grpSpPr>
        <p:sp>
          <p:nvSpPr>
            <p:cNvPr id="54" name="文本框 53"/>
            <p:cNvSpPr txBox="1"/>
            <p:nvPr/>
          </p:nvSpPr>
          <p:spPr>
            <a:xfrm>
              <a:off x="176957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69577" y="2636881"/>
              <a:ext cx="4409785" cy="28255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273800" y="3675164"/>
            <a:ext cx="4409785" cy="573089"/>
            <a:chOff x="1769577" y="2349127"/>
            <a:chExt cx="4409785" cy="573089"/>
          </a:xfrm>
        </p:grpSpPr>
        <p:sp>
          <p:nvSpPr>
            <p:cNvPr id="66" name="文本框 65"/>
            <p:cNvSpPr txBox="1"/>
            <p:nvPr/>
          </p:nvSpPr>
          <p:spPr>
            <a:xfrm>
              <a:off x="176957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769577" y="2636881"/>
              <a:ext cx="4409785" cy="28255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73800" y="4500705"/>
            <a:ext cx="4409785" cy="573089"/>
            <a:chOff x="1769577" y="2349127"/>
            <a:chExt cx="4409785" cy="573089"/>
          </a:xfrm>
        </p:grpSpPr>
        <p:sp>
          <p:nvSpPr>
            <p:cNvPr id="69" name="文本框 68"/>
            <p:cNvSpPr txBox="1"/>
            <p:nvPr/>
          </p:nvSpPr>
          <p:spPr>
            <a:xfrm>
              <a:off x="176957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769577" y="2636881"/>
              <a:ext cx="4409785" cy="28255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273800" y="5326246"/>
            <a:ext cx="4409785" cy="573089"/>
            <a:chOff x="1769577" y="2349127"/>
            <a:chExt cx="4409785" cy="573089"/>
          </a:xfrm>
        </p:grpSpPr>
        <p:sp>
          <p:nvSpPr>
            <p:cNvPr id="72" name="文本框 71"/>
            <p:cNvSpPr txBox="1"/>
            <p:nvPr/>
          </p:nvSpPr>
          <p:spPr>
            <a:xfrm>
              <a:off x="176957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769577" y="2636881"/>
              <a:ext cx="4409785" cy="28255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56" name="直接连接符 55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1104900" y="1693000"/>
              <a:ext cx="99822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altLang="zh-CN" lang="en-US" sz="1000">
                  <a:solidFill>
                    <a:schemeClr val="accent1"/>
                  </a:solidFill>
                  <a:latin charset="0" panose="020b0502020202020204" pitchFamily="34" typeface="Century Gothic"/>
                </a:rPr>
                <a:t>The user can demonstrate on a projector or computer, orThe user can demonstrate on a projector or computer, or print the presentation and make it into a film printThe user can demonstrate on a projector or computer, or print the presentation and make it into a film theThe user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9" name="组合 58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61" name="文本框 60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工作存在不足</a:t>
                </a:r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60" name="任意多边形 59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1660179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0"/>
      <p:bldP grpId="0" spid="1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iŝḷiḓé"/>
          <p:cNvSpPr/>
          <p:nvPr/>
        </p:nvSpPr>
        <p:spPr>
          <a:xfrm flipH="1">
            <a:off x="5143501" y="1721922"/>
            <a:ext cx="1490832" cy="1490983"/>
          </a:xfrm>
          <a:prstGeom prst="circularArrow">
            <a:avLst>
              <a:gd fmla="val 10980" name="adj1"/>
              <a:gd fmla="val 1142322" name="adj2"/>
              <a:gd fmla="val 4500000" name="adj3"/>
              <a:gd fmla="val 10800000" name="adj4"/>
              <a:gd fmla="val 12500" name="adj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sļiḓê"/>
          <p:cNvSpPr/>
          <p:nvPr/>
        </p:nvSpPr>
        <p:spPr>
          <a:xfrm flipH="1">
            <a:off x="5557667" y="2578714"/>
            <a:ext cx="1490832" cy="1490983"/>
          </a:xfrm>
          <a:prstGeom prst="leftCircularArrow">
            <a:avLst>
              <a:gd fmla="val 10980" name="adj1"/>
              <a:gd fmla="val 1142322" name="adj2"/>
              <a:gd fmla="val 6300000" name="adj3"/>
              <a:gd fmla="val 18900000" name="adj4"/>
              <a:gd fmla="val 12500" name="adj5"/>
            </a:avLst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śļiḑe"/>
          <p:cNvSpPr/>
          <p:nvPr/>
        </p:nvSpPr>
        <p:spPr>
          <a:xfrm flipH="1">
            <a:off x="5143501" y="3438668"/>
            <a:ext cx="1490832" cy="1490983"/>
          </a:xfrm>
          <a:prstGeom prst="circularArrow">
            <a:avLst>
              <a:gd fmla="val 10980" name="adj1"/>
              <a:gd fmla="val 1142322" name="adj2"/>
              <a:gd fmla="val 4500000" name="adj3"/>
              <a:gd fmla="val 13500000" name="adj4"/>
              <a:gd fmla="val 12500" name="adj5"/>
            </a:avLst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íṧlïḋê"/>
          <p:cNvSpPr/>
          <p:nvPr/>
        </p:nvSpPr>
        <p:spPr>
          <a:xfrm flipH="1">
            <a:off x="5661419" y="4394305"/>
            <a:ext cx="1280812" cy="1281431"/>
          </a:xfrm>
          <a:prstGeom prst="blockArc">
            <a:avLst>
              <a:gd fmla="val 0" name="adj1"/>
              <a:gd fmla="val 18900000" name="adj2"/>
              <a:gd fmla="val 12740" name="adj3"/>
            </a:avLst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椭圆 41"/>
          <p:cNvSpPr/>
          <p:nvPr/>
        </p:nvSpPr>
        <p:spPr>
          <a:xfrm>
            <a:off x="5739191" y="2266910"/>
            <a:ext cx="299452" cy="299000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2" name="椭圆 42"/>
          <p:cNvSpPr/>
          <p:nvPr/>
        </p:nvSpPr>
        <p:spPr>
          <a:xfrm>
            <a:off x="5739191" y="3982198"/>
            <a:ext cx="299452" cy="299000"/>
          </a:xfrm>
          <a:custGeom>
            <a:gdLst>
              <a:gd fmla="*/ 264400 w 607639" name="connsiteX0"/>
              <a:gd fmla="*/ 371924 h 606722" name="connsiteY0"/>
              <a:gd fmla="*/ 209306 w 607639" name="connsiteX1"/>
              <a:gd fmla="*/ 398407 h 606722" name="connsiteY1"/>
              <a:gd fmla="*/ 171212 w 607639" name="connsiteX2"/>
              <a:gd fmla="*/ 423290 h 606722" name="connsiteY2"/>
              <a:gd fmla="*/ 196756 w 607639" name="connsiteX3"/>
              <a:gd fmla="*/ 433510 h 606722" name="connsiteY3"/>
              <a:gd fmla="*/ 410813 w 607639" name="connsiteX4"/>
              <a:gd fmla="*/ 433510 h 606722" name="connsiteY4"/>
              <a:gd fmla="*/ 436358 w 607639" name="connsiteX5"/>
              <a:gd fmla="*/ 423290 h 606722" name="connsiteY5"/>
              <a:gd fmla="*/ 398352 w 607639" name="connsiteX6"/>
              <a:gd fmla="*/ 398407 h 606722" name="connsiteY6"/>
              <a:gd fmla="*/ 342368 w 607639" name="connsiteX7"/>
              <a:gd fmla="*/ 372457 h 606722" name="connsiteY7"/>
              <a:gd fmla="*/ 303740 w 607639" name="connsiteX8"/>
              <a:gd fmla="*/ 382499 h 606722" name="connsiteY8"/>
              <a:gd fmla="*/ 264400 w 607639" name="connsiteX9"/>
              <a:gd fmla="*/ 371924 h 606722" name="connsiteY9"/>
              <a:gd fmla="*/ 303740 w 607639" name="connsiteX10"/>
              <a:gd fmla="*/ 173124 h 606722" name="connsiteY10"/>
              <a:gd fmla="*/ 236720 w 607639" name="connsiteX11"/>
              <a:gd fmla="*/ 262970 h 606722" name="connsiteY11"/>
              <a:gd fmla="*/ 303740 w 607639" name="connsiteX12"/>
              <a:gd fmla="*/ 352906 h 606722" name="connsiteY12"/>
              <a:gd fmla="*/ 370850 w 607639" name="connsiteX13"/>
              <a:gd fmla="*/ 262970 h 606722" name="connsiteY13"/>
              <a:gd fmla="*/ 303740 w 607639" name="connsiteX14"/>
              <a:gd fmla="*/ 173124 h 606722" name="connsiteY14"/>
              <a:gd fmla="*/ 303740 w 607639" name="connsiteX15"/>
              <a:gd fmla="*/ 143530 h 606722" name="connsiteY15"/>
              <a:gd fmla="*/ 400489 w 607639" name="connsiteX16"/>
              <a:gd fmla="*/ 262970 h 606722" name="connsiteY16"/>
              <a:gd fmla="*/ 368981 w 607639" name="connsiteX17"/>
              <a:gd fmla="*/ 350684 h 606722" name="connsiteY17"/>
              <a:gd fmla="*/ 410902 w 607639" name="connsiteX18"/>
              <a:gd fmla="*/ 371568 h 606722" name="connsiteY18"/>
              <a:gd fmla="*/ 466085 w 607639" name="connsiteX19"/>
              <a:gd fmla="*/ 423290 h 606722" name="connsiteY19"/>
              <a:gd fmla="*/ 410813 w 607639" name="connsiteX20"/>
              <a:gd fmla="*/ 463192 h 606722" name="connsiteY20"/>
              <a:gd fmla="*/ 196756 w 607639" name="connsiteX21"/>
              <a:gd fmla="*/ 463192 h 606722" name="connsiteY21"/>
              <a:gd fmla="*/ 141484 w 607639" name="connsiteX22"/>
              <a:gd fmla="*/ 423290 h 606722" name="connsiteY22"/>
              <a:gd fmla="*/ 196578 w 607639" name="connsiteX23"/>
              <a:gd fmla="*/ 371657 h 606722" name="connsiteY23"/>
              <a:gd fmla="*/ 238589 w 607639" name="connsiteX24"/>
              <a:gd fmla="*/ 350773 h 606722" name="connsiteY24"/>
              <a:gd fmla="*/ 206992 w 607639" name="connsiteX25"/>
              <a:gd fmla="*/ 262970 h 606722" name="connsiteY25"/>
              <a:gd fmla="*/ 303740 w 607639" name="connsiteX26"/>
              <a:gd fmla="*/ 143530 h 606722" name="connsiteY26"/>
              <a:gd fmla="*/ 288644 w 607639" name="connsiteX27"/>
              <a:gd fmla="*/ 31105 h 606722" name="connsiteY27"/>
              <a:gd fmla="*/ 31152 w 607639" name="connsiteX28"/>
              <a:gd fmla="*/ 288209 h 606722" name="connsiteY28"/>
              <a:gd fmla="*/ 91141 w 607639" name="connsiteX29"/>
              <a:gd fmla="*/ 288209 h 606722" name="connsiteY29"/>
              <a:gd fmla="*/ 91141 w 607639" name="connsiteX30"/>
              <a:gd fmla="*/ 318514 h 606722" name="connsiteY30"/>
              <a:gd fmla="*/ 31152 w 607639" name="connsiteX31"/>
              <a:gd fmla="*/ 318514 h 606722" name="connsiteY31"/>
              <a:gd fmla="*/ 288644 w 607639" name="connsiteX32"/>
              <a:gd fmla="*/ 575617 h 606722" name="connsiteY32"/>
              <a:gd fmla="*/ 288644 w 607639" name="connsiteX33"/>
              <a:gd fmla="*/ 515718 h 606722" name="connsiteY33"/>
              <a:gd fmla="*/ 318995 w 607639" name="connsiteX34"/>
              <a:gd fmla="*/ 515718 h 606722" name="connsiteY34"/>
              <a:gd fmla="*/ 318995 w 607639" name="connsiteX35"/>
              <a:gd fmla="*/ 575617 h 606722" name="connsiteY35"/>
              <a:gd fmla="*/ 576487 w 607639" name="connsiteX36"/>
              <a:gd fmla="*/ 318514 h 606722" name="connsiteY36"/>
              <a:gd fmla="*/ 516498 w 607639" name="connsiteX37"/>
              <a:gd fmla="*/ 318514 h 606722" name="connsiteY37"/>
              <a:gd fmla="*/ 516498 w 607639" name="connsiteX38"/>
              <a:gd fmla="*/ 288209 h 606722" name="connsiteY38"/>
              <a:gd fmla="*/ 576487 w 607639" name="connsiteX39"/>
              <a:gd fmla="*/ 288209 h 606722" name="connsiteY39"/>
              <a:gd fmla="*/ 318995 w 607639" name="connsiteX40"/>
              <a:gd fmla="*/ 31105 h 606722" name="connsiteY40"/>
              <a:gd fmla="*/ 318995 w 607639" name="connsiteX41"/>
              <a:gd fmla="*/ 91004 h 606722" name="connsiteY41"/>
              <a:gd fmla="*/ 288644 w 607639" name="connsiteX42"/>
              <a:gd fmla="*/ 91004 h 606722" name="connsiteY42"/>
              <a:gd fmla="*/ 303775 w 607639" name="connsiteX43"/>
              <a:gd fmla="*/ 0 h 606722" name="connsiteY43"/>
              <a:gd fmla="*/ 607639 w 607639" name="connsiteX44"/>
              <a:gd fmla="*/ 303317 h 606722" name="connsiteY44"/>
              <a:gd fmla="*/ 303775 w 607639" name="connsiteX45"/>
              <a:gd fmla="*/ 606722 h 606722" name="connsiteY45"/>
              <a:gd fmla="*/ 0 w 607639" name="connsiteX46"/>
              <a:gd fmla="*/ 303317 h 606722" name="connsiteY46"/>
              <a:gd fmla="*/ 303775 w 607639" name="connsiteX47"/>
              <a:gd fmla="*/ 0 h 606722" name="connsiteY4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b="b" l="l" r="r" t="t"/>
            <a:pathLst>
              <a:path h="606722" w="607639">
                <a:moveTo>
                  <a:pt x="264400" y="371924"/>
                </a:moveTo>
                <a:cubicBezTo>
                  <a:pt x="249625" y="379033"/>
                  <a:pt x="214557" y="395918"/>
                  <a:pt x="209306" y="398407"/>
                </a:cubicBezTo>
                <a:cubicBezTo>
                  <a:pt x="175929" y="413870"/>
                  <a:pt x="171212" y="416536"/>
                  <a:pt x="171212" y="423290"/>
                </a:cubicBezTo>
                <a:cubicBezTo>
                  <a:pt x="171212" y="432088"/>
                  <a:pt x="177531" y="433510"/>
                  <a:pt x="196756" y="433510"/>
                </a:cubicBezTo>
                <a:lnTo>
                  <a:pt x="410813" y="433510"/>
                </a:lnTo>
                <a:cubicBezTo>
                  <a:pt x="429949" y="433510"/>
                  <a:pt x="436358" y="432088"/>
                  <a:pt x="436358" y="423290"/>
                </a:cubicBezTo>
                <a:cubicBezTo>
                  <a:pt x="436358" y="416536"/>
                  <a:pt x="431551" y="413870"/>
                  <a:pt x="398352" y="398407"/>
                </a:cubicBezTo>
                <a:cubicBezTo>
                  <a:pt x="393813" y="396363"/>
                  <a:pt x="362216" y="381699"/>
                  <a:pt x="342368" y="372457"/>
                </a:cubicBezTo>
                <a:cubicBezTo>
                  <a:pt x="330531" y="378856"/>
                  <a:pt x="317536" y="382499"/>
                  <a:pt x="303740" y="382499"/>
                </a:cubicBezTo>
                <a:cubicBezTo>
                  <a:pt x="289766" y="382499"/>
                  <a:pt x="276416" y="378589"/>
                  <a:pt x="264400" y="371924"/>
                </a:cubicBezTo>
                <a:close/>
                <a:moveTo>
                  <a:pt x="303740" y="173124"/>
                </a:moveTo>
                <a:cubicBezTo>
                  <a:pt x="266803" y="173124"/>
                  <a:pt x="236720" y="213470"/>
                  <a:pt x="236720" y="262970"/>
                </a:cubicBezTo>
                <a:cubicBezTo>
                  <a:pt x="236720" y="312559"/>
                  <a:pt x="266803" y="352906"/>
                  <a:pt x="303740" y="352906"/>
                </a:cubicBezTo>
                <a:cubicBezTo>
                  <a:pt x="340766" y="352906"/>
                  <a:pt x="370850" y="312559"/>
                  <a:pt x="370850" y="262970"/>
                </a:cubicBezTo>
                <a:cubicBezTo>
                  <a:pt x="370850" y="213470"/>
                  <a:pt x="340766" y="173124"/>
                  <a:pt x="303740" y="173124"/>
                </a:cubicBezTo>
                <a:close/>
                <a:moveTo>
                  <a:pt x="303740" y="143530"/>
                </a:moveTo>
                <a:cubicBezTo>
                  <a:pt x="357143" y="143530"/>
                  <a:pt x="400489" y="197118"/>
                  <a:pt x="400489" y="262970"/>
                </a:cubicBezTo>
                <a:cubicBezTo>
                  <a:pt x="400489" y="297807"/>
                  <a:pt x="388206" y="328822"/>
                  <a:pt x="368981" y="350684"/>
                </a:cubicBezTo>
                <a:cubicBezTo>
                  <a:pt x="386070" y="359304"/>
                  <a:pt x="408232" y="370324"/>
                  <a:pt x="410902" y="371568"/>
                </a:cubicBezTo>
                <a:cubicBezTo>
                  <a:pt x="448818" y="389164"/>
                  <a:pt x="466085" y="397163"/>
                  <a:pt x="466085" y="423290"/>
                </a:cubicBezTo>
                <a:cubicBezTo>
                  <a:pt x="466085" y="463192"/>
                  <a:pt x="424431" y="463192"/>
                  <a:pt x="410813" y="463192"/>
                </a:cubicBezTo>
                <a:lnTo>
                  <a:pt x="196756" y="463192"/>
                </a:lnTo>
                <a:cubicBezTo>
                  <a:pt x="183050" y="463192"/>
                  <a:pt x="141484" y="463192"/>
                  <a:pt x="141484" y="423290"/>
                </a:cubicBezTo>
                <a:cubicBezTo>
                  <a:pt x="141484" y="397163"/>
                  <a:pt x="158751" y="389164"/>
                  <a:pt x="196578" y="371657"/>
                </a:cubicBezTo>
                <a:cubicBezTo>
                  <a:pt x="199693" y="370146"/>
                  <a:pt x="224526" y="357794"/>
                  <a:pt x="238589" y="350773"/>
                </a:cubicBezTo>
                <a:cubicBezTo>
                  <a:pt x="219275" y="328911"/>
                  <a:pt x="206992" y="297807"/>
                  <a:pt x="206992" y="262970"/>
                </a:cubicBezTo>
                <a:cubicBezTo>
                  <a:pt x="206992" y="197118"/>
                  <a:pt x="250426" y="143530"/>
                  <a:pt x="303740" y="143530"/>
                </a:cubicBezTo>
                <a:close/>
                <a:moveTo>
                  <a:pt x="288644" y="31105"/>
                </a:moveTo>
                <a:cubicBezTo>
                  <a:pt x="149974" y="38747"/>
                  <a:pt x="38806" y="149748"/>
                  <a:pt x="31152" y="288209"/>
                </a:cubicBezTo>
                <a:lnTo>
                  <a:pt x="91141" y="288209"/>
                </a:lnTo>
                <a:lnTo>
                  <a:pt x="91141" y="318514"/>
                </a:lnTo>
                <a:lnTo>
                  <a:pt x="31152" y="318514"/>
                </a:lnTo>
                <a:cubicBezTo>
                  <a:pt x="38806" y="456975"/>
                  <a:pt x="149974" y="567886"/>
                  <a:pt x="288644" y="575617"/>
                </a:cubicBezTo>
                <a:lnTo>
                  <a:pt x="288644" y="515718"/>
                </a:lnTo>
                <a:lnTo>
                  <a:pt x="318995" y="515718"/>
                </a:lnTo>
                <a:lnTo>
                  <a:pt x="318995" y="575617"/>
                </a:lnTo>
                <a:cubicBezTo>
                  <a:pt x="457665" y="567886"/>
                  <a:pt x="568833" y="456975"/>
                  <a:pt x="576487" y="318514"/>
                </a:cubicBezTo>
                <a:lnTo>
                  <a:pt x="516498" y="318514"/>
                </a:lnTo>
                <a:lnTo>
                  <a:pt x="516498" y="288209"/>
                </a:lnTo>
                <a:lnTo>
                  <a:pt x="576487" y="288209"/>
                </a:lnTo>
                <a:cubicBezTo>
                  <a:pt x="568833" y="149748"/>
                  <a:pt x="457665" y="38747"/>
                  <a:pt x="318995" y="31105"/>
                </a:cubicBezTo>
                <a:lnTo>
                  <a:pt x="318995" y="91004"/>
                </a:lnTo>
                <a:lnTo>
                  <a:pt x="288644" y="91004"/>
                </a:lnTo>
                <a:close/>
                <a:moveTo>
                  <a:pt x="303775" y="0"/>
                </a:moveTo>
                <a:cubicBezTo>
                  <a:pt x="471550" y="0"/>
                  <a:pt x="607639" y="135795"/>
                  <a:pt x="607639" y="303317"/>
                </a:cubicBezTo>
                <a:cubicBezTo>
                  <a:pt x="607639" y="470839"/>
                  <a:pt x="471550" y="606722"/>
                  <a:pt x="303775" y="606722"/>
                </a:cubicBezTo>
                <a:cubicBezTo>
                  <a:pt x="136000" y="606722"/>
                  <a:pt x="0" y="470839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1" name="椭圆 43"/>
          <p:cNvSpPr/>
          <p:nvPr/>
        </p:nvSpPr>
        <p:spPr>
          <a:xfrm>
            <a:off x="6170205" y="3126032"/>
            <a:ext cx="299452" cy="293613"/>
          </a:xfrm>
          <a:custGeom>
            <a:gdLst>
              <a:gd fmla="*/ 1312 w 1990" name="T0"/>
              <a:gd fmla="*/ 1552 h 1954" name="T1"/>
              <a:gd fmla="*/ 291 w 1990" name="T2"/>
              <a:gd fmla="*/ 1746 h 1954" name="T3"/>
              <a:gd fmla="*/ 0 w 1990" name="T4"/>
              <a:gd fmla="*/ 540 h 1954" name="T5"/>
              <a:gd fmla="*/ 515 w 1990" name="T6"/>
              <a:gd fmla="*/ 249 h 1954" name="T7"/>
              <a:gd fmla="*/ 1205 w 1990" name="T8"/>
              <a:gd fmla="*/ 0 h 1954" name="T9"/>
              <a:gd fmla="*/ 1496 w 1990" name="T10"/>
              <a:gd fmla="*/ 489 h 1954" name="T11"/>
              <a:gd fmla="*/ 1413 w 1990" name="T12"/>
              <a:gd fmla="*/ 291 h 1954" name="T13"/>
              <a:gd fmla="*/ 802 w 1990" name="T14"/>
              <a:gd fmla="*/ 83 h 1954" name="T15"/>
              <a:gd fmla="*/ 1039 w 1990" name="T16"/>
              <a:gd fmla="*/ 249 h 1954" name="T17"/>
              <a:gd fmla="*/ 1243 w 1990" name="T18"/>
              <a:gd fmla="*/ 499 h 1954" name="T19"/>
              <a:gd fmla="*/ 291 w 1990" name="T20"/>
              <a:gd fmla="*/ 333 h 1954" name="T21"/>
              <a:gd fmla="*/ 83 w 1990" name="T22"/>
              <a:gd fmla="*/ 1455 h 1954" name="T23"/>
              <a:gd fmla="*/ 1039 w 1990" name="T24"/>
              <a:gd fmla="*/ 1663 h 1954" name="T25"/>
              <a:gd fmla="*/ 1641 w 1990" name="T26"/>
              <a:gd fmla="*/ 1453 h 1954" name="T27"/>
              <a:gd fmla="*/ 1138 w 1990" name="T28"/>
              <a:gd fmla="*/ 583 h 1954" name="T29"/>
              <a:gd fmla="*/ 1641 w 1990" name="T30"/>
              <a:gd fmla="*/ 1453 h 1954" name="T31"/>
              <a:gd fmla="*/ 1752 w 1990" name="T32"/>
              <a:gd fmla="*/ 809 h 1954" name="T33"/>
              <a:gd fmla="*/ 1026 w 1990" name="T34"/>
              <a:gd fmla="*/ 1228 h 1954" name="T35"/>
              <a:gd fmla="*/ 1767 w 1990" name="T36"/>
              <a:gd fmla="*/ 1422 h 1954" name="T37"/>
              <a:gd fmla="*/ 1717 w 1990" name="T38"/>
              <a:gd fmla="*/ 1835 h 1954" name="T39"/>
              <a:gd fmla="*/ 1767 w 1990" name="T40"/>
              <a:gd fmla="*/ 1422 h 1954" name="T41"/>
              <a:gd fmla="*/ 1739 w 1990" name="T42"/>
              <a:gd fmla="*/ 1874 h 1954" name="T43"/>
              <a:gd fmla="*/ 1956 w 1990" name="T44"/>
              <a:gd fmla="*/ 1749 h 1954" name="T45"/>
              <a:gd fmla="*/ 249 w 1990" name="T46"/>
              <a:gd fmla="*/ 551 h 1954" name="T47"/>
              <a:gd fmla="*/ 803 w 1990" name="T48"/>
              <a:gd fmla="*/ 613 h 1954" name="T49"/>
              <a:gd fmla="*/ 675 w 1990" name="T50"/>
              <a:gd fmla="*/ 828 h 1954" name="T51"/>
              <a:gd fmla="*/ 249 w 1990" name="T52"/>
              <a:gd fmla="*/ 890 h 1954" name="T53"/>
              <a:gd fmla="*/ 675 w 1990" name="T54"/>
              <a:gd fmla="*/ 828 h 1954" name="T55"/>
              <a:gd fmla="*/ 675 w 1990" name="T56"/>
              <a:gd fmla="*/ 1167 h 1954" name="T57"/>
              <a:gd fmla="*/ 249 w 1990" name="T58"/>
              <a:gd fmla="*/ 1105 h 1954" name="T59"/>
              <a:gd fmla="*/ 249 w 1990" name="T60"/>
              <a:gd fmla="*/ 1444 h 1954" name="T61"/>
              <a:gd fmla="*/ 803 w 1990" name="T62"/>
              <a:gd fmla="*/ 1382 h 1954" name="T63"/>
              <a:gd fmla="*/ 249 w 1990" name="T64"/>
              <a:gd fmla="*/ 1444 h 1954" name="T65"/>
              <a:gd fmla="*/ 1179 w 1990" name="T66"/>
              <a:gd fmla="*/ 961 h 1954" name="T67"/>
              <a:gd fmla="*/ 1300 w 1990" name="T68"/>
              <a:gd fmla="*/ 1219 h 1954" name="T69"/>
              <a:gd fmla="*/ 1604 w 1990" name="T70"/>
              <a:gd fmla="*/ 858 h 1954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954" w="1990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sp>
        <p:nvSpPr>
          <p:cNvPr id="50" name="椭圆 44"/>
          <p:cNvSpPr/>
          <p:nvPr/>
        </p:nvSpPr>
        <p:spPr>
          <a:xfrm>
            <a:off x="6170205" y="4885520"/>
            <a:ext cx="299452" cy="299000"/>
          </a:xfrm>
          <a:custGeom>
            <a:gdLst>
              <a:gd fmla="*/ 278498 w 607639" name="connsiteX0"/>
              <a:gd fmla="*/ 505578 h 606722" name="connsiteY0"/>
              <a:gd fmla="*/ 253131 w 607639" name="connsiteX1"/>
              <a:gd fmla="*/ 530820 h 606722" name="connsiteY1"/>
              <a:gd fmla="*/ 278498 w 607639" name="connsiteX2"/>
              <a:gd fmla="*/ 556150 h 606722" name="connsiteY2"/>
              <a:gd fmla="*/ 506351 w 607639" name="connsiteX3"/>
              <a:gd fmla="*/ 556150 h 606722" name="connsiteY3"/>
              <a:gd fmla="*/ 531629 w 607639" name="connsiteX4"/>
              <a:gd fmla="*/ 530820 h 606722" name="connsiteY4"/>
              <a:gd fmla="*/ 506351 w 607639" name="connsiteX5"/>
              <a:gd fmla="*/ 505578 h 606722" name="connsiteY5"/>
              <a:gd fmla="*/ 126566 w 607639" name="connsiteX6"/>
              <a:gd fmla="*/ 505578 h 606722" name="connsiteY6"/>
              <a:gd fmla="*/ 101288 w 607639" name="connsiteX7"/>
              <a:gd fmla="*/ 530820 h 606722" name="connsiteY7"/>
              <a:gd fmla="*/ 126566 w 607639" name="connsiteX8"/>
              <a:gd fmla="*/ 556150 h 606722" name="connsiteY8"/>
              <a:gd fmla="*/ 177210 w 607639" name="connsiteX9"/>
              <a:gd fmla="*/ 556150 h 606722" name="connsiteY9"/>
              <a:gd fmla="*/ 202576 w 607639" name="connsiteX10"/>
              <a:gd fmla="*/ 530820 h 606722" name="connsiteY10"/>
              <a:gd fmla="*/ 177210 w 607639" name="connsiteX11"/>
              <a:gd fmla="*/ 505578 h 606722" name="connsiteY11"/>
              <a:gd fmla="*/ 0 w 607639" name="connsiteX12"/>
              <a:gd fmla="*/ 455006 h 606722" name="connsiteY12"/>
              <a:gd fmla="*/ 607639 w 607639" name="connsiteX13"/>
              <a:gd fmla="*/ 455006 h 606722" name="connsiteY13"/>
              <a:gd fmla="*/ 607639 w 607639" name="connsiteX14"/>
              <a:gd fmla="*/ 581392 h 606722" name="connsiteY14"/>
              <a:gd fmla="*/ 582273 w 607639" name="connsiteX15"/>
              <a:gd fmla="*/ 606722 h 606722" name="connsiteY15"/>
              <a:gd fmla="*/ 25278 w 607639" name="connsiteX16"/>
              <a:gd fmla="*/ 606722 h 606722" name="connsiteY16"/>
              <a:gd fmla="*/ 0 w 607639" name="connsiteX17"/>
              <a:gd fmla="*/ 581392 h 606722" name="connsiteY17"/>
              <a:gd fmla="*/ 253118 w 607639" name="connsiteX18"/>
              <a:gd fmla="*/ 173662 h 606722" name="connsiteY18"/>
              <a:gd fmla="*/ 334127 w 607639" name="connsiteX19"/>
              <a:gd fmla="*/ 227503 h 606722" name="connsiteY19"/>
              <a:gd fmla="*/ 253118 w 607639" name="connsiteX20"/>
              <a:gd fmla="*/ 281345 h 606722" name="connsiteY20"/>
              <a:gd fmla="*/ 215927 w 607639" name="connsiteX21"/>
              <a:gd fmla="*/ 104075 h 606722" name="connsiteY21"/>
              <a:gd fmla="*/ 202576 w 607639" name="connsiteX22"/>
              <a:gd fmla="*/ 126384 h 606722" name="connsiteY22"/>
              <a:gd fmla="*/ 202576 w 607639" name="connsiteX23"/>
              <a:gd fmla="*/ 328669 h 606722" name="connsiteY23"/>
              <a:gd fmla="*/ 215927 w 607639" name="connsiteX24"/>
              <a:gd fmla="*/ 350977 h 606722" name="connsiteY24"/>
              <a:gd fmla="*/ 227854 w 607639" name="connsiteX25"/>
              <a:gd fmla="*/ 353910 h 606722" name="connsiteY25"/>
              <a:gd fmla="*/ 241917 w 607639" name="connsiteX26"/>
              <a:gd fmla="*/ 349644 h 606722" name="connsiteY26"/>
              <a:gd fmla="*/ 393849 w 607639" name="connsiteX27"/>
              <a:gd fmla="*/ 248590 h 606722" name="connsiteY27"/>
              <a:gd fmla="*/ 405063 w 607639" name="connsiteX28"/>
              <a:gd fmla="*/ 227526 h 606722" name="connsiteY28"/>
              <a:gd fmla="*/ 393849 w 607639" name="connsiteX29"/>
              <a:gd fmla="*/ 206462 h 606722" name="connsiteY29"/>
              <a:gd fmla="*/ 241917 w 607639" name="connsiteX30"/>
              <a:gd fmla="*/ 105409 h 606722" name="connsiteY30"/>
              <a:gd fmla="*/ 215927 w 607639" name="connsiteX31"/>
              <a:gd fmla="*/ 104075 h 606722" name="connsiteY31"/>
              <a:gd fmla="*/ 25278 w 607639" name="connsiteX32"/>
              <a:gd fmla="*/ 0 h 606722" name="connsiteY32"/>
              <a:gd fmla="*/ 582273 w 607639" name="connsiteX33"/>
              <a:gd fmla="*/ 0 h 606722" name="connsiteY33"/>
              <a:gd fmla="*/ 607639 w 607639" name="connsiteX34"/>
              <a:gd fmla="*/ 25241 h 606722" name="connsiteY34"/>
              <a:gd fmla="*/ 607639 w 607639" name="connsiteX35"/>
              <a:gd fmla="*/ 404481 h 606722" name="connsiteY35"/>
              <a:gd fmla="*/ 0 w 607639" name="connsiteX36"/>
              <a:gd fmla="*/ 404481 h 606722" name="connsiteY36"/>
              <a:gd fmla="*/ 0 w 607639" name="connsiteX37"/>
              <a:gd fmla="*/ 25241 h 606722" name="connsiteY37"/>
              <a:gd fmla="*/ 25278 w 607639" name="connsiteX38"/>
              <a:gd fmla="*/ 0 h 606722" name="connsiteY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b="b" l="l" r="r" t="t"/>
            <a:pathLst>
              <a:path h="606722" w="607639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lIns="91440" numCol="1" rIns="91440" rot="0" rtlCol="0" spcCol="0" spcFirstLastPara="0" tIns="45720" vert="horz" wrap="square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altLang="en-US" lang="zh-CN"/>
          </a:p>
        </p:txBody>
      </p:sp>
      <p:cxnSp>
        <p:nvCxnSpPr>
          <p:cNvPr id="66" name="直接连接符 65"/>
          <p:cNvCxnSpPr/>
          <p:nvPr/>
        </p:nvCxnSpPr>
        <p:spPr>
          <a:xfrm>
            <a:off x="4191000" y="2616464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191000" y="46416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048499" y="28509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048499" y="486624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8184563" y="2259700"/>
            <a:ext cx="2784999" cy="957185"/>
            <a:chOff x="1541719" y="2349127"/>
            <a:chExt cx="2784999" cy="957185"/>
          </a:xfrm>
        </p:grpSpPr>
        <p:sp>
          <p:nvSpPr>
            <p:cNvPr id="71" name="文本框 70"/>
            <p:cNvSpPr txBox="1"/>
            <p:nvPr/>
          </p:nvSpPr>
          <p:spPr>
            <a:xfrm>
              <a:off x="154171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184563" y="4315509"/>
            <a:ext cx="2784999" cy="957185"/>
            <a:chOff x="1541719" y="2349127"/>
            <a:chExt cx="2784999" cy="957185"/>
          </a:xfrm>
        </p:grpSpPr>
        <p:sp>
          <p:nvSpPr>
            <p:cNvPr id="74" name="文本框 73"/>
            <p:cNvSpPr txBox="1"/>
            <p:nvPr/>
          </p:nvSpPr>
          <p:spPr>
            <a:xfrm>
              <a:off x="154171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37126" y="2259700"/>
            <a:ext cx="2784999" cy="957185"/>
            <a:chOff x="1541719" y="2349127"/>
            <a:chExt cx="2784999" cy="957185"/>
          </a:xfrm>
        </p:grpSpPr>
        <p:sp>
          <p:nvSpPr>
            <p:cNvPr id="77" name="文本框 76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37126" y="4315509"/>
            <a:ext cx="2784999" cy="957185"/>
            <a:chOff x="1541719" y="2349127"/>
            <a:chExt cx="2784999" cy="957185"/>
          </a:xfrm>
        </p:grpSpPr>
        <p:sp>
          <p:nvSpPr>
            <p:cNvPr id="80" name="文本框 79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27" name="组合 26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工作存在不足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8" name="任意多边形 27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83655785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56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57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4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5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6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69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  <p:bldP grpId="0" spid="49"/>
      <p:bldP grpId="0" spid="52"/>
      <p:bldP grpId="0" spid="51"/>
      <p:bldP grpId="0" spid="5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4" name="组合 13"/>
          <p:cNvGrpSpPr/>
          <p:nvPr/>
        </p:nvGrpSpPr>
        <p:grpSpPr>
          <a:xfrm>
            <a:off x="1448174" y="2679700"/>
            <a:ext cx="1872340" cy="1872340"/>
            <a:chOff x="1448174" y="2159000"/>
            <a:chExt cx="1872340" cy="1872340"/>
          </a:xfrm>
        </p:grpSpPr>
        <p:sp>
          <p:nvSpPr>
            <p:cNvPr id="15" name="圆: 空心 1"/>
            <p:cNvSpPr/>
            <p:nvPr/>
          </p:nvSpPr>
          <p:spPr>
            <a:xfrm>
              <a:off x="1448174" y="2159000"/>
              <a:ext cx="1872340" cy="1872340"/>
            </a:xfrm>
            <a:prstGeom prst="donut">
              <a:avLst>
                <a:gd fmla="val 14474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1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6" name="弧形 15"/>
            <p:cNvSpPr/>
            <p:nvPr/>
          </p:nvSpPr>
          <p:spPr>
            <a:xfrm>
              <a:off x="1587677" y="2298503"/>
              <a:ext cx="1593334" cy="1593334"/>
            </a:xfrm>
            <a:prstGeom prst="arc">
              <a:avLst>
                <a:gd fmla="val 12628180" name="adj1"/>
                <a:gd fmla="val 111342" name="adj2"/>
              </a:avLst>
            </a:prstGeom>
            <a:ln cap="rnd" w="101600">
              <a:solidFill>
                <a:schemeClr val="bg1"/>
              </a:solidFill>
              <a:round/>
            </a:ln>
            <a:effectLst>
              <a:outerShdw algn="tr" blurRad="215900" dir="8100000" dist="38100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1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936672" y="2802362"/>
              <a:ext cx="8861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3200">
                  <a:solidFill>
                    <a:schemeClr val="accent1"/>
                  </a:solidFill>
                  <a:latin charset="0" panose="020b0502020202020204" pitchFamily="34" typeface="Century Gothic"/>
                  <a:ea charset="-122" panose="01010104010101010101" pitchFamily="2" typeface="时尚中黑简体"/>
                </a:rPr>
                <a:t>42%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922612" y="2679700"/>
            <a:ext cx="1872340" cy="1872340"/>
            <a:chOff x="3922612" y="2159000"/>
            <a:chExt cx="1872340" cy="1872340"/>
          </a:xfrm>
        </p:grpSpPr>
        <p:sp>
          <p:nvSpPr>
            <p:cNvPr id="19" name="圆: 空心 9"/>
            <p:cNvSpPr/>
            <p:nvPr/>
          </p:nvSpPr>
          <p:spPr>
            <a:xfrm>
              <a:off x="3922612" y="2159000"/>
              <a:ext cx="1872340" cy="1872340"/>
            </a:xfrm>
            <a:prstGeom prst="donut">
              <a:avLst>
                <a:gd fmla="val 14474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0" name="弧形 19"/>
            <p:cNvSpPr/>
            <p:nvPr/>
          </p:nvSpPr>
          <p:spPr>
            <a:xfrm>
              <a:off x="4062115" y="2298503"/>
              <a:ext cx="1593334" cy="1593334"/>
            </a:xfrm>
            <a:prstGeom prst="arc">
              <a:avLst>
                <a:gd fmla="val 2301782" name="adj1"/>
                <a:gd fmla="val 0" name="adj2"/>
              </a:avLst>
            </a:prstGeom>
            <a:ln cap="rnd" w="101600">
              <a:solidFill>
                <a:schemeClr val="bg1"/>
              </a:solidFill>
              <a:round/>
            </a:ln>
            <a:effectLst>
              <a:outerShdw algn="tr" blurRad="215900" dir="8100000" dist="38100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15711" y="2802362"/>
              <a:ext cx="8861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3200">
                  <a:solidFill>
                    <a:schemeClr val="accent2"/>
                  </a:solidFill>
                  <a:latin charset="0" panose="020b0502020202020204" pitchFamily="34" typeface="Century Gothic"/>
                  <a:ea charset="-122" panose="01010104010101010101" pitchFamily="2" typeface="时尚中黑简体"/>
                </a:rPr>
                <a:t>91%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397050" y="2679700"/>
            <a:ext cx="1872340" cy="1872340"/>
            <a:chOff x="6397050" y="2159000"/>
            <a:chExt cx="1872340" cy="1872340"/>
          </a:xfrm>
        </p:grpSpPr>
        <p:sp>
          <p:nvSpPr>
            <p:cNvPr id="23" name="圆: 空心 12"/>
            <p:cNvSpPr/>
            <p:nvPr/>
          </p:nvSpPr>
          <p:spPr>
            <a:xfrm>
              <a:off x="6397050" y="2159000"/>
              <a:ext cx="1872340" cy="1872340"/>
            </a:xfrm>
            <a:prstGeom prst="donut">
              <a:avLst>
                <a:gd fmla="val 14474" name="adj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1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4" name="弧形 23"/>
            <p:cNvSpPr/>
            <p:nvPr/>
          </p:nvSpPr>
          <p:spPr>
            <a:xfrm>
              <a:off x="6536553" y="2298503"/>
              <a:ext cx="1593334" cy="1593334"/>
            </a:xfrm>
            <a:prstGeom prst="arc">
              <a:avLst>
                <a:gd fmla="val 10203953" name="adj1"/>
                <a:gd fmla="val 19999186" name="adj2"/>
              </a:avLst>
            </a:prstGeom>
            <a:ln cap="rnd" w="101600">
              <a:solidFill>
                <a:schemeClr val="bg1"/>
              </a:solidFill>
              <a:round/>
            </a:ln>
            <a:effectLst>
              <a:outerShdw algn="tr" blurRad="215900" dir="8100000" dist="38100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1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890148" y="2802362"/>
              <a:ext cx="8861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3200">
                  <a:solidFill>
                    <a:schemeClr val="accent1"/>
                  </a:solidFill>
                  <a:latin charset="0" panose="020b0502020202020204" pitchFamily="34" typeface="Century Gothic"/>
                  <a:ea charset="-122" panose="01010104010101010101" pitchFamily="2" typeface="时尚中黑简体"/>
                </a:rPr>
                <a:t>48%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871487" y="2679700"/>
            <a:ext cx="1872340" cy="1872340"/>
            <a:chOff x="8871487" y="2159000"/>
            <a:chExt cx="1872340" cy="1872340"/>
          </a:xfrm>
        </p:grpSpPr>
        <p:sp>
          <p:nvSpPr>
            <p:cNvPr id="27" name="圆: 空心 15"/>
            <p:cNvSpPr/>
            <p:nvPr/>
          </p:nvSpPr>
          <p:spPr>
            <a:xfrm>
              <a:off x="8871487" y="2159000"/>
              <a:ext cx="1872340" cy="1872340"/>
            </a:xfrm>
            <a:prstGeom prst="donut">
              <a:avLst>
                <a:gd fmla="val 14474" name="adj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8" name="弧形 27"/>
            <p:cNvSpPr/>
            <p:nvPr/>
          </p:nvSpPr>
          <p:spPr>
            <a:xfrm>
              <a:off x="9010990" y="2298503"/>
              <a:ext cx="1593334" cy="1593334"/>
            </a:xfrm>
            <a:prstGeom prst="arc">
              <a:avLst>
                <a:gd fmla="val 13387328" name="adj1"/>
                <a:gd fmla="val 4703845" name="adj2"/>
              </a:avLst>
            </a:prstGeom>
            <a:ln cap="rnd" w="101600">
              <a:solidFill>
                <a:schemeClr val="bg1"/>
              </a:solidFill>
              <a:round/>
            </a:ln>
            <a:effectLst>
              <a:outerShdw algn="tr" blurRad="215900" dir="8100000" dist="38100" rotWithShape="0">
                <a:prstClr val="black">
                  <a:alpha val="33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accent2"/>
                </a:solidFill>
                <a:latin charset="0" panose="020b0502020202020204" pitchFamily="34" typeface="Century Gothic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9364584" y="2802362"/>
              <a:ext cx="886143" cy="579120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z="3200">
                  <a:solidFill>
                    <a:schemeClr val="accent2"/>
                  </a:solidFill>
                  <a:latin charset="0" panose="020b0502020202020204" pitchFamily="34" typeface="Century Gothic"/>
                  <a:ea charset="-122" panose="01010104010101010101" pitchFamily="2" typeface="时尚中黑简体"/>
                </a:rPr>
                <a:t>73%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740764" y="4718637"/>
            <a:ext cx="2133782" cy="1132618"/>
            <a:chOff x="3943969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943969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266328" y="4718637"/>
            <a:ext cx="2133782" cy="1132618"/>
            <a:chOff x="3943969" y="2412339"/>
            <a:chExt cx="2133782" cy="1132618"/>
          </a:xfrm>
        </p:grpSpPr>
        <p:sp>
          <p:nvSpPr>
            <p:cNvPr id="37" name="文本框 36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943968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791890" y="4718637"/>
            <a:ext cx="2133782" cy="1132618"/>
            <a:chOff x="3943969" y="2412339"/>
            <a:chExt cx="2133782" cy="1132618"/>
          </a:xfrm>
        </p:grpSpPr>
        <p:sp>
          <p:nvSpPr>
            <p:cNvPr id="40" name="文本框 39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3943969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12851" y="4718637"/>
            <a:ext cx="2133782" cy="1132618"/>
            <a:chOff x="3943969" y="2412339"/>
            <a:chExt cx="2133782" cy="1132618"/>
          </a:xfrm>
        </p:grpSpPr>
        <p:sp>
          <p:nvSpPr>
            <p:cNvPr id="43" name="文本框 42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3943969" y="2750893"/>
              <a:ext cx="2133782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/>
            <p:cNvSpPr txBox="1"/>
            <p:nvPr/>
          </p:nvSpPr>
          <p:spPr>
            <a:xfrm>
              <a:off x="1104900" y="1693000"/>
              <a:ext cx="99822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altLang="zh-CN" lang="en-US" sz="1000">
                  <a:solidFill>
                    <a:schemeClr val="accent1"/>
                  </a:solidFill>
                  <a:latin charset="0" panose="020b0502020202020204" pitchFamily="34" typeface="Century Gothic"/>
                </a:rPr>
                <a:t>The user can demonstrate on a projector or computer, orThe user can demonstrate on a projector or computer, or print the presentation and make it into a film printThe user can demonstrate on a projector or computer, or print the presentation and make it into a film theThe user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50" name="组合 49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52" name="文本框 51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工作存在不足</a:t>
                </a: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51" name="任意多边形 50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63254562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1522413" y="1230313"/>
            <a:ext cx="3718454" cy="9144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54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CONTENTS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67607" y="1653133"/>
            <a:ext cx="9856787" cy="3670300"/>
            <a:chOff x="1167607" y="1653133"/>
            <a:chExt cx="9856787" cy="3670300"/>
          </a:xfrm>
        </p:grpSpPr>
        <p:sp>
          <p:nvSpPr>
            <p:cNvPr id="9" name="任意多边形 8"/>
            <p:cNvSpPr/>
            <p:nvPr/>
          </p:nvSpPr>
          <p:spPr>
            <a:xfrm>
              <a:off x="1167607" y="1653133"/>
              <a:ext cx="9856787" cy="3670300"/>
            </a:xfrm>
            <a:custGeom>
              <a:gdLst>
                <a:gd fmla="*/ 0 w 9856787" name="connsiteX0"/>
                <a:gd fmla="*/ 0 h 3670300" name="connsiteY0"/>
                <a:gd fmla="*/ 445293 w 9856787" name="connsiteX1"/>
                <a:gd fmla="*/ 0 h 3670300" name="connsiteY1"/>
                <a:gd fmla="*/ 445293 w 9856787" name="connsiteX2"/>
                <a:gd fmla="*/ 52375 h 3670300" name="connsiteY2"/>
                <a:gd fmla="*/ 52375 w 9856787" name="connsiteX3"/>
                <a:gd fmla="*/ 52375 h 3670300" name="connsiteY3"/>
                <a:gd fmla="*/ 52375 w 9856787" name="connsiteX4"/>
                <a:gd fmla="*/ 3617925 h 3670300" name="connsiteY4"/>
                <a:gd fmla="*/ 9804412 w 9856787" name="connsiteX5"/>
                <a:gd fmla="*/ 3617925 h 3670300" name="connsiteY5"/>
                <a:gd fmla="*/ 9804412 w 9856787" name="connsiteX6"/>
                <a:gd fmla="*/ 52375 h 3670300" name="connsiteY6"/>
                <a:gd fmla="*/ 4073260 w 9856787" name="connsiteX7"/>
                <a:gd fmla="*/ 52375 h 3670300" name="connsiteY7"/>
                <a:gd fmla="*/ 4073260 w 9856787" name="connsiteX8"/>
                <a:gd fmla="*/ 0 h 3670300" name="connsiteY8"/>
                <a:gd fmla="*/ 9856787 w 9856787" name="connsiteX9"/>
                <a:gd fmla="*/ 0 h 3670300" name="connsiteY9"/>
                <a:gd fmla="*/ 9856787 w 9856787" name="connsiteX10"/>
                <a:gd fmla="*/ 3670300 h 3670300" name="connsiteY10"/>
                <a:gd fmla="*/ 0 w 9856787" name="connsiteX11"/>
                <a:gd fmla="*/ 3670300 h 3670300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3670300" w="9856787">
                  <a:moveTo>
                    <a:pt x="0" y="0"/>
                  </a:moveTo>
                  <a:lnTo>
                    <a:pt x="445293" y="0"/>
                  </a:lnTo>
                  <a:lnTo>
                    <a:pt x="445293" y="52375"/>
                  </a:lnTo>
                  <a:lnTo>
                    <a:pt x="52375" y="52375"/>
                  </a:lnTo>
                  <a:lnTo>
                    <a:pt x="52375" y="3617925"/>
                  </a:lnTo>
                  <a:lnTo>
                    <a:pt x="9804412" y="3617925"/>
                  </a:lnTo>
                  <a:lnTo>
                    <a:pt x="9804412" y="52375"/>
                  </a:lnTo>
                  <a:lnTo>
                    <a:pt x="4073260" y="52375"/>
                  </a:lnTo>
                  <a:lnTo>
                    <a:pt x="4073260" y="0"/>
                  </a:lnTo>
                  <a:lnTo>
                    <a:pt x="9856787" y="0"/>
                  </a:lnTo>
                  <a:lnTo>
                    <a:pt x="9856787" y="3670300"/>
                  </a:lnTo>
                  <a:lnTo>
                    <a:pt x="0" y="36703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096000" y="1653133"/>
              <a:ext cx="4928394" cy="3670300"/>
            </a:xfrm>
            <a:custGeom>
              <a:gdLst>
                <a:gd fmla="*/ 0 w 4928394" name="connsiteX0"/>
                <a:gd fmla="*/ 0 h 3670300" name="connsiteY0"/>
                <a:gd fmla="*/ 4928394 w 4928394" name="connsiteX1"/>
                <a:gd fmla="*/ 0 h 3670300" name="connsiteY1"/>
                <a:gd fmla="*/ 4928394 w 4928394" name="connsiteX2"/>
                <a:gd fmla="*/ 3670300 h 3670300" name="connsiteY2"/>
                <a:gd fmla="*/ 0 w 4928394" name="connsiteX3"/>
                <a:gd fmla="*/ 3670300 h 3670300" name="connsiteY3"/>
                <a:gd fmla="*/ 0 w 4928394" name="connsiteX4"/>
                <a:gd fmla="*/ 3617925 h 3670300" name="connsiteY4"/>
                <a:gd fmla="*/ 4876019 w 4928394" name="connsiteX5"/>
                <a:gd fmla="*/ 3617925 h 3670300" name="connsiteY5"/>
                <a:gd fmla="*/ 4876019 w 4928394" name="connsiteX6"/>
                <a:gd fmla="*/ 52375 h 3670300" name="connsiteY6"/>
                <a:gd fmla="*/ 0 w 4928394" name="connsiteX7"/>
                <a:gd fmla="*/ 52375 h 3670300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3670300" w="4928394">
                  <a:moveTo>
                    <a:pt x="0" y="0"/>
                  </a:moveTo>
                  <a:lnTo>
                    <a:pt x="4928394" y="0"/>
                  </a:lnTo>
                  <a:lnTo>
                    <a:pt x="4928394" y="3670300"/>
                  </a:lnTo>
                  <a:lnTo>
                    <a:pt x="0" y="3670300"/>
                  </a:lnTo>
                  <a:lnTo>
                    <a:pt x="0" y="3617925"/>
                  </a:lnTo>
                  <a:lnTo>
                    <a:pt x="4876019" y="3617925"/>
                  </a:lnTo>
                  <a:lnTo>
                    <a:pt x="4876019" y="52375"/>
                  </a:lnTo>
                  <a:lnTo>
                    <a:pt x="0" y="52375"/>
                  </a:ln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727215" y="2677302"/>
            <a:ext cx="4102085" cy="686459"/>
            <a:chOff x="7717943" y="1707592"/>
            <a:chExt cx="3595949" cy="601760"/>
          </a:xfrm>
        </p:grpSpPr>
        <p:sp>
          <p:nvSpPr>
            <p:cNvPr id="11" name="文本框 10"/>
            <p:cNvSpPr txBox="1"/>
            <p:nvPr/>
          </p:nvSpPr>
          <p:spPr>
            <a:xfrm>
              <a:off x="7717943" y="1707592"/>
              <a:ext cx="2224097" cy="400788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b="1" lang="en-US" smtClean="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01 . 年度工作概述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17943" y="2086766"/>
              <a:ext cx="3595949" cy="22043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</a:rPr>
                <a:t>print the presentation and make it into a film a wider field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33686" y="2677302"/>
            <a:ext cx="4102085" cy="686459"/>
            <a:chOff x="7717943" y="1707592"/>
            <a:chExt cx="3595949" cy="601760"/>
          </a:xfrm>
        </p:grpSpPr>
        <p:sp>
          <p:nvSpPr>
            <p:cNvPr id="14" name="文本框 13"/>
            <p:cNvSpPr txBox="1"/>
            <p:nvPr/>
          </p:nvSpPr>
          <p:spPr>
            <a:xfrm>
              <a:off x="7717944" y="1707592"/>
              <a:ext cx="2224097" cy="400788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2020202020204" pitchFamily="34" typeface="Century Gothic"/>
                </a:rPr>
                <a:t>03 . 工作存在不足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717943" y="2086766"/>
              <a:ext cx="3595949" cy="22043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mtClean="0" sz="1050">
                  <a:solidFill>
                    <a:schemeClr val="bg1"/>
                  </a:solidFill>
                  <a:latin charset="0" panose="020b0502020202020204" pitchFamily="34" typeface="Century Gothic"/>
                </a:rPr>
                <a:t>print the presentation and make it into a film a wider field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27215" y="3814763"/>
            <a:ext cx="4190985" cy="686459"/>
            <a:chOff x="7717943" y="1707592"/>
            <a:chExt cx="3673880" cy="601760"/>
          </a:xfrm>
        </p:grpSpPr>
        <p:sp>
          <p:nvSpPr>
            <p:cNvPr id="17" name="文本框 16"/>
            <p:cNvSpPr txBox="1"/>
            <p:nvPr/>
          </p:nvSpPr>
          <p:spPr>
            <a:xfrm>
              <a:off x="7717942" y="1707592"/>
              <a:ext cx="2224097" cy="400788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b="1" lang="en-US" smtClean="0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02 . 工作完成情况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717942" y="2086766"/>
              <a:ext cx="3673880" cy="22043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mtClean="0" sz="105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</a:rPr>
                <a:t>print the presentation and make it into a film a wider field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333686" y="3814763"/>
            <a:ext cx="4102085" cy="686459"/>
            <a:chOff x="7717943" y="1707592"/>
            <a:chExt cx="3595949" cy="601760"/>
          </a:xfrm>
        </p:grpSpPr>
        <p:sp>
          <p:nvSpPr>
            <p:cNvPr id="20" name="文本框 19"/>
            <p:cNvSpPr txBox="1"/>
            <p:nvPr/>
          </p:nvSpPr>
          <p:spPr>
            <a:xfrm>
              <a:off x="7717944" y="1707592"/>
              <a:ext cx="2224097" cy="400788"/>
            </a:xfrm>
            <a:prstGeom prst="rect">
              <a:avLst/>
            </a:prstGeom>
            <a:noFill/>
          </p:spPr>
          <p:txBody>
            <a:bodyPr rtlCol="0" wrap="non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latin charset="0" panose="020b0502020202020204" pitchFamily="34" typeface="Century Gothic"/>
                </a:rPr>
                <a:t>04 . 明年工作计划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17943" y="2086766"/>
              <a:ext cx="3595949" cy="22043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zh-CN" lang="en-US" smtClean="0" sz="1050">
                  <a:solidFill>
                    <a:schemeClr val="bg1"/>
                  </a:solidFill>
                  <a:latin charset="0" panose="020b0502020202020204" pitchFamily="34" typeface="Century Gothic"/>
                </a:rPr>
                <a:t>print the presentation and make it into a film a wider field</a:t>
              </a:r>
            </a:p>
          </p:txBody>
        </p:sp>
      </p:grpSp>
    </p:spTree>
    <p:extLst>
      <p:ext uri="{BB962C8B-B14F-4D97-AF65-F5344CB8AC3E}">
        <p14:creationId val="54869036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gdLst>
              <a:gd fmla="*/ 0 w 4521200" name="connsiteX0"/>
              <a:gd fmla="*/ 0 h 4559300" name="connsiteY0"/>
              <a:gd fmla="*/ 4521200 w 4521200" name="connsiteX1"/>
              <a:gd fmla="*/ 0 h 4559300" name="connsiteY1"/>
              <a:gd fmla="*/ 4521200 w 4521200" name="connsiteX2"/>
              <a:gd fmla="*/ 549775 h 4559300" name="connsiteY2"/>
              <a:gd fmla="*/ 4447233 w 4521200" name="connsiteX3"/>
              <a:gd fmla="*/ 549775 h 4559300" name="connsiteY3"/>
              <a:gd fmla="*/ 4447233 w 4521200" name="connsiteX4"/>
              <a:gd fmla="*/ 73967 h 4559300" name="connsiteY4"/>
              <a:gd fmla="*/ 73967 w 4521200" name="connsiteX5"/>
              <a:gd fmla="*/ 73967 h 4559300" name="connsiteY5"/>
              <a:gd fmla="*/ 73967 w 4521200" name="connsiteX6"/>
              <a:gd fmla="*/ 4485333 h 4559300" name="connsiteY6"/>
              <a:gd fmla="*/ 4447233 w 4521200" name="connsiteX7"/>
              <a:gd fmla="*/ 4485333 h 4559300" name="connsiteY7"/>
              <a:gd fmla="*/ 4447233 w 4521200" name="connsiteX8"/>
              <a:gd fmla="*/ 1380772 h 4559300" name="connsiteY8"/>
              <a:gd fmla="*/ 4521200 w 4521200" name="connsiteX9"/>
              <a:gd fmla="*/ 1380772 h 4559300" name="connsiteY9"/>
              <a:gd fmla="*/ 4521200 w 4521200" name="connsiteX10"/>
              <a:gd fmla="*/ 4559300 h 4559300" name="connsiteY10"/>
              <a:gd fmla="*/ 0 w 4521200" name="connsiteX11"/>
              <a:gd fmla="*/ 4559300 h 455930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559300" w="45212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48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PART 04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5652" y="2881342"/>
            <a:ext cx="4269162" cy="7620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en-US" lang="zh-CN" sz="4400"/>
              <a:t>明年工作计划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2" y="3849516"/>
            <a:ext cx="4269162" cy="49377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  <p:extLst>
      <p:ext uri="{BB962C8B-B14F-4D97-AF65-F5344CB8AC3E}">
        <p14:creationId val="246019294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  <p:bldP grpId="0" spid="5"/>
      <p:bldP grpId="0" spid="6"/>
      <p:bldP grpId="0" spid="7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任意多边形 18"/>
          <p:cNvSpPr/>
          <p:nvPr/>
        </p:nvSpPr>
        <p:spPr>
          <a:xfrm>
            <a:off x="1586816" y="2100896"/>
            <a:ext cx="2287368" cy="2306004"/>
          </a:xfrm>
          <a:custGeom>
            <a:gdLst>
              <a:gd fmla="*/ 306596 w 2098299" name="connsiteX0"/>
              <a:gd fmla="*/ 1416767 h 2115395" name="connsiteY0"/>
              <a:gd fmla="*/ 466447 w 2098299" name="connsiteX1"/>
              <a:gd fmla="*/ 1482979 h 2115395" name="connsiteY1"/>
              <a:gd fmla="*/ 711538 w 2098299" name="connsiteX2"/>
              <a:gd fmla="*/ 1728071 h 2115395" name="connsiteY2"/>
              <a:gd fmla="*/ 711538 w 2098299" name="connsiteX3"/>
              <a:gd fmla="*/ 2047774 h 2115395" name="connsiteY3"/>
              <a:gd fmla="*/ 711538 w 2098299" name="connsiteX4"/>
              <a:gd fmla="*/ 2047772 h 2115395" name="connsiteY4"/>
              <a:gd fmla="*/ 391835 w 2098299" name="connsiteX5"/>
              <a:gd fmla="*/ 2047772 h 2115395" name="connsiteY5"/>
              <a:gd fmla="*/ 146745 w 2098299" name="connsiteX6"/>
              <a:gd fmla="*/ 1802682 h 2115395" name="connsiteY6"/>
              <a:gd fmla="*/ 146745 w 2098299" name="connsiteX7"/>
              <a:gd fmla="*/ 1482979 h 2115395" name="connsiteY7"/>
              <a:gd fmla="*/ 306596 w 2098299" name="connsiteX8"/>
              <a:gd fmla="*/ 1416767 h 2115395" name="connsiteY8"/>
              <a:gd fmla="*/ 226064 w 2098299" name="connsiteX9"/>
              <a:gd fmla="*/ 2 h 2115395" name="connsiteY9"/>
              <a:gd fmla="*/ 385915 w 2098299" name="connsiteX10"/>
              <a:gd fmla="*/ 66214 h 2115395" name="connsiteY10"/>
              <a:gd fmla="*/ 628266 w 2098299" name="connsiteX11"/>
              <a:gd fmla="*/ 308566 h 2115395" name="connsiteY11"/>
              <a:gd fmla="*/ 625459 w 2098299" name="connsiteX12"/>
              <a:gd fmla="*/ 279277 h 2115395" name="connsiteY12"/>
              <a:gd fmla="*/ 691672 w 2098299" name="connsiteX13"/>
              <a:gd fmla="*/ 119425 h 2115395" name="connsiteY13"/>
              <a:gd fmla="*/ 1011374 w 2098299" name="connsiteX14"/>
              <a:gd fmla="*/ 119425 h 2115395" name="connsiteY14"/>
              <a:gd fmla="*/ 1968926 w 2098299" name="connsiteX15"/>
              <a:gd fmla="*/ 1076978 h 2115395" name="connsiteY15"/>
              <a:gd fmla="*/ 1968926 w 2098299" name="connsiteX16"/>
              <a:gd fmla="*/ 1396681 h 2115395" name="connsiteY16"/>
              <a:gd fmla="*/ 1968926 w 2098299" name="connsiteX17"/>
              <a:gd fmla="*/ 1396680 h 2115395" name="connsiteY17"/>
              <a:gd fmla="*/ 1809075 w 2098299" name="connsiteX18"/>
              <a:gd fmla="*/ 1462892 h 2115395" name="connsiteY18"/>
              <a:gd fmla="*/ 1779785 w 2098299" name="connsiteX19"/>
              <a:gd fmla="*/ 1460085 h 2115395" name="connsiteY19"/>
              <a:gd fmla="*/ 1934243 w 2098299" name="connsiteX20"/>
              <a:gd fmla="*/ 1614543 h 2115395" name="connsiteY20"/>
              <a:gd fmla="*/ 1934243 w 2098299" name="connsiteX21"/>
              <a:gd fmla="*/ 1934246 h 2115395" name="connsiteY21"/>
              <a:gd fmla="*/ 1934243 w 2098299" name="connsiteX22"/>
              <a:gd fmla="*/ 1934245 h 2115395" name="connsiteY22"/>
              <a:gd fmla="*/ 1614540 w 2098299" name="connsiteX23"/>
              <a:gd fmla="*/ 1934245 h 2115395" name="connsiteY23"/>
              <a:gd fmla="*/ 1487586 w 2098299" name="connsiteX24"/>
              <a:gd fmla="*/ 1807290 h 2115395" name="connsiteY24"/>
              <a:gd fmla="*/ 1499104 w 2098299" name="connsiteX25"/>
              <a:gd fmla="*/ 1846155 h 2115395" name="connsiteY25"/>
              <a:gd fmla="*/ 1437030 w 2098299" name="connsiteX26"/>
              <a:gd fmla="*/ 2049184 h 2115395" name="connsiteY26"/>
              <a:gd fmla="*/ 1437030 w 2098299" name="connsiteX27"/>
              <a:gd fmla="*/ 2049183 h 2115395" name="connsiteY27"/>
              <a:gd fmla="*/ 1117327 w 2098299" name="connsiteX28"/>
              <a:gd fmla="*/ 2049183 h 2115395" name="connsiteY28"/>
              <a:gd fmla="*/ 305750 w 2098299" name="connsiteX29"/>
              <a:gd fmla="*/ 1237606 h 2115395" name="connsiteY29"/>
              <a:gd fmla="*/ 305750 w 2098299" name="connsiteX30"/>
              <a:gd fmla="*/ 917903 h 2115395" name="connsiteY30"/>
              <a:gd fmla="*/ 465601 w 2098299" name="connsiteX31"/>
              <a:gd fmla="*/ 851691 h 2115395" name="connsiteY31"/>
              <a:gd fmla="*/ 508778 w 2098299" name="connsiteX32"/>
              <a:gd fmla="*/ 855829 h 2115395" name="connsiteY32"/>
              <a:gd fmla="*/ 547642 w 2098299" name="connsiteX33"/>
              <a:gd fmla="*/ 867347 h 2115395" name="connsiteY33"/>
              <a:gd fmla="*/ 66212 w 2098299" name="connsiteX34"/>
              <a:gd fmla="*/ 385917 h 2115395" name="connsiteY34"/>
              <a:gd fmla="*/ 66212 w 2098299" name="connsiteX35"/>
              <a:gd fmla="*/ 66214 h 2115395" name="connsiteY35"/>
              <a:gd fmla="*/ 226064 w 2098299" name="connsiteX36"/>
              <a:gd fmla="*/ 2 h 2115395" name="connsiteY36"/>
              <a:gd fmla="*/ 1525242 w 2098299" name="connsiteX37"/>
              <a:gd fmla="*/ 0 h 2115395" name="connsiteY37"/>
              <a:gd fmla="*/ 1685093 w 2098299" name="connsiteX38"/>
              <a:gd fmla="*/ 66212 h 2115395" name="connsiteY38"/>
              <a:gd fmla="*/ 2032087 w 2098299" name="connsiteX39"/>
              <a:gd fmla="*/ 413206 h 2115395" name="connsiteY39"/>
              <a:gd fmla="*/ 2032087 w 2098299" name="connsiteX40"/>
              <a:gd fmla="*/ 732909 h 2115395" name="connsiteY40"/>
              <a:gd fmla="*/ 2032087 w 2098299" name="connsiteX41"/>
              <a:gd fmla="*/ 732908 h 2115395" name="connsiteY41"/>
              <a:gd fmla="*/ 1712384 w 2098299" name="connsiteX42"/>
              <a:gd fmla="*/ 732908 h 2115395" name="connsiteY42"/>
              <a:gd fmla="*/ 1365391 w 2098299" name="connsiteX43"/>
              <a:gd fmla="*/ 385916 h 2115395" name="connsiteY43"/>
              <a:gd fmla="*/ 1365391 w 2098299" name="connsiteX44"/>
              <a:gd fmla="*/ 66212 h 2115395" name="connsiteY44"/>
              <a:gd fmla="*/ 1525242 w 2098299" name="connsiteX45"/>
              <a:gd fmla="*/ 0 h 2115395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115395" w="2098299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3"/>
            <a:stretch>
              <a:fillRect l="-25427" r="-25148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 19"/>
          <p:cNvSpPr/>
          <p:nvPr/>
        </p:nvSpPr>
        <p:spPr>
          <a:xfrm>
            <a:off x="4952316" y="2100896"/>
            <a:ext cx="2287368" cy="2306004"/>
          </a:xfrm>
          <a:custGeom>
            <a:gdLst>
              <a:gd fmla="*/ 306596 w 2098299" name="connsiteX0"/>
              <a:gd fmla="*/ 1416767 h 2115395" name="connsiteY0"/>
              <a:gd fmla="*/ 466447 w 2098299" name="connsiteX1"/>
              <a:gd fmla="*/ 1482979 h 2115395" name="connsiteY1"/>
              <a:gd fmla="*/ 711538 w 2098299" name="connsiteX2"/>
              <a:gd fmla="*/ 1728071 h 2115395" name="connsiteY2"/>
              <a:gd fmla="*/ 711538 w 2098299" name="connsiteX3"/>
              <a:gd fmla="*/ 2047774 h 2115395" name="connsiteY3"/>
              <a:gd fmla="*/ 711538 w 2098299" name="connsiteX4"/>
              <a:gd fmla="*/ 2047772 h 2115395" name="connsiteY4"/>
              <a:gd fmla="*/ 391835 w 2098299" name="connsiteX5"/>
              <a:gd fmla="*/ 2047772 h 2115395" name="connsiteY5"/>
              <a:gd fmla="*/ 146745 w 2098299" name="connsiteX6"/>
              <a:gd fmla="*/ 1802682 h 2115395" name="connsiteY6"/>
              <a:gd fmla="*/ 146745 w 2098299" name="connsiteX7"/>
              <a:gd fmla="*/ 1482979 h 2115395" name="connsiteY7"/>
              <a:gd fmla="*/ 306596 w 2098299" name="connsiteX8"/>
              <a:gd fmla="*/ 1416767 h 2115395" name="connsiteY8"/>
              <a:gd fmla="*/ 226064 w 2098299" name="connsiteX9"/>
              <a:gd fmla="*/ 2 h 2115395" name="connsiteY9"/>
              <a:gd fmla="*/ 385915 w 2098299" name="connsiteX10"/>
              <a:gd fmla="*/ 66214 h 2115395" name="connsiteY10"/>
              <a:gd fmla="*/ 628266 w 2098299" name="connsiteX11"/>
              <a:gd fmla="*/ 308566 h 2115395" name="connsiteY11"/>
              <a:gd fmla="*/ 625459 w 2098299" name="connsiteX12"/>
              <a:gd fmla="*/ 279277 h 2115395" name="connsiteY12"/>
              <a:gd fmla="*/ 691672 w 2098299" name="connsiteX13"/>
              <a:gd fmla="*/ 119425 h 2115395" name="connsiteY13"/>
              <a:gd fmla="*/ 1011374 w 2098299" name="connsiteX14"/>
              <a:gd fmla="*/ 119425 h 2115395" name="connsiteY14"/>
              <a:gd fmla="*/ 1968926 w 2098299" name="connsiteX15"/>
              <a:gd fmla="*/ 1076978 h 2115395" name="connsiteY15"/>
              <a:gd fmla="*/ 1968926 w 2098299" name="connsiteX16"/>
              <a:gd fmla="*/ 1396681 h 2115395" name="connsiteY16"/>
              <a:gd fmla="*/ 1968926 w 2098299" name="connsiteX17"/>
              <a:gd fmla="*/ 1396680 h 2115395" name="connsiteY17"/>
              <a:gd fmla="*/ 1809075 w 2098299" name="connsiteX18"/>
              <a:gd fmla="*/ 1462892 h 2115395" name="connsiteY18"/>
              <a:gd fmla="*/ 1779785 w 2098299" name="connsiteX19"/>
              <a:gd fmla="*/ 1460085 h 2115395" name="connsiteY19"/>
              <a:gd fmla="*/ 1934243 w 2098299" name="connsiteX20"/>
              <a:gd fmla="*/ 1614543 h 2115395" name="connsiteY20"/>
              <a:gd fmla="*/ 1934243 w 2098299" name="connsiteX21"/>
              <a:gd fmla="*/ 1934246 h 2115395" name="connsiteY21"/>
              <a:gd fmla="*/ 1934243 w 2098299" name="connsiteX22"/>
              <a:gd fmla="*/ 1934245 h 2115395" name="connsiteY22"/>
              <a:gd fmla="*/ 1614540 w 2098299" name="connsiteX23"/>
              <a:gd fmla="*/ 1934245 h 2115395" name="connsiteY23"/>
              <a:gd fmla="*/ 1487586 w 2098299" name="connsiteX24"/>
              <a:gd fmla="*/ 1807290 h 2115395" name="connsiteY24"/>
              <a:gd fmla="*/ 1499104 w 2098299" name="connsiteX25"/>
              <a:gd fmla="*/ 1846155 h 2115395" name="connsiteY25"/>
              <a:gd fmla="*/ 1437030 w 2098299" name="connsiteX26"/>
              <a:gd fmla="*/ 2049184 h 2115395" name="connsiteY26"/>
              <a:gd fmla="*/ 1437030 w 2098299" name="connsiteX27"/>
              <a:gd fmla="*/ 2049183 h 2115395" name="connsiteY27"/>
              <a:gd fmla="*/ 1117327 w 2098299" name="connsiteX28"/>
              <a:gd fmla="*/ 2049183 h 2115395" name="connsiteY28"/>
              <a:gd fmla="*/ 305750 w 2098299" name="connsiteX29"/>
              <a:gd fmla="*/ 1237606 h 2115395" name="connsiteY29"/>
              <a:gd fmla="*/ 305750 w 2098299" name="connsiteX30"/>
              <a:gd fmla="*/ 917903 h 2115395" name="connsiteY30"/>
              <a:gd fmla="*/ 465601 w 2098299" name="connsiteX31"/>
              <a:gd fmla="*/ 851691 h 2115395" name="connsiteY31"/>
              <a:gd fmla="*/ 508778 w 2098299" name="connsiteX32"/>
              <a:gd fmla="*/ 855829 h 2115395" name="connsiteY32"/>
              <a:gd fmla="*/ 547642 w 2098299" name="connsiteX33"/>
              <a:gd fmla="*/ 867347 h 2115395" name="connsiteY33"/>
              <a:gd fmla="*/ 66212 w 2098299" name="connsiteX34"/>
              <a:gd fmla="*/ 385917 h 2115395" name="connsiteY34"/>
              <a:gd fmla="*/ 66212 w 2098299" name="connsiteX35"/>
              <a:gd fmla="*/ 66214 h 2115395" name="connsiteY35"/>
              <a:gd fmla="*/ 226064 w 2098299" name="connsiteX36"/>
              <a:gd fmla="*/ 2 h 2115395" name="connsiteY36"/>
              <a:gd fmla="*/ 1525242 w 2098299" name="connsiteX37"/>
              <a:gd fmla="*/ 0 h 2115395" name="connsiteY37"/>
              <a:gd fmla="*/ 1685093 w 2098299" name="connsiteX38"/>
              <a:gd fmla="*/ 66212 h 2115395" name="connsiteY38"/>
              <a:gd fmla="*/ 2032087 w 2098299" name="connsiteX39"/>
              <a:gd fmla="*/ 413206 h 2115395" name="connsiteY39"/>
              <a:gd fmla="*/ 2032087 w 2098299" name="connsiteX40"/>
              <a:gd fmla="*/ 732909 h 2115395" name="connsiteY40"/>
              <a:gd fmla="*/ 2032087 w 2098299" name="connsiteX41"/>
              <a:gd fmla="*/ 732908 h 2115395" name="connsiteY41"/>
              <a:gd fmla="*/ 1712384 w 2098299" name="connsiteX42"/>
              <a:gd fmla="*/ 732908 h 2115395" name="connsiteY42"/>
              <a:gd fmla="*/ 1365391 w 2098299" name="connsiteX43"/>
              <a:gd fmla="*/ 385916 h 2115395" name="connsiteY43"/>
              <a:gd fmla="*/ 1365391 w 2098299" name="connsiteX44"/>
              <a:gd fmla="*/ 66212 h 2115395" name="connsiteY44"/>
              <a:gd fmla="*/ 1525242 w 2098299" name="connsiteX45"/>
              <a:gd fmla="*/ 0 h 2115395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115395" w="2098299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4"/>
            <a:stretch>
              <a:fillRect l="-26052" r="-25764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 20"/>
          <p:cNvSpPr/>
          <p:nvPr/>
        </p:nvSpPr>
        <p:spPr>
          <a:xfrm>
            <a:off x="8317816" y="2100896"/>
            <a:ext cx="2287368" cy="2306004"/>
          </a:xfrm>
          <a:custGeom>
            <a:gdLst>
              <a:gd fmla="*/ 306596 w 2098299" name="connsiteX0"/>
              <a:gd fmla="*/ 1416767 h 2115395" name="connsiteY0"/>
              <a:gd fmla="*/ 466447 w 2098299" name="connsiteX1"/>
              <a:gd fmla="*/ 1482979 h 2115395" name="connsiteY1"/>
              <a:gd fmla="*/ 711538 w 2098299" name="connsiteX2"/>
              <a:gd fmla="*/ 1728071 h 2115395" name="connsiteY2"/>
              <a:gd fmla="*/ 711538 w 2098299" name="connsiteX3"/>
              <a:gd fmla="*/ 2047774 h 2115395" name="connsiteY3"/>
              <a:gd fmla="*/ 711538 w 2098299" name="connsiteX4"/>
              <a:gd fmla="*/ 2047772 h 2115395" name="connsiteY4"/>
              <a:gd fmla="*/ 391835 w 2098299" name="connsiteX5"/>
              <a:gd fmla="*/ 2047772 h 2115395" name="connsiteY5"/>
              <a:gd fmla="*/ 146745 w 2098299" name="connsiteX6"/>
              <a:gd fmla="*/ 1802682 h 2115395" name="connsiteY6"/>
              <a:gd fmla="*/ 146745 w 2098299" name="connsiteX7"/>
              <a:gd fmla="*/ 1482979 h 2115395" name="connsiteY7"/>
              <a:gd fmla="*/ 306596 w 2098299" name="connsiteX8"/>
              <a:gd fmla="*/ 1416767 h 2115395" name="connsiteY8"/>
              <a:gd fmla="*/ 226064 w 2098299" name="connsiteX9"/>
              <a:gd fmla="*/ 2 h 2115395" name="connsiteY9"/>
              <a:gd fmla="*/ 385915 w 2098299" name="connsiteX10"/>
              <a:gd fmla="*/ 66214 h 2115395" name="connsiteY10"/>
              <a:gd fmla="*/ 628266 w 2098299" name="connsiteX11"/>
              <a:gd fmla="*/ 308566 h 2115395" name="connsiteY11"/>
              <a:gd fmla="*/ 625459 w 2098299" name="connsiteX12"/>
              <a:gd fmla="*/ 279277 h 2115395" name="connsiteY12"/>
              <a:gd fmla="*/ 691672 w 2098299" name="connsiteX13"/>
              <a:gd fmla="*/ 119425 h 2115395" name="connsiteY13"/>
              <a:gd fmla="*/ 1011374 w 2098299" name="connsiteX14"/>
              <a:gd fmla="*/ 119425 h 2115395" name="connsiteY14"/>
              <a:gd fmla="*/ 1968926 w 2098299" name="connsiteX15"/>
              <a:gd fmla="*/ 1076978 h 2115395" name="connsiteY15"/>
              <a:gd fmla="*/ 1968926 w 2098299" name="connsiteX16"/>
              <a:gd fmla="*/ 1396681 h 2115395" name="connsiteY16"/>
              <a:gd fmla="*/ 1968926 w 2098299" name="connsiteX17"/>
              <a:gd fmla="*/ 1396680 h 2115395" name="connsiteY17"/>
              <a:gd fmla="*/ 1809075 w 2098299" name="connsiteX18"/>
              <a:gd fmla="*/ 1462892 h 2115395" name="connsiteY18"/>
              <a:gd fmla="*/ 1779785 w 2098299" name="connsiteX19"/>
              <a:gd fmla="*/ 1460085 h 2115395" name="connsiteY19"/>
              <a:gd fmla="*/ 1934243 w 2098299" name="connsiteX20"/>
              <a:gd fmla="*/ 1614543 h 2115395" name="connsiteY20"/>
              <a:gd fmla="*/ 1934243 w 2098299" name="connsiteX21"/>
              <a:gd fmla="*/ 1934246 h 2115395" name="connsiteY21"/>
              <a:gd fmla="*/ 1934243 w 2098299" name="connsiteX22"/>
              <a:gd fmla="*/ 1934245 h 2115395" name="connsiteY22"/>
              <a:gd fmla="*/ 1614540 w 2098299" name="connsiteX23"/>
              <a:gd fmla="*/ 1934245 h 2115395" name="connsiteY23"/>
              <a:gd fmla="*/ 1487586 w 2098299" name="connsiteX24"/>
              <a:gd fmla="*/ 1807290 h 2115395" name="connsiteY24"/>
              <a:gd fmla="*/ 1499104 w 2098299" name="connsiteX25"/>
              <a:gd fmla="*/ 1846155 h 2115395" name="connsiteY25"/>
              <a:gd fmla="*/ 1437030 w 2098299" name="connsiteX26"/>
              <a:gd fmla="*/ 2049184 h 2115395" name="connsiteY26"/>
              <a:gd fmla="*/ 1437030 w 2098299" name="connsiteX27"/>
              <a:gd fmla="*/ 2049183 h 2115395" name="connsiteY27"/>
              <a:gd fmla="*/ 1117327 w 2098299" name="connsiteX28"/>
              <a:gd fmla="*/ 2049183 h 2115395" name="connsiteY28"/>
              <a:gd fmla="*/ 305750 w 2098299" name="connsiteX29"/>
              <a:gd fmla="*/ 1237606 h 2115395" name="connsiteY29"/>
              <a:gd fmla="*/ 305750 w 2098299" name="connsiteX30"/>
              <a:gd fmla="*/ 917903 h 2115395" name="connsiteY30"/>
              <a:gd fmla="*/ 465601 w 2098299" name="connsiteX31"/>
              <a:gd fmla="*/ 851691 h 2115395" name="connsiteY31"/>
              <a:gd fmla="*/ 508778 w 2098299" name="connsiteX32"/>
              <a:gd fmla="*/ 855829 h 2115395" name="connsiteY32"/>
              <a:gd fmla="*/ 547642 w 2098299" name="connsiteX33"/>
              <a:gd fmla="*/ 867347 h 2115395" name="connsiteY33"/>
              <a:gd fmla="*/ 66212 w 2098299" name="connsiteX34"/>
              <a:gd fmla="*/ 385917 h 2115395" name="connsiteY34"/>
              <a:gd fmla="*/ 66212 w 2098299" name="connsiteX35"/>
              <a:gd fmla="*/ 66214 h 2115395" name="connsiteY35"/>
              <a:gd fmla="*/ 226064 w 2098299" name="connsiteX36"/>
              <a:gd fmla="*/ 2 h 2115395" name="connsiteY36"/>
              <a:gd fmla="*/ 1525242 w 2098299" name="connsiteX37"/>
              <a:gd fmla="*/ 0 h 2115395" name="connsiteY37"/>
              <a:gd fmla="*/ 1685093 w 2098299" name="connsiteX38"/>
              <a:gd fmla="*/ 66212 h 2115395" name="connsiteY38"/>
              <a:gd fmla="*/ 2032087 w 2098299" name="connsiteX39"/>
              <a:gd fmla="*/ 413206 h 2115395" name="connsiteY39"/>
              <a:gd fmla="*/ 2032087 w 2098299" name="connsiteX40"/>
              <a:gd fmla="*/ 732909 h 2115395" name="connsiteY40"/>
              <a:gd fmla="*/ 2032087 w 2098299" name="connsiteX41"/>
              <a:gd fmla="*/ 732908 h 2115395" name="connsiteY41"/>
              <a:gd fmla="*/ 1712384 w 2098299" name="connsiteX42"/>
              <a:gd fmla="*/ 732908 h 2115395" name="connsiteY42"/>
              <a:gd fmla="*/ 1365391 w 2098299" name="connsiteX43"/>
              <a:gd fmla="*/ 385916 h 2115395" name="connsiteY43"/>
              <a:gd fmla="*/ 1365391 w 2098299" name="connsiteX44"/>
              <a:gd fmla="*/ 66212 h 2115395" name="connsiteY44"/>
              <a:gd fmla="*/ 1525242 w 2098299" name="connsiteX45"/>
              <a:gd fmla="*/ 0 h 2115395" name="connsiteY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b="b" l="l" r="r" t="t"/>
            <a:pathLst>
              <a:path h="2115395" w="2098299">
                <a:moveTo>
                  <a:pt x="306596" y="1416767"/>
                </a:moveTo>
                <a:cubicBezTo>
                  <a:pt x="364451" y="1416767"/>
                  <a:pt x="422306" y="1438838"/>
                  <a:pt x="466447" y="1482979"/>
                </a:cubicBezTo>
                <a:lnTo>
                  <a:pt x="711538" y="1728071"/>
                </a:lnTo>
                <a:cubicBezTo>
                  <a:pt x="799821" y="1816354"/>
                  <a:pt x="799821" y="1959490"/>
                  <a:pt x="711538" y="2047774"/>
                </a:cubicBezTo>
                <a:lnTo>
                  <a:pt x="711538" y="2047772"/>
                </a:lnTo>
                <a:cubicBezTo>
                  <a:pt x="623254" y="2136056"/>
                  <a:pt x="480119" y="2136056"/>
                  <a:pt x="391835" y="2047772"/>
                </a:cubicBezTo>
                <a:lnTo>
                  <a:pt x="146745" y="1802682"/>
                </a:lnTo>
                <a:cubicBezTo>
                  <a:pt x="58462" y="1714399"/>
                  <a:pt x="58462" y="1571263"/>
                  <a:pt x="146745" y="1482979"/>
                </a:cubicBezTo>
                <a:cubicBezTo>
                  <a:pt x="190886" y="1438838"/>
                  <a:pt x="248741" y="1416767"/>
                  <a:pt x="306596" y="1416767"/>
                </a:cubicBezTo>
                <a:close/>
                <a:moveTo>
                  <a:pt x="226064" y="2"/>
                </a:moveTo>
                <a:cubicBezTo>
                  <a:pt x="283918" y="2"/>
                  <a:pt x="341774" y="22072"/>
                  <a:pt x="385915" y="66214"/>
                </a:cubicBezTo>
                <a:lnTo>
                  <a:pt x="628266" y="308566"/>
                </a:lnTo>
                <a:lnTo>
                  <a:pt x="625459" y="279277"/>
                </a:lnTo>
                <a:cubicBezTo>
                  <a:pt x="625459" y="221422"/>
                  <a:pt x="647530" y="163567"/>
                  <a:pt x="691672" y="119425"/>
                </a:cubicBezTo>
                <a:cubicBezTo>
                  <a:pt x="779955" y="31142"/>
                  <a:pt x="923091" y="31142"/>
                  <a:pt x="1011374" y="119425"/>
                </a:cubicBezTo>
                <a:lnTo>
                  <a:pt x="1968926" y="1076978"/>
                </a:lnTo>
                <a:cubicBezTo>
                  <a:pt x="2057210" y="1165261"/>
                  <a:pt x="2057210" y="1308397"/>
                  <a:pt x="1968926" y="1396681"/>
                </a:cubicBezTo>
                <a:lnTo>
                  <a:pt x="1968926" y="1396680"/>
                </a:lnTo>
                <a:cubicBezTo>
                  <a:pt x="1924785" y="1440821"/>
                  <a:pt x="1866929" y="1462892"/>
                  <a:pt x="1809075" y="1462892"/>
                </a:cubicBezTo>
                <a:lnTo>
                  <a:pt x="1779785" y="1460085"/>
                </a:lnTo>
                <a:lnTo>
                  <a:pt x="1934243" y="1614543"/>
                </a:lnTo>
                <a:cubicBezTo>
                  <a:pt x="2022526" y="1702826"/>
                  <a:pt x="2022526" y="1845962"/>
                  <a:pt x="1934243" y="1934246"/>
                </a:cubicBezTo>
                <a:lnTo>
                  <a:pt x="1934243" y="1934245"/>
                </a:lnTo>
                <a:cubicBezTo>
                  <a:pt x="1845960" y="2022528"/>
                  <a:pt x="1702824" y="2022528"/>
                  <a:pt x="1614540" y="1934245"/>
                </a:cubicBezTo>
                <a:lnTo>
                  <a:pt x="1487586" y="1807290"/>
                </a:lnTo>
                <a:lnTo>
                  <a:pt x="1499104" y="1846155"/>
                </a:lnTo>
                <a:cubicBezTo>
                  <a:pt x="1512898" y="1917403"/>
                  <a:pt x="1492207" y="1994006"/>
                  <a:pt x="1437030" y="2049184"/>
                </a:cubicBezTo>
                <a:lnTo>
                  <a:pt x="1437030" y="2049183"/>
                </a:lnTo>
                <a:cubicBezTo>
                  <a:pt x="1348747" y="2137466"/>
                  <a:pt x="1205610" y="2137466"/>
                  <a:pt x="1117327" y="2049183"/>
                </a:cubicBezTo>
                <a:lnTo>
                  <a:pt x="305750" y="1237606"/>
                </a:lnTo>
                <a:cubicBezTo>
                  <a:pt x="217466" y="1149322"/>
                  <a:pt x="217466" y="1006187"/>
                  <a:pt x="305750" y="917903"/>
                </a:cubicBezTo>
                <a:cubicBezTo>
                  <a:pt x="349892" y="873761"/>
                  <a:pt x="407747" y="851691"/>
                  <a:pt x="465601" y="851691"/>
                </a:cubicBezTo>
                <a:cubicBezTo>
                  <a:pt x="480065" y="851691"/>
                  <a:pt x="494529" y="853070"/>
                  <a:pt x="508778" y="855829"/>
                </a:cubicBezTo>
                <a:lnTo>
                  <a:pt x="547642" y="867347"/>
                </a:lnTo>
                <a:lnTo>
                  <a:pt x="66212" y="385917"/>
                </a:lnTo>
                <a:cubicBezTo>
                  <a:pt x="-22071" y="297633"/>
                  <a:pt x="-22071" y="154498"/>
                  <a:pt x="66212" y="66214"/>
                </a:cubicBezTo>
                <a:cubicBezTo>
                  <a:pt x="110354" y="22072"/>
                  <a:pt x="168209" y="2"/>
                  <a:pt x="226064" y="2"/>
                </a:cubicBezTo>
                <a:close/>
                <a:moveTo>
                  <a:pt x="1525242" y="0"/>
                </a:moveTo>
                <a:cubicBezTo>
                  <a:pt x="1583097" y="0"/>
                  <a:pt x="1640952" y="22071"/>
                  <a:pt x="1685093" y="66212"/>
                </a:cubicBezTo>
                <a:lnTo>
                  <a:pt x="2032087" y="413206"/>
                </a:lnTo>
                <a:cubicBezTo>
                  <a:pt x="2120370" y="501489"/>
                  <a:pt x="2120370" y="644626"/>
                  <a:pt x="2032087" y="732909"/>
                </a:cubicBezTo>
                <a:lnTo>
                  <a:pt x="2032087" y="732908"/>
                </a:lnTo>
                <a:cubicBezTo>
                  <a:pt x="1943804" y="821191"/>
                  <a:pt x="1800667" y="821191"/>
                  <a:pt x="1712384" y="732908"/>
                </a:cubicBezTo>
                <a:lnTo>
                  <a:pt x="1365391" y="385916"/>
                </a:lnTo>
                <a:cubicBezTo>
                  <a:pt x="1277108" y="297632"/>
                  <a:pt x="1277108" y="154496"/>
                  <a:pt x="1365391" y="66212"/>
                </a:cubicBezTo>
                <a:cubicBezTo>
                  <a:pt x="1409533" y="22071"/>
                  <a:pt x="1467388" y="0"/>
                  <a:pt x="1525242" y="0"/>
                </a:cubicBezTo>
                <a:close/>
              </a:path>
            </a:pathLst>
          </a:custGeom>
          <a:blipFill>
            <a:blip r:embed="rId5"/>
            <a:stretch>
              <a:fillRect l="-26052" r="-25764"/>
            </a:stretch>
          </a:blip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" name="组合 21"/>
          <p:cNvGrpSpPr/>
          <p:nvPr/>
        </p:nvGrpSpPr>
        <p:grpSpPr>
          <a:xfrm>
            <a:off x="1489075" y="4744037"/>
            <a:ext cx="2482850" cy="1132618"/>
            <a:chOff x="3769435" y="2412339"/>
            <a:chExt cx="2482850" cy="1132618"/>
          </a:xfrm>
        </p:grpSpPr>
        <p:sp>
          <p:nvSpPr>
            <p:cNvPr id="23" name="文本框 22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769435" y="2750893"/>
              <a:ext cx="2482850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854576" y="4744037"/>
            <a:ext cx="2482850" cy="1132618"/>
            <a:chOff x="3769435" y="2412339"/>
            <a:chExt cx="2482850" cy="1132618"/>
          </a:xfrm>
        </p:grpSpPr>
        <p:sp>
          <p:nvSpPr>
            <p:cNvPr id="26" name="文本框 25"/>
            <p:cNvSpPr txBox="1"/>
            <p:nvPr/>
          </p:nvSpPr>
          <p:spPr>
            <a:xfrm>
              <a:off x="3943972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769435" y="2750893"/>
              <a:ext cx="2482850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220075" y="4744037"/>
            <a:ext cx="2482850" cy="1132618"/>
            <a:chOff x="3769435" y="2412339"/>
            <a:chExt cx="2482850" cy="1132618"/>
          </a:xfrm>
        </p:grpSpPr>
        <p:sp>
          <p:nvSpPr>
            <p:cNvPr id="29" name="文本框 28"/>
            <p:cNvSpPr txBox="1"/>
            <p:nvPr/>
          </p:nvSpPr>
          <p:spPr>
            <a:xfrm>
              <a:off x="394397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3769434" y="2750893"/>
              <a:ext cx="2482850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5" name="组合 14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明年工作计划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16" name="任意多边形 15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61019722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20"/>
      <p:bldP grpId="0" spid="2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组合 52"/>
          <p:cNvGrpSpPr/>
          <p:nvPr/>
        </p:nvGrpSpPr>
        <p:grpSpPr>
          <a:xfrm>
            <a:off x="3914422" y="2346326"/>
            <a:ext cx="4363156" cy="3419474"/>
            <a:chOff x="3968820" y="2285255"/>
            <a:chExt cx="4300424" cy="3370310"/>
          </a:xfrm>
        </p:grpSpPr>
        <p:grpSp>
          <p:nvGrpSpPr>
            <p:cNvPr id="4" name="íS1ídè"/>
            <p:cNvGrpSpPr/>
            <p:nvPr/>
          </p:nvGrpSpPr>
          <p:grpSpPr>
            <a:xfrm>
              <a:off x="4419513" y="2448651"/>
              <a:ext cx="3416999" cy="3206914"/>
              <a:chOff x="4495800" y="2436813"/>
              <a:chExt cx="3021013" cy="2835276"/>
            </a:xfrm>
            <a:effectLst/>
          </p:grpSpPr>
          <p:sp>
            <p:nvSpPr>
              <p:cNvPr id="37" name="is1iḋê"/>
              <p:cNvSpPr>
                <a:spLocks noChangeAspect="1"/>
              </p:cNvSpPr>
              <p:nvPr/>
            </p:nvSpPr>
            <p:spPr bwMode="auto">
              <a:xfrm>
                <a:off x="4686300" y="2443163"/>
                <a:ext cx="2819400" cy="2822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ṧlïḑe"/>
              <p:cNvSpPr/>
              <p:nvPr/>
            </p:nvSpPr>
            <p:spPr bwMode="auto">
              <a:xfrm>
                <a:off x="5551488" y="2695576"/>
                <a:ext cx="1624013" cy="2576513"/>
              </a:xfrm>
              <a:custGeom>
                <a:gdLst>
                  <a:gd fmla="*/ 1055 w 1055" name="T0"/>
                  <a:gd fmla="*/ 198 h 1676" name="T1"/>
                  <a:gd fmla="*/ 951 w 1055" name="T2"/>
                  <a:gd fmla="*/ 67 h 1676" name="T3"/>
                  <a:gd fmla="*/ 642 w 1055" name="T4"/>
                  <a:gd fmla="*/ 46 h 1676" name="T5"/>
                  <a:gd fmla="*/ 129 w 1055" name="T6"/>
                  <a:gd fmla="*/ 679 h 1676" name="T7"/>
                  <a:gd fmla="*/ 29 w 1055" name="T8"/>
                  <a:gd fmla="*/ 1456 h 1676" name="T9"/>
                  <a:gd fmla="*/ 231 w 1055" name="T10"/>
                  <a:gd fmla="*/ 1651 h 1676" name="T11"/>
                  <a:gd fmla="*/ 376 w 1055" name="T12"/>
                  <a:gd fmla="*/ 1672 h 1676" name="T13"/>
                  <a:gd fmla="*/ 476 w 1055" name="T14"/>
                  <a:gd fmla="*/ 1618 h 1676" name="T15"/>
                  <a:gd fmla="*/ 1055 w 1055" name="T16"/>
                  <a:gd fmla="*/ 198 h 167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676" w="1055">
                    <a:moveTo>
                      <a:pt x="1055" y="198"/>
                    </a:moveTo>
                    <a:cubicBezTo>
                      <a:pt x="1055" y="198"/>
                      <a:pt x="1043" y="133"/>
                      <a:pt x="951" y="67"/>
                    </a:cubicBezTo>
                    <a:cubicBezTo>
                      <a:pt x="860" y="0"/>
                      <a:pt x="723" y="23"/>
                      <a:pt x="642" y="46"/>
                    </a:cubicBezTo>
                    <a:cubicBezTo>
                      <a:pt x="561" y="69"/>
                      <a:pt x="179" y="495"/>
                      <a:pt x="129" y="679"/>
                    </a:cubicBezTo>
                    <a:cubicBezTo>
                      <a:pt x="79" y="864"/>
                      <a:pt x="0" y="1373"/>
                      <a:pt x="29" y="1456"/>
                    </a:cubicBezTo>
                    <a:cubicBezTo>
                      <a:pt x="58" y="1539"/>
                      <a:pt x="173" y="1632"/>
                      <a:pt x="231" y="1651"/>
                    </a:cubicBezTo>
                    <a:cubicBezTo>
                      <a:pt x="289" y="1670"/>
                      <a:pt x="330" y="1676"/>
                      <a:pt x="376" y="1672"/>
                    </a:cubicBezTo>
                    <a:cubicBezTo>
                      <a:pt x="422" y="1668"/>
                      <a:pt x="447" y="1661"/>
                      <a:pt x="476" y="1618"/>
                    </a:cubicBezTo>
                    <a:cubicBezTo>
                      <a:pt x="505" y="1574"/>
                      <a:pt x="1055" y="198"/>
                      <a:pt x="1055" y="19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$ļïde"/>
              <p:cNvSpPr/>
              <p:nvPr/>
            </p:nvSpPr>
            <p:spPr bwMode="auto">
              <a:xfrm>
                <a:off x="5080000" y="2466976"/>
                <a:ext cx="1560513" cy="2662238"/>
              </a:xfrm>
              <a:custGeom>
                <a:gdLst>
                  <a:gd fmla="*/ 1015 w 1015" name="T0"/>
                  <a:gd fmla="*/ 93 h 1732" name="T1"/>
                  <a:gd fmla="*/ 870 w 1015" name="T2"/>
                  <a:gd fmla="*/ 21 h 1732" name="T3"/>
                  <a:gd fmla="*/ 280 w 1015" name="T4"/>
                  <a:gd fmla="*/ 432 h 1732" name="T5"/>
                  <a:gd fmla="*/ 4 w 1015" name="T6"/>
                  <a:gd fmla="*/ 1304 h 1732" name="T7"/>
                  <a:gd fmla="*/ 172 w 1015" name="T8"/>
                  <a:gd fmla="*/ 1684 h 1732" name="T9"/>
                  <a:gd fmla="*/ 322 w 1015" name="T10"/>
                  <a:gd fmla="*/ 1723 h 1732" name="T11"/>
                  <a:gd fmla="*/ 353 w 1015" name="T12"/>
                  <a:gd fmla="*/ 864 h 1732" name="T13"/>
                  <a:gd fmla="*/ 868 w 1015" name="T14"/>
                  <a:gd fmla="*/ 212 h 1732" name="T15"/>
                  <a:gd fmla="*/ 1015 w 1015" name="T16"/>
                  <a:gd fmla="*/ 93 h 173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731" w="1015">
                    <a:moveTo>
                      <a:pt x="1015" y="93"/>
                    </a:moveTo>
                    <a:cubicBezTo>
                      <a:pt x="1015" y="93"/>
                      <a:pt x="970" y="41"/>
                      <a:pt x="870" y="21"/>
                    </a:cubicBezTo>
                    <a:cubicBezTo>
                      <a:pt x="770" y="0"/>
                      <a:pt x="490" y="66"/>
                      <a:pt x="280" y="432"/>
                    </a:cubicBezTo>
                    <a:cubicBezTo>
                      <a:pt x="71" y="797"/>
                      <a:pt x="8" y="1092"/>
                      <a:pt x="4" y="1304"/>
                    </a:cubicBezTo>
                    <a:cubicBezTo>
                      <a:pt x="0" y="1516"/>
                      <a:pt x="127" y="1661"/>
                      <a:pt x="172" y="1684"/>
                    </a:cubicBezTo>
                    <a:cubicBezTo>
                      <a:pt x="218" y="1707"/>
                      <a:pt x="280" y="1732"/>
                      <a:pt x="322" y="1723"/>
                    </a:cubicBezTo>
                    <a:cubicBezTo>
                      <a:pt x="363" y="1715"/>
                      <a:pt x="100" y="1374"/>
                      <a:pt x="353" y="864"/>
                    </a:cubicBezTo>
                    <a:cubicBezTo>
                      <a:pt x="606" y="353"/>
                      <a:pt x="868" y="212"/>
                      <a:pt x="868" y="212"/>
                    </a:cubicBezTo>
                    <a:lnTo>
                      <a:pt x="1015" y="93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ṥļïḑê"/>
              <p:cNvSpPr/>
              <p:nvPr/>
            </p:nvSpPr>
            <p:spPr bwMode="auto">
              <a:xfrm>
                <a:off x="4638675" y="2466976"/>
                <a:ext cx="1360488" cy="2262188"/>
              </a:xfrm>
              <a:custGeom>
                <a:gdLst>
                  <a:gd fmla="*/ 262 w 885" name="T0"/>
                  <a:gd fmla="*/ 1472 h 1472" name="T1"/>
                  <a:gd fmla="*/ 154 w 885" name="T2"/>
                  <a:gd fmla="*/ 1362 h 1472" name="T3"/>
                  <a:gd fmla="*/ 181 w 885" name="T4"/>
                  <a:gd fmla="*/ 563 h 1472" name="T5"/>
                  <a:gd fmla="*/ 725 w 885" name="T6"/>
                  <a:gd fmla="*/ 16 h 1472" name="T7"/>
                  <a:gd fmla="*/ 872 w 885" name="T8"/>
                  <a:gd fmla="*/ 10 h 1472" name="T9"/>
                  <a:gd fmla="*/ 866 w 885" name="T10"/>
                  <a:gd fmla="*/ 60 h 1472" name="T11"/>
                  <a:gd fmla="*/ 297 w 885" name="T12"/>
                  <a:gd fmla="*/ 978 h 1472" name="T13"/>
                  <a:gd fmla="*/ 262 w 885" name="T14"/>
                  <a:gd fmla="*/ 1472 h 1472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472" w="885">
                    <a:moveTo>
                      <a:pt x="262" y="1472"/>
                    </a:moveTo>
                    <a:cubicBezTo>
                      <a:pt x="262" y="1472"/>
                      <a:pt x="204" y="1464"/>
                      <a:pt x="154" y="1362"/>
                    </a:cubicBezTo>
                    <a:cubicBezTo>
                      <a:pt x="104" y="1260"/>
                      <a:pt x="0" y="899"/>
                      <a:pt x="181" y="563"/>
                    </a:cubicBezTo>
                    <a:cubicBezTo>
                      <a:pt x="362" y="226"/>
                      <a:pt x="646" y="33"/>
                      <a:pt x="725" y="16"/>
                    </a:cubicBezTo>
                    <a:cubicBezTo>
                      <a:pt x="804" y="0"/>
                      <a:pt x="860" y="6"/>
                      <a:pt x="872" y="10"/>
                    </a:cubicBezTo>
                    <a:cubicBezTo>
                      <a:pt x="885" y="14"/>
                      <a:pt x="866" y="60"/>
                      <a:pt x="866" y="60"/>
                    </a:cubicBezTo>
                    <a:cubicBezTo>
                      <a:pt x="866" y="60"/>
                      <a:pt x="380" y="721"/>
                      <a:pt x="297" y="978"/>
                    </a:cubicBezTo>
                    <a:cubicBezTo>
                      <a:pt x="259" y="1096"/>
                      <a:pt x="262" y="1472"/>
                      <a:pt x="262" y="147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îşļïḑè"/>
              <p:cNvSpPr/>
              <p:nvPr/>
            </p:nvSpPr>
            <p:spPr bwMode="auto">
              <a:xfrm>
                <a:off x="4495800" y="2471738"/>
                <a:ext cx="1325563" cy="2197100"/>
              </a:xfrm>
              <a:custGeom>
                <a:gdLst>
                  <a:gd fmla="*/ 297 w 862" name="T0"/>
                  <a:gd fmla="*/ 1429 h 1429" name="T1"/>
                  <a:gd fmla="*/ 260 w 862" name="T2"/>
                  <a:gd fmla="*/ 779 h 1429" name="T3"/>
                  <a:gd fmla="*/ 590 w 862" name="T4"/>
                  <a:gd fmla="*/ 179 h 1429" name="T5"/>
                  <a:gd fmla="*/ 862 w 862" name="T6"/>
                  <a:gd fmla="*/ 4 h 1429" name="T7"/>
                  <a:gd fmla="*/ 226 w 862" name="T8"/>
                  <a:gd fmla="*/ 482 h 1429" name="T9"/>
                  <a:gd fmla="*/ 297 w 862" name="T10"/>
                  <a:gd fmla="*/ 1429 h 142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429" w="862">
                    <a:moveTo>
                      <a:pt x="297" y="1429"/>
                    </a:moveTo>
                    <a:cubicBezTo>
                      <a:pt x="268" y="1381"/>
                      <a:pt x="141" y="1208"/>
                      <a:pt x="260" y="779"/>
                    </a:cubicBezTo>
                    <a:cubicBezTo>
                      <a:pt x="359" y="417"/>
                      <a:pt x="522" y="240"/>
                      <a:pt x="590" y="179"/>
                    </a:cubicBezTo>
                    <a:cubicBezTo>
                      <a:pt x="756" y="27"/>
                      <a:pt x="862" y="4"/>
                      <a:pt x="862" y="4"/>
                    </a:cubicBezTo>
                    <a:cubicBezTo>
                      <a:pt x="862" y="4"/>
                      <a:pt x="473" y="0"/>
                      <a:pt x="226" y="482"/>
                    </a:cubicBezTo>
                    <a:cubicBezTo>
                      <a:pt x="0" y="924"/>
                      <a:pt x="210" y="1354"/>
                      <a:pt x="297" y="1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ïš1íḍè"/>
              <p:cNvSpPr/>
              <p:nvPr/>
            </p:nvSpPr>
            <p:spPr bwMode="auto">
              <a:xfrm>
                <a:off x="4916488" y="2436813"/>
                <a:ext cx="1581150" cy="2640013"/>
              </a:xfrm>
              <a:custGeom>
                <a:gdLst>
                  <a:gd fmla="*/ 312 w 1028" name="T0"/>
                  <a:gd fmla="*/ 1717 h 1717" name="T1"/>
                  <a:gd fmla="*/ 197 w 1028" name="T2"/>
                  <a:gd fmla="*/ 1099 h 1717" name="T3"/>
                  <a:gd fmla="*/ 685 w 1028" name="T4"/>
                  <a:gd fmla="*/ 179 h 1717" name="T5"/>
                  <a:gd fmla="*/ 1028 w 1028" name="T6"/>
                  <a:gd fmla="*/ 50 h 1717" name="T7"/>
                  <a:gd fmla="*/ 878 w 1028" name="T8"/>
                  <a:gd fmla="*/ 11 h 1717" name="T9"/>
                  <a:gd fmla="*/ 741 w 1028" name="T10"/>
                  <a:gd fmla="*/ 4 h 1717" name="T11"/>
                  <a:gd fmla="*/ 380 w 1028" name="T12"/>
                  <a:gd fmla="*/ 276 h 1717" name="T13"/>
                  <a:gd fmla="*/ 44 w 1028" name="T14"/>
                  <a:gd fmla="*/ 1053 h 1717" name="T15"/>
                  <a:gd fmla="*/ 91 w 1028" name="T16"/>
                  <a:gd fmla="*/ 1543 h 1717" name="T17"/>
                  <a:gd fmla="*/ 312 w 1028" name="T18"/>
                  <a:gd fmla="*/ 1717 h 171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716" w="1028">
                    <a:moveTo>
                      <a:pt x="312" y="1717"/>
                    </a:moveTo>
                    <a:cubicBezTo>
                      <a:pt x="293" y="1699"/>
                      <a:pt x="112" y="1560"/>
                      <a:pt x="197" y="1099"/>
                    </a:cubicBezTo>
                    <a:cubicBezTo>
                      <a:pt x="282" y="638"/>
                      <a:pt x="524" y="320"/>
                      <a:pt x="685" y="179"/>
                    </a:cubicBezTo>
                    <a:cubicBezTo>
                      <a:pt x="878" y="11"/>
                      <a:pt x="1028" y="50"/>
                      <a:pt x="1028" y="50"/>
                    </a:cubicBezTo>
                    <a:cubicBezTo>
                      <a:pt x="1028" y="50"/>
                      <a:pt x="974" y="21"/>
                      <a:pt x="878" y="11"/>
                    </a:cubicBezTo>
                    <a:cubicBezTo>
                      <a:pt x="781" y="0"/>
                      <a:pt x="741" y="4"/>
                      <a:pt x="741" y="4"/>
                    </a:cubicBezTo>
                    <a:cubicBezTo>
                      <a:pt x="741" y="4"/>
                      <a:pt x="546" y="56"/>
                      <a:pt x="380" y="276"/>
                    </a:cubicBezTo>
                    <a:cubicBezTo>
                      <a:pt x="214" y="496"/>
                      <a:pt x="87" y="752"/>
                      <a:pt x="44" y="1053"/>
                    </a:cubicBezTo>
                    <a:cubicBezTo>
                      <a:pt x="0" y="1354"/>
                      <a:pt x="75" y="1520"/>
                      <a:pt x="91" y="1543"/>
                    </a:cubicBezTo>
                    <a:cubicBezTo>
                      <a:pt x="91" y="1543"/>
                      <a:pt x="237" y="1699"/>
                      <a:pt x="312" y="171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iṧḷíḋè"/>
              <p:cNvSpPr/>
              <p:nvPr/>
            </p:nvSpPr>
            <p:spPr bwMode="auto">
              <a:xfrm>
                <a:off x="5360988" y="2540001"/>
                <a:ext cx="1698625" cy="2722563"/>
              </a:xfrm>
              <a:custGeom>
                <a:gdLst>
                  <a:gd fmla="*/ 174 w 1104" name="T0"/>
                  <a:gd fmla="*/ 1723 h 1771" name="T1"/>
                  <a:gd fmla="*/ 23 w 1104" name="T2"/>
                  <a:gd fmla="*/ 1210 h 1771" name="T3"/>
                  <a:gd fmla="*/ 486 w 1104" name="T4"/>
                  <a:gd fmla="*/ 199 h 1771" name="T5"/>
                  <a:gd fmla="*/ 884 w 1104" name="T6"/>
                  <a:gd fmla="*/ 29 h 1771" name="T7"/>
                  <a:gd fmla="*/ 986 w 1104" name="T8"/>
                  <a:gd fmla="*/ 91 h 1771" name="T9"/>
                  <a:gd fmla="*/ 1104 w 1104" name="T10"/>
                  <a:gd fmla="*/ 189 h 1771" name="T11"/>
                  <a:gd fmla="*/ 928 w 1104" name="T12"/>
                  <a:gd fmla="*/ 153 h 1771" name="T13"/>
                  <a:gd fmla="*/ 409 w 1104" name="T14"/>
                  <a:gd fmla="*/ 654 h 1771" name="T15"/>
                  <a:gd fmla="*/ 230 w 1104" name="T16"/>
                  <a:gd fmla="*/ 1540 h 1771" name="T17"/>
                  <a:gd fmla="*/ 436 w 1104" name="T18"/>
                  <a:gd fmla="*/ 1771 h 1771" name="T19"/>
                  <a:gd fmla="*/ 174 w 1104" name="T20"/>
                  <a:gd fmla="*/ 1723 h 177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71" w="1104">
                    <a:moveTo>
                      <a:pt x="174" y="1723"/>
                    </a:moveTo>
                    <a:cubicBezTo>
                      <a:pt x="164" y="1717"/>
                      <a:pt x="0" y="1630"/>
                      <a:pt x="23" y="1210"/>
                    </a:cubicBezTo>
                    <a:cubicBezTo>
                      <a:pt x="45" y="791"/>
                      <a:pt x="317" y="342"/>
                      <a:pt x="486" y="199"/>
                    </a:cubicBezTo>
                    <a:cubicBezTo>
                      <a:pt x="720" y="0"/>
                      <a:pt x="884" y="29"/>
                      <a:pt x="884" y="29"/>
                    </a:cubicBezTo>
                    <a:cubicBezTo>
                      <a:pt x="884" y="29"/>
                      <a:pt x="928" y="54"/>
                      <a:pt x="986" y="91"/>
                    </a:cubicBezTo>
                    <a:cubicBezTo>
                      <a:pt x="1044" y="128"/>
                      <a:pt x="1104" y="189"/>
                      <a:pt x="1104" y="189"/>
                    </a:cubicBezTo>
                    <a:cubicBezTo>
                      <a:pt x="1104" y="189"/>
                      <a:pt x="1036" y="132"/>
                      <a:pt x="928" y="153"/>
                    </a:cubicBezTo>
                    <a:cubicBezTo>
                      <a:pt x="820" y="174"/>
                      <a:pt x="598" y="284"/>
                      <a:pt x="409" y="654"/>
                    </a:cubicBezTo>
                    <a:cubicBezTo>
                      <a:pt x="220" y="1023"/>
                      <a:pt x="182" y="1361"/>
                      <a:pt x="230" y="1540"/>
                    </a:cubicBezTo>
                    <a:cubicBezTo>
                      <a:pt x="290" y="1762"/>
                      <a:pt x="436" y="1771"/>
                      <a:pt x="436" y="1771"/>
                    </a:cubicBezTo>
                    <a:cubicBezTo>
                      <a:pt x="436" y="1771"/>
                      <a:pt x="220" y="1748"/>
                      <a:pt x="174" y="172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işļïďe"/>
              <p:cNvSpPr/>
              <p:nvPr/>
            </p:nvSpPr>
            <p:spPr bwMode="auto">
              <a:xfrm>
                <a:off x="5888038" y="2897188"/>
                <a:ext cx="1628775" cy="2365375"/>
              </a:xfrm>
              <a:custGeom>
                <a:gdLst>
                  <a:gd fmla="*/ 237 w 1059" name="T0"/>
                  <a:gd fmla="*/ 1522 h 1539" name="T1"/>
                  <a:gd fmla="*/ 65 w 1059" name="T2"/>
                  <a:gd fmla="*/ 984 h 1539" name="T3"/>
                  <a:gd fmla="*/ 536 w 1059" name="T4"/>
                  <a:gd fmla="*/ 116 h 1539" name="T5"/>
                  <a:gd fmla="*/ 847 w 1059" name="T6"/>
                  <a:gd fmla="*/ 56 h 1539" name="T7"/>
                  <a:gd fmla="*/ 1053 w 1059" name="T8"/>
                  <a:gd fmla="*/ 600 h 1539" name="T9"/>
                  <a:gd fmla="*/ 683 w 1059" name="T10"/>
                  <a:gd fmla="*/ 1387 h 1539" name="T11"/>
                  <a:gd fmla="*/ 237 w 1059" name="T12"/>
                  <a:gd fmla="*/ 1522 h 153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39" w="1059">
                    <a:moveTo>
                      <a:pt x="237" y="1522"/>
                    </a:moveTo>
                    <a:cubicBezTo>
                      <a:pt x="197" y="1513"/>
                      <a:pt x="0" y="1465"/>
                      <a:pt x="65" y="984"/>
                    </a:cubicBezTo>
                    <a:cubicBezTo>
                      <a:pt x="125" y="534"/>
                      <a:pt x="416" y="202"/>
                      <a:pt x="536" y="116"/>
                    </a:cubicBezTo>
                    <a:cubicBezTo>
                      <a:pt x="623" y="55"/>
                      <a:pt x="744" y="0"/>
                      <a:pt x="847" y="56"/>
                    </a:cubicBezTo>
                    <a:cubicBezTo>
                      <a:pt x="951" y="112"/>
                      <a:pt x="1047" y="276"/>
                      <a:pt x="1053" y="600"/>
                    </a:cubicBezTo>
                    <a:cubicBezTo>
                      <a:pt x="1059" y="924"/>
                      <a:pt x="925" y="1194"/>
                      <a:pt x="683" y="1387"/>
                    </a:cubicBezTo>
                    <a:cubicBezTo>
                      <a:pt x="494" y="1539"/>
                      <a:pt x="285" y="1533"/>
                      <a:pt x="237" y="152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ṡḻíḍe"/>
              <p:cNvSpPr/>
              <p:nvPr/>
            </p:nvSpPr>
            <p:spPr bwMode="auto">
              <a:xfrm>
                <a:off x="4911725" y="2536826"/>
                <a:ext cx="774700" cy="809625"/>
              </a:xfrm>
              <a:custGeom>
                <a:gdLst>
                  <a:gd fmla="*/ 319 w 503" name="T0"/>
                  <a:gd fmla="*/ 137 h 527" name="T1"/>
                  <a:gd fmla="*/ 503 w 503" name="T2"/>
                  <a:gd fmla="*/ 0 h 527" name="T3"/>
                  <a:gd fmla="*/ 188 w 503" name="T4"/>
                  <a:gd fmla="*/ 159 h 527" name="T5"/>
                  <a:gd fmla="*/ 59 w 503" name="T6"/>
                  <a:gd fmla="*/ 527 h 527" name="T7"/>
                  <a:gd fmla="*/ 319 w 503" name="T8"/>
                  <a:gd fmla="*/ 137 h 52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7" w="502">
                    <a:moveTo>
                      <a:pt x="319" y="137"/>
                    </a:moveTo>
                    <a:cubicBezTo>
                      <a:pt x="394" y="68"/>
                      <a:pt x="457" y="25"/>
                      <a:pt x="503" y="0"/>
                    </a:cubicBezTo>
                    <a:cubicBezTo>
                      <a:pt x="475" y="6"/>
                      <a:pt x="312" y="37"/>
                      <a:pt x="188" y="159"/>
                    </a:cubicBezTo>
                    <a:cubicBezTo>
                      <a:pt x="0" y="344"/>
                      <a:pt x="36" y="483"/>
                      <a:pt x="59" y="527"/>
                    </a:cubicBezTo>
                    <a:cubicBezTo>
                      <a:pt x="152" y="309"/>
                      <a:pt x="267" y="184"/>
                      <a:pt x="319" y="13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isľíḑè"/>
              <p:cNvSpPr/>
              <p:nvPr/>
            </p:nvSpPr>
            <p:spPr bwMode="auto">
              <a:xfrm>
                <a:off x="4672013" y="3713163"/>
                <a:ext cx="187325" cy="755650"/>
              </a:xfrm>
              <a:custGeom>
                <a:gdLst>
                  <a:gd fmla="*/ 94 w 121" name="T0"/>
                  <a:gd fmla="*/ 448 h 492" name="T1"/>
                  <a:gd fmla="*/ 121 w 121" name="T2"/>
                  <a:gd fmla="*/ 492 h 492" name="T3"/>
                  <a:gd fmla="*/ 97 w 121" name="T4"/>
                  <a:gd fmla="*/ 245 h 492" name="T5"/>
                  <a:gd fmla="*/ 62 w 121" name="T6"/>
                  <a:gd fmla="*/ 161 h 492" name="T7"/>
                  <a:gd fmla="*/ 14 w 121" name="T8"/>
                  <a:gd fmla="*/ 0 h 492" name="T9"/>
                  <a:gd fmla="*/ 52 w 121" name="T10"/>
                  <a:gd fmla="*/ 377 h 492" name="T11"/>
                  <a:gd fmla="*/ 94 w 121" name="T12"/>
                  <a:gd fmla="*/ 448 h 49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92" w="120">
                    <a:moveTo>
                      <a:pt x="94" y="448"/>
                    </a:moveTo>
                    <a:cubicBezTo>
                      <a:pt x="103" y="463"/>
                      <a:pt x="112" y="478"/>
                      <a:pt x="121" y="492"/>
                    </a:cubicBezTo>
                    <a:cubicBezTo>
                      <a:pt x="103" y="433"/>
                      <a:pt x="90" y="352"/>
                      <a:pt x="97" y="245"/>
                    </a:cubicBezTo>
                    <a:cubicBezTo>
                      <a:pt x="84" y="218"/>
                      <a:pt x="73" y="189"/>
                      <a:pt x="62" y="161"/>
                    </a:cubicBezTo>
                    <a:cubicBezTo>
                      <a:pt x="41" y="108"/>
                      <a:pt x="27" y="54"/>
                      <a:pt x="14" y="0"/>
                    </a:cubicBezTo>
                    <a:cubicBezTo>
                      <a:pt x="0" y="142"/>
                      <a:pt x="20" y="272"/>
                      <a:pt x="52" y="377"/>
                    </a:cubicBezTo>
                    <a:cubicBezTo>
                      <a:pt x="66" y="401"/>
                      <a:pt x="81" y="424"/>
                      <a:pt x="94" y="4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ṧlïdê"/>
              <p:cNvSpPr/>
              <p:nvPr/>
            </p:nvSpPr>
            <p:spPr bwMode="auto">
              <a:xfrm>
                <a:off x="5114925" y="2501901"/>
                <a:ext cx="1158875" cy="1225550"/>
              </a:xfrm>
              <a:custGeom>
                <a:gdLst>
                  <a:gd fmla="*/ 137 w 753" name="T0"/>
                  <a:gd fmla="*/ 797 h 797" name="T1"/>
                  <a:gd fmla="*/ 556 w 753" name="T2"/>
                  <a:gd fmla="*/ 137 h 797" name="T3"/>
                  <a:gd fmla="*/ 753 w 753" name="T4"/>
                  <a:gd fmla="*/ 21 h 797" name="T5"/>
                  <a:gd fmla="*/ 686 w 753" name="T6"/>
                  <a:gd fmla="*/ 9 h 797" name="T7"/>
                  <a:gd fmla="*/ 521 w 753" name="T8"/>
                  <a:gd fmla="*/ 3 h 797" name="T9"/>
                  <a:gd fmla="*/ 517 w 753" name="T10"/>
                  <a:gd fmla="*/ 3 h 797" name="T11"/>
                  <a:gd fmla="*/ 251 w 753" name="T12"/>
                  <a:gd fmla="*/ 234 h 797" name="T13"/>
                  <a:gd fmla="*/ 0 w 753" name="T14"/>
                  <a:gd fmla="*/ 682 h 797" name="T15"/>
                  <a:gd fmla="*/ 137 w 753" name="T16"/>
                  <a:gd fmla="*/ 797 h 79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97" w="753">
                    <a:moveTo>
                      <a:pt x="137" y="797"/>
                    </a:moveTo>
                    <a:cubicBezTo>
                      <a:pt x="247" y="475"/>
                      <a:pt x="427" y="249"/>
                      <a:pt x="556" y="137"/>
                    </a:cubicBezTo>
                    <a:cubicBezTo>
                      <a:pt x="630" y="72"/>
                      <a:pt x="698" y="38"/>
                      <a:pt x="753" y="21"/>
                    </a:cubicBezTo>
                    <a:cubicBezTo>
                      <a:pt x="731" y="16"/>
                      <a:pt x="708" y="12"/>
                      <a:pt x="686" y="9"/>
                    </a:cubicBezTo>
                    <a:cubicBezTo>
                      <a:pt x="631" y="3"/>
                      <a:pt x="576" y="0"/>
                      <a:pt x="521" y="3"/>
                    </a:cubicBezTo>
                    <a:cubicBezTo>
                      <a:pt x="519" y="3"/>
                      <a:pt x="518" y="3"/>
                      <a:pt x="517" y="3"/>
                    </a:cubicBezTo>
                    <a:cubicBezTo>
                      <a:pt x="445" y="41"/>
                      <a:pt x="344" y="112"/>
                      <a:pt x="251" y="234"/>
                    </a:cubicBezTo>
                    <a:cubicBezTo>
                      <a:pt x="149" y="369"/>
                      <a:pt x="62" y="518"/>
                      <a:pt x="0" y="682"/>
                    </a:cubicBezTo>
                    <a:cubicBezTo>
                      <a:pt x="37" y="728"/>
                      <a:pt x="85" y="766"/>
                      <a:pt x="137" y="797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išḷiďè"/>
              <p:cNvSpPr/>
              <p:nvPr/>
            </p:nvSpPr>
            <p:spPr bwMode="auto">
              <a:xfrm>
                <a:off x="4962525" y="4337051"/>
                <a:ext cx="269875" cy="473075"/>
              </a:xfrm>
              <a:custGeom>
                <a:gdLst>
                  <a:gd fmla="*/ 49 w 175" name="T0"/>
                  <a:gd fmla="*/ 214 h 308" name="T1"/>
                  <a:gd fmla="*/ 175 w 175" name="T2"/>
                  <a:gd fmla="*/ 308 h 308" name="T3"/>
                  <a:gd fmla="*/ 146 w 175" name="T4"/>
                  <a:gd fmla="*/ 134 h 308" name="T5"/>
                  <a:gd fmla="*/ 0 w 175" name="T6"/>
                  <a:gd fmla="*/ 0 h 308" name="T7"/>
                  <a:gd fmla="*/ 20 w 175" name="T8"/>
                  <a:gd fmla="*/ 189 h 308" name="T9"/>
                  <a:gd fmla="*/ 49 w 175" name="T10"/>
                  <a:gd fmla="*/ 214 h 30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08" w="175">
                    <a:moveTo>
                      <a:pt x="49" y="214"/>
                    </a:moveTo>
                    <a:cubicBezTo>
                      <a:pt x="90" y="246"/>
                      <a:pt x="131" y="278"/>
                      <a:pt x="175" y="308"/>
                    </a:cubicBezTo>
                    <a:cubicBezTo>
                      <a:pt x="160" y="261"/>
                      <a:pt x="149" y="204"/>
                      <a:pt x="146" y="134"/>
                    </a:cubicBezTo>
                    <a:cubicBezTo>
                      <a:pt x="91" y="96"/>
                      <a:pt x="41" y="52"/>
                      <a:pt x="0" y="0"/>
                    </a:cubicBezTo>
                    <a:cubicBezTo>
                      <a:pt x="1" y="77"/>
                      <a:pt x="9" y="140"/>
                      <a:pt x="20" y="189"/>
                    </a:cubicBezTo>
                    <a:cubicBezTo>
                      <a:pt x="29" y="197"/>
                      <a:pt x="39" y="206"/>
                      <a:pt x="49" y="21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îsliḓé"/>
              <p:cNvSpPr/>
              <p:nvPr/>
            </p:nvSpPr>
            <p:spPr bwMode="auto">
              <a:xfrm>
                <a:off x="5519738" y="2606676"/>
                <a:ext cx="1379538" cy="1292225"/>
              </a:xfrm>
              <a:custGeom>
                <a:gdLst>
                  <a:gd fmla="*/ 205 w 897" name="T0"/>
                  <a:gd fmla="*/ 841 h 841" name="T1"/>
                  <a:gd fmla="*/ 306 w 897" name="T2"/>
                  <a:gd fmla="*/ 611 h 841" name="T3"/>
                  <a:gd fmla="*/ 825 w 897" name="T4"/>
                  <a:gd fmla="*/ 110 h 841" name="T5"/>
                  <a:gd fmla="*/ 897 w 897" name="T6"/>
                  <a:gd fmla="*/ 107 h 841" name="T7"/>
                  <a:gd fmla="*/ 652 w 897" name="T8"/>
                  <a:gd fmla="*/ 0 h 841" name="T9"/>
                  <a:gd fmla="*/ 383 w 897" name="T10"/>
                  <a:gd fmla="*/ 156 h 841" name="T11"/>
                  <a:gd fmla="*/ 0 w 897" name="T12"/>
                  <a:gd fmla="*/ 788 h 841" name="T13"/>
                  <a:gd fmla="*/ 205 w 897" name="T14"/>
                  <a:gd fmla="*/ 841 h 841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41" w="897">
                    <a:moveTo>
                      <a:pt x="205" y="841"/>
                    </a:moveTo>
                    <a:cubicBezTo>
                      <a:pt x="232" y="767"/>
                      <a:pt x="265" y="689"/>
                      <a:pt x="306" y="611"/>
                    </a:cubicBezTo>
                    <a:cubicBezTo>
                      <a:pt x="495" y="241"/>
                      <a:pt x="717" y="131"/>
                      <a:pt x="825" y="110"/>
                    </a:cubicBezTo>
                    <a:cubicBezTo>
                      <a:pt x="851" y="105"/>
                      <a:pt x="875" y="105"/>
                      <a:pt x="897" y="107"/>
                    </a:cubicBezTo>
                    <a:cubicBezTo>
                      <a:pt x="884" y="98"/>
                      <a:pt x="774" y="31"/>
                      <a:pt x="652" y="0"/>
                    </a:cubicBezTo>
                    <a:cubicBezTo>
                      <a:pt x="585" y="21"/>
                      <a:pt x="487" y="64"/>
                      <a:pt x="383" y="156"/>
                    </a:cubicBezTo>
                    <a:cubicBezTo>
                      <a:pt x="267" y="258"/>
                      <a:pt x="99" y="505"/>
                      <a:pt x="0" y="788"/>
                    </a:cubicBezTo>
                    <a:cubicBezTo>
                      <a:pt x="50" y="829"/>
                      <a:pt x="192" y="840"/>
                      <a:pt x="205" y="84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ṥ1íďe"/>
              <p:cNvSpPr/>
              <p:nvPr/>
            </p:nvSpPr>
            <p:spPr bwMode="auto">
              <a:xfrm>
                <a:off x="5399088" y="4657726"/>
                <a:ext cx="347663" cy="339725"/>
              </a:xfrm>
              <a:custGeom>
                <a:gdLst>
                  <a:gd fmla="*/ 226 w 226" name="T0"/>
                  <a:gd fmla="*/ 221 h 221" name="T1"/>
                  <a:gd fmla="*/ 206 w 226" name="T2"/>
                  <a:gd fmla="*/ 163 h 221" name="T3"/>
                  <a:gd fmla="*/ 189 w 226" name="T4"/>
                  <a:gd fmla="*/ 52 h 221" name="T5"/>
                  <a:gd fmla="*/ 0 w 226" name="T6"/>
                  <a:gd fmla="*/ 0 h 221" name="T7"/>
                  <a:gd fmla="*/ 32 w 226" name="T8"/>
                  <a:gd fmla="*/ 174 h 221" name="T9"/>
                  <a:gd fmla="*/ 226 w 226" name="T10"/>
                  <a:gd fmla="*/ 221 h 221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221" w="226">
                    <a:moveTo>
                      <a:pt x="226" y="221"/>
                    </a:moveTo>
                    <a:cubicBezTo>
                      <a:pt x="218" y="204"/>
                      <a:pt x="212" y="185"/>
                      <a:pt x="206" y="163"/>
                    </a:cubicBezTo>
                    <a:cubicBezTo>
                      <a:pt x="197" y="131"/>
                      <a:pt x="192" y="94"/>
                      <a:pt x="189" y="52"/>
                    </a:cubicBezTo>
                    <a:cubicBezTo>
                      <a:pt x="126" y="39"/>
                      <a:pt x="59" y="24"/>
                      <a:pt x="0" y="0"/>
                    </a:cubicBezTo>
                    <a:cubicBezTo>
                      <a:pt x="5" y="71"/>
                      <a:pt x="17" y="128"/>
                      <a:pt x="32" y="174"/>
                    </a:cubicBezTo>
                    <a:cubicBezTo>
                      <a:pt x="94" y="197"/>
                      <a:pt x="159" y="212"/>
                      <a:pt x="226" y="22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ṥľïḍè"/>
              <p:cNvSpPr/>
              <p:nvPr/>
            </p:nvSpPr>
            <p:spPr bwMode="auto">
              <a:xfrm>
                <a:off x="6111875" y="2930526"/>
                <a:ext cx="1098550" cy="1044575"/>
              </a:xfrm>
              <a:custGeom>
                <a:gdLst>
                  <a:gd fmla="*/ 390 w 714" name="T0"/>
                  <a:gd fmla="*/ 94 h 679" name="T1"/>
                  <a:gd fmla="*/ 0 w 714" name="T2"/>
                  <a:gd fmla="*/ 651 h 679" name="T3"/>
                  <a:gd fmla="*/ 603 w 714" name="T4"/>
                  <a:gd fmla="*/ 417 h 679" name="T5"/>
                  <a:gd fmla="*/ 686 w 714" name="T6"/>
                  <a:gd fmla="*/ 119 h 679" name="T7"/>
                  <a:gd fmla="*/ 640 w 714" name="T8"/>
                  <a:gd fmla="*/ 16 h 679" name="T9"/>
                  <a:gd fmla="*/ 638 w 714" name="T10"/>
                  <a:gd fmla="*/ 13 h 679" name="T11"/>
                  <a:gd fmla="*/ 390 w 714" name="T12"/>
                  <a:gd fmla="*/ 94 h 679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79" w="714">
                    <a:moveTo>
                      <a:pt x="390" y="94"/>
                    </a:moveTo>
                    <a:cubicBezTo>
                      <a:pt x="299" y="158"/>
                      <a:pt x="113" y="362"/>
                      <a:pt x="0" y="651"/>
                    </a:cubicBezTo>
                    <a:cubicBezTo>
                      <a:pt x="10" y="652"/>
                      <a:pt x="375" y="679"/>
                      <a:pt x="603" y="417"/>
                    </a:cubicBezTo>
                    <a:cubicBezTo>
                      <a:pt x="714" y="290"/>
                      <a:pt x="693" y="161"/>
                      <a:pt x="686" y="119"/>
                    </a:cubicBezTo>
                    <a:cubicBezTo>
                      <a:pt x="679" y="81"/>
                      <a:pt x="663" y="48"/>
                      <a:pt x="640" y="16"/>
                    </a:cubicBezTo>
                    <a:cubicBezTo>
                      <a:pt x="640" y="15"/>
                      <a:pt x="639" y="14"/>
                      <a:pt x="638" y="13"/>
                    </a:cubicBezTo>
                    <a:cubicBezTo>
                      <a:pt x="551" y="0"/>
                      <a:pt x="460" y="45"/>
                      <a:pt x="390" y="9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ïṧlídé"/>
              <p:cNvSpPr/>
              <p:nvPr/>
            </p:nvSpPr>
            <p:spPr bwMode="auto">
              <a:xfrm>
                <a:off x="5970588" y="4537076"/>
                <a:ext cx="1139825" cy="479425"/>
              </a:xfrm>
              <a:custGeom>
                <a:gdLst>
                  <a:gd fmla="*/ 51 w 741" name="T0"/>
                  <a:gd fmla="*/ 311 h 312" name="T1"/>
                  <a:gd fmla="*/ 741 w 741" name="T2"/>
                  <a:gd fmla="*/ 0 h 312" name="T3"/>
                  <a:gd fmla="*/ 736 w 741" name="T4"/>
                  <a:gd fmla="*/ 3 h 312" name="T5"/>
                  <a:gd fmla="*/ 578 w 741" name="T6"/>
                  <a:gd fmla="*/ 84 h 312" name="T7"/>
                  <a:gd fmla="*/ 0 w 741" name="T8"/>
                  <a:gd fmla="*/ 154 h 312" name="T9"/>
                  <a:gd fmla="*/ 32 w 741" name="T10"/>
                  <a:gd fmla="*/ 311 h 312" name="T11"/>
                  <a:gd fmla="*/ 51 w 741" name="T12"/>
                  <a:gd fmla="*/ 311 h 31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12" w="741">
                    <a:moveTo>
                      <a:pt x="51" y="311"/>
                    </a:moveTo>
                    <a:cubicBezTo>
                      <a:pt x="582" y="287"/>
                      <a:pt x="729" y="20"/>
                      <a:pt x="741" y="0"/>
                    </a:cubicBezTo>
                    <a:cubicBezTo>
                      <a:pt x="739" y="1"/>
                      <a:pt x="738" y="2"/>
                      <a:pt x="736" y="3"/>
                    </a:cubicBezTo>
                    <a:cubicBezTo>
                      <a:pt x="684" y="31"/>
                      <a:pt x="633" y="61"/>
                      <a:pt x="578" y="84"/>
                    </a:cubicBezTo>
                    <a:cubicBezTo>
                      <a:pt x="316" y="191"/>
                      <a:pt x="29" y="156"/>
                      <a:pt x="0" y="154"/>
                    </a:cubicBezTo>
                    <a:cubicBezTo>
                      <a:pt x="4" y="220"/>
                      <a:pt x="16" y="271"/>
                      <a:pt x="32" y="311"/>
                    </a:cubicBezTo>
                    <a:cubicBezTo>
                      <a:pt x="38" y="311"/>
                      <a:pt x="44" y="312"/>
                      <a:pt x="51" y="31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í$1ïḋé"/>
            <p:cNvGrpSpPr/>
            <p:nvPr/>
          </p:nvGrpSpPr>
          <p:grpSpPr>
            <a:xfrm flipH="1">
              <a:off x="6823025" y="2285255"/>
              <a:ext cx="1446219" cy="510365"/>
              <a:chOff x="1392530" y="2481978"/>
              <a:chExt cx="3124464" cy="313657"/>
            </a:xfrm>
          </p:grpSpPr>
          <p:cxnSp>
            <p:nvCxnSpPr>
              <p:cNvPr id="35" name="Straight Connector 21"/>
              <p:cNvCxnSpPr/>
              <p:nvPr/>
            </p:nvCxnSpPr>
            <p:spPr>
              <a:xfrm flipH="1" flipV="1">
                <a:off x="3555062" y="2481981"/>
                <a:ext cx="961932" cy="3136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22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i$ļïḓe"/>
            <p:cNvGrpSpPr/>
            <p:nvPr/>
          </p:nvGrpSpPr>
          <p:grpSpPr>
            <a:xfrm>
              <a:off x="3971604" y="2305338"/>
              <a:ext cx="1665950" cy="896894"/>
              <a:chOff x="1392530" y="2481978"/>
              <a:chExt cx="3229536" cy="393197"/>
            </a:xfrm>
          </p:grpSpPr>
          <p:cxnSp>
            <p:nvCxnSpPr>
              <p:cNvPr id="33" name="Straight Connector 24"/>
              <p:cNvCxnSpPr/>
              <p:nvPr/>
            </p:nvCxnSpPr>
            <p:spPr>
              <a:xfrm flipH="1" flipV="1">
                <a:off x="3555062" y="2481978"/>
                <a:ext cx="1067004" cy="3931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25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i$ḷíḑé"/>
            <p:cNvGrpSpPr/>
            <p:nvPr/>
          </p:nvGrpSpPr>
          <p:grpSpPr>
            <a:xfrm>
              <a:off x="3968820" y="4671381"/>
              <a:ext cx="869065" cy="551579"/>
              <a:chOff x="1392530" y="1917267"/>
              <a:chExt cx="3107565" cy="564712"/>
            </a:xfrm>
          </p:grpSpPr>
          <p:cxnSp>
            <p:nvCxnSpPr>
              <p:cNvPr id="31" name="Straight Connector 27"/>
              <p:cNvCxnSpPr/>
              <p:nvPr/>
            </p:nvCxnSpPr>
            <p:spPr>
              <a:xfrm flipH="1">
                <a:off x="3555062" y="1917267"/>
                <a:ext cx="945033" cy="564712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28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í$lîḑe"/>
            <p:cNvGrpSpPr/>
            <p:nvPr/>
          </p:nvGrpSpPr>
          <p:grpSpPr>
            <a:xfrm flipH="1" flipV="1">
              <a:off x="7085953" y="4892173"/>
              <a:ext cx="1183291" cy="330786"/>
              <a:chOff x="1392530" y="2481978"/>
              <a:chExt cx="3124464" cy="313657"/>
            </a:xfrm>
          </p:grpSpPr>
          <p:cxnSp>
            <p:nvCxnSpPr>
              <p:cNvPr id="29" name="Straight Connector 30"/>
              <p:cNvCxnSpPr/>
              <p:nvPr/>
            </p:nvCxnSpPr>
            <p:spPr>
              <a:xfrm flipH="1" flipV="1">
                <a:off x="3555062" y="2481981"/>
                <a:ext cx="961932" cy="31365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1"/>
              <p:cNvCxnSpPr/>
              <p:nvPr/>
            </p:nvCxnSpPr>
            <p:spPr>
              <a:xfrm flipH="1">
                <a:off x="1392530" y="2481978"/>
                <a:ext cx="216253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组合 53"/>
          <p:cNvGrpSpPr/>
          <p:nvPr/>
        </p:nvGrpSpPr>
        <p:grpSpPr>
          <a:xfrm>
            <a:off x="8554497" y="2215975"/>
            <a:ext cx="2351472" cy="1132618"/>
            <a:chOff x="3624780" y="2412339"/>
            <a:chExt cx="2351472" cy="1132618"/>
          </a:xfrm>
        </p:grpSpPr>
        <p:sp>
          <p:nvSpPr>
            <p:cNvPr id="55" name="文本框 54"/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624781" y="2750893"/>
              <a:ext cx="235147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554497" y="4376575"/>
            <a:ext cx="2351472" cy="1132618"/>
            <a:chOff x="3624780" y="2412339"/>
            <a:chExt cx="2351472" cy="1132618"/>
          </a:xfrm>
        </p:grpSpPr>
        <p:sp>
          <p:nvSpPr>
            <p:cNvPr id="58" name="文本框 57"/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624781" y="2750893"/>
              <a:ext cx="235147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298937" y="2215975"/>
            <a:ext cx="2351472" cy="1132618"/>
            <a:chOff x="3624780" y="2412339"/>
            <a:chExt cx="2351472" cy="1132618"/>
          </a:xfrm>
        </p:grpSpPr>
        <p:sp>
          <p:nvSpPr>
            <p:cNvPr id="61" name="文本框 60"/>
            <p:cNvSpPr txBox="1"/>
            <p:nvPr/>
          </p:nvSpPr>
          <p:spPr>
            <a:xfrm>
              <a:off x="384247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624780" y="2750893"/>
              <a:ext cx="235147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298937" y="4376575"/>
            <a:ext cx="2351472" cy="1132618"/>
            <a:chOff x="3624780" y="2412339"/>
            <a:chExt cx="2351472" cy="1132618"/>
          </a:xfrm>
        </p:grpSpPr>
        <p:sp>
          <p:nvSpPr>
            <p:cNvPr id="64" name="文本框 63"/>
            <p:cNvSpPr txBox="1"/>
            <p:nvPr/>
          </p:nvSpPr>
          <p:spPr>
            <a:xfrm>
              <a:off x="384247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624780" y="2750893"/>
              <a:ext cx="235147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67" name="组合 66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69" name="文本框 68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明年工作计划</a:t>
                </a:r>
              </a:p>
            </p:txBody>
          </p:sp>
          <p:sp>
            <p:nvSpPr>
              <p:cNvPr id="70" name="文本框 69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68" name="任意多边形 67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423220166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4" name="组合 63"/>
          <p:cNvGrpSpPr/>
          <p:nvPr/>
        </p:nvGrpSpPr>
        <p:grpSpPr>
          <a:xfrm>
            <a:off x="1247080" y="2216016"/>
            <a:ext cx="9700370" cy="2841894"/>
            <a:chOff x="1860493" y="2557516"/>
            <a:chExt cx="8473543" cy="2482474"/>
          </a:xfrm>
        </p:grpSpPr>
        <p:grpSp>
          <p:nvGrpSpPr>
            <p:cNvPr id="56" name="îslíḍé"/>
            <p:cNvGrpSpPr/>
            <p:nvPr/>
          </p:nvGrpSpPr>
          <p:grpSpPr>
            <a:xfrm>
              <a:off x="1860493" y="3319474"/>
              <a:ext cx="1894048" cy="1720511"/>
              <a:chOff x="3024188" y="3378200"/>
              <a:chExt cx="2609851" cy="2530475"/>
            </a:xfrm>
          </p:grpSpPr>
          <p:sp>
            <p:nvSpPr>
              <p:cNvPr id="62" name="iŝ1íďê"/>
              <p:cNvSpPr/>
              <p:nvPr/>
            </p:nvSpPr>
            <p:spPr bwMode="auto">
              <a:xfrm>
                <a:off x="3024188" y="3378200"/>
                <a:ext cx="1306513" cy="2530475"/>
              </a:xfrm>
              <a:custGeom>
                <a:gdLst>
                  <a:gd fmla="*/ 1253952 w 348" name="T0"/>
                  <a:gd fmla="*/ 195520 h 673" name="T1"/>
                  <a:gd fmla="*/ 0 w 348" name="T2"/>
                  <a:gd fmla="*/ 2530475 h 673" name="T3"/>
                  <a:gd fmla="*/ 1306513 w 348" name="T4"/>
                  <a:gd fmla="*/ 2530475 h 673" name="T5"/>
                  <a:gd fmla="*/ 1306513 w 348" name="T6"/>
                  <a:gd fmla="*/ 0 h 673" name="T7"/>
                  <a:gd fmla="*/ 1253952 w 348" name="T8"/>
                  <a:gd fmla="*/ 195520 h 673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673" w="348">
                    <a:moveTo>
                      <a:pt x="334" y="52"/>
                    </a:moveTo>
                    <a:cubicBezTo>
                      <a:pt x="243" y="520"/>
                      <a:pt x="0" y="673"/>
                      <a:pt x="0" y="673"/>
                    </a:cubicBezTo>
                    <a:cubicBezTo>
                      <a:pt x="348" y="673"/>
                      <a:pt x="348" y="673"/>
                      <a:pt x="348" y="673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4"/>
                      <a:pt x="334" y="52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iṩlidê"/>
              <p:cNvSpPr/>
              <p:nvPr/>
            </p:nvSpPr>
            <p:spPr bwMode="auto">
              <a:xfrm>
                <a:off x="4330058" y="3378200"/>
                <a:ext cx="1303981" cy="2530475"/>
              </a:xfrm>
              <a:custGeom>
                <a:gdLst>
                  <a:gd fmla="*/ 14 w 347" name="T0"/>
                  <a:gd fmla="*/ 52 h 673" name="T1"/>
                  <a:gd fmla="*/ 0 w 347" name="T2"/>
                  <a:gd fmla="*/ 0 h 673" name="T3"/>
                  <a:gd fmla="*/ 0 w 347" name="T4"/>
                  <a:gd fmla="*/ 673 h 673" name="T5"/>
                  <a:gd fmla="*/ 347 w 347" name="T6"/>
                  <a:gd fmla="*/ 673 h 673" name="T7"/>
                  <a:gd fmla="*/ 14 w 347" name="T8"/>
                  <a:gd fmla="*/ 52 h 67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73" w="347">
                    <a:moveTo>
                      <a:pt x="14" y="52"/>
                    </a:moveTo>
                    <a:cubicBezTo>
                      <a:pt x="9" y="24"/>
                      <a:pt x="3" y="0"/>
                      <a:pt x="0" y="0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347" y="673"/>
                      <a:pt x="347" y="673"/>
                      <a:pt x="347" y="673"/>
                    </a:cubicBezTo>
                    <a:cubicBezTo>
                      <a:pt x="347" y="673"/>
                      <a:pt x="105" y="520"/>
                      <a:pt x="14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íṡḻiḓê"/>
            <p:cNvGrpSpPr/>
            <p:nvPr/>
          </p:nvGrpSpPr>
          <p:grpSpPr>
            <a:xfrm>
              <a:off x="3158504" y="2557516"/>
              <a:ext cx="1930588" cy="2482471"/>
              <a:chOff x="4338638" y="2257425"/>
              <a:chExt cx="2605088" cy="3651250"/>
            </a:xfrm>
          </p:grpSpPr>
          <p:sp>
            <p:nvSpPr>
              <p:cNvPr id="54" name="îşļiďê"/>
              <p:cNvSpPr/>
              <p:nvPr/>
            </p:nvSpPr>
            <p:spPr bwMode="auto">
              <a:xfrm>
                <a:off x="4338638" y="2257425"/>
                <a:ext cx="1302543" cy="3651250"/>
              </a:xfrm>
              <a:custGeom>
                <a:gdLst>
                  <a:gd fmla="*/ 333 w 347" name="T0"/>
                  <a:gd fmla="*/ 75 h 971" name="T1"/>
                  <a:gd fmla="*/ 0 w 347" name="T2"/>
                  <a:gd fmla="*/ 971 h 971" name="T3"/>
                  <a:gd fmla="*/ 347 w 347" name="T4"/>
                  <a:gd fmla="*/ 971 h 971" name="T5"/>
                  <a:gd fmla="*/ 347 w 347" name="T6"/>
                  <a:gd fmla="*/ 0 h 971" name="T7"/>
                  <a:gd fmla="*/ 333 w 347" name="T8"/>
                  <a:gd fmla="*/ 75 h 9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1" w="347">
                    <a:moveTo>
                      <a:pt x="333" y="75"/>
                    </a:moveTo>
                    <a:cubicBezTo>
                      <a:pt x="242" y="750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33"/>
                      <a:pt x="333" y="75"/>
                    </a:cubicBez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ïṥlîdê"/>
              <p:cNvSpPr/>
              <p:nvPr/>
            </p:nvSpPr>
            <p:spPr bwMode="auto">
              <a:xfrm>
                <a:off x="5641181" y="2257425"/>
                <a:ext cx="1302545" cy="3651250"/>
              </a:xfrm>
              <a:custGeom>
                <a:gdLst>
                  <a:gd fmla="*/ 15 w 347" name="T0"/>
                  <a:gd fmla="*/ 75 h 971" name="T1"/>
                  <a:gd fmla="*/ 0 w 347" name="T2"/>
                  <a:gd fmla="*/ 0 h 971" name="T3"/>
                  <a:gd fmla="*/ 0 w 347" name="T4"/>
                  <a:gd fmla="*/ 971 h 971" name="T5"/>
                  <a:gd fmla="*/ 347 w 347" name="T6"/>
                  <a:gd fmla="*/ 971 h 971" name="T7"/>
                  <a:gd fmla="*/ 15 w 347" name="T8"/>
                  <a:gd fmla="*/ 75 h 97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1" w="347">
                    <a:moveTo>
                      <a:pt x="15" y="75"/>
                    </a:moveTo>
                    <a:cubicBezTo>
                      <a:pt x="9" y="33"/>
                      <a:pt x="3" y="0"/>
                      <a:pt x="0" y="0"/>
                    </a:cubicBezTo>
                    <a:cubicBezTo>
                      <a:pt x="0" y="971"/>
                      <a:pt x="0" y="971"/>
                      <a:pt x="0" y="971"/>
                    </a:cubicBezTo>
                    <a:cubicBezTo>
                      <a:pt x="347" y="971"/>
                      <a:pt x="347" y="971"/>
                      <a:pt x="347" y="971"/>
                    </a:cubicBezTo>
                    <a:cubicBezTo>
                      <a:pt x="347" y="971"/>
                      <a:pt x="105" y="750"/>
                      <a:pt x="15" y="7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0" name="ïṣḻíḓè"/>
            <p:cNvGrpSpPr/>
            <p:nvPr/>
          </p:nvGrpSpPr>
          <p:grpSpPr>
            <a:xfrm>
              <a:off x="4493056" y="3706239"/>
              <a:ext cx="1931988" cy="1333751"/>
              <a:chOff x="5661026" y="3946525"/>
              <a:chExt cx="2605088" cy="1962150"/>
            </a:xfrm>
          </p:grpSpPr>
          <p:sp>
            <p:nvSpPr>
              <p:cNvPr id="46" name="i$1ïḍe"/>
              <p:cNvSpPr/>
              <p:nvPr/>
            </p:nvSpPr>
            <p:spPr bwMode="auto">
              <a:xfrm>
                <a:off x="5661026" y="3946525"/>
                <a:ext cx="1301600" cy="1962150"/>
              </a:xfrm>
              <a:custGeom>
                <a:gdLst>
                  <a:gd fmla="*/ 333 w 347" name="T0"/>
                  <a:gd fmla="*/ 40 h 522" name="T1"/>
                  <a:gd fmla="*/ 0 w 347" name="T2"/>
                  <a:gd fmla="*/ 522 h 522" name="T3"/>
                  <a:gd fmla="*/ 347 w 347" name="T4"/>
                  <a:gd fmla="*/ 522 h 522" name="T5"/>
                  <a:gd fmla="*/ 347 w 347" name="T6"/>
                  <a:gd fmla="*/ 0 h 522" name="T7"/>
                  <a:gd fmla="*/ 333 w 347" name="T8"/>
                  <a:gd fmla="*/ 40 h 5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2" w="347">
                    <a:moveTo>
                      <a:pt x="333" y="40"/>
                    </a:moveTo>
                    <a:cubicBezTo>
                      <a:pt x="242" y="403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18"/>
                      <a:pt x="333" y="4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iş1iḓê"/>
              <p:cNvSpPr/>
              <p:nvPr/>
            </p:nvSpPr>
            <p:spPr bwMode="auto">
              <a:xfrm>
                <a:off x="6962626" y="3946525"/>
                <a:ext cx="1303488" cy="1962150"/>
              </a:xfrm>
              <a:custGeom>
                <a:gdLst>
                  <a:gd fmla="*/ 14 w 347" name="T0"/>
                  <a:gd fmla="*/ 40 h 522" name="T1"/>
                  <a:gd fmla="*/ 0 w 347" name="T2"/>
                  <a:gd fmla="*/ 0 h 522" name="T3"/>
                  <a:gd fmla="*/ 0 w 347" name="T4"/>
                  <a:gd fmla="*/ 522 h 522" name="T5"/>
                  <a:gd fmla="*/ 347 w 347" name="T6"/>
                  <a:gd fmla="*/ 522 h 522" name="T7"/>
                  <a:gd fmla="*/ 14 w 347" name="T8"/>
                  <a:gd fmla="*/ 40 h 52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22" w="347">
                    <a:moveTo>
                      <a:pt x="14" y="40"/>
                    </a:moveTo>
                    <a:cubicBezTo>
                      <a:pt x="9" y="18"/>
                      <a:pt x="3" y="0"/>
                      <a:pt x="0" y="0"/>
                    </a:cubicBezTo>
                    <a:cubicBezTo>
                      <a:pt x="0" y="522"/>
                      <a:pt x="0" y="522"/>
                      <a:pt x="0" y="522"/>
                    </a:cubicBezTo>
                    <a:cubicBezTo>
                      <a:pt x="347" y="522"/>
                      <a:pt x="347" y="522"/>
                      <a:pt x="347" y="522"/>
                    </a:cubicBezTo>
                    <a:cubicBezTo>
                      <a:pt x="347" y="522"/>
                      <a:pt x="105" y="403"/>
                      <a:pt x="14" y="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2" name="iṧḻïḑè"/>
            <p:cNvGrpSpPr/>
            <p:nvPr/>
          </p:nvGrpSpPr>
          <p:grpSpPr>
            <a:xfrm>
              <a:off x="5829020" y="3017518"/>
              <a:ext cx="1934794" cy="2022472"/>
              <a:chOff x="6970712" y="2933700"/>
              <a:chExt cx="2609850" cy="2974975"/>
            </a:xfrm>
          </p:grpSpPr>
          <p:sp>
            <p:nvSpPr>
              <p:cNvPr id="38" name="îŝľïḑê"/>
              <p:cNvSpPr/>
              <p:nvPr/>
            </p:nvSpPr>
            <p:spPr bwMode="auto">
              <a:xfrm>
                <a:off x="8276581" y="2933700"/>
                <a:ext cx="1303981" cy="2974975"/>
              </a:xfrm>
              <a:custGeom>
                <a:gdLst>
                  <a:gd fmla="*/ 14 w 347" name="T0"/>
                  <a:gd fmla="*/ 62 h 791" name="T1"/>
                  <a:gd fmla="*/ 0 w 347" name="T2"/>
                  <a:gd fmla="*/ 0 h 791" name="T3"/>
                  <a:gd fmla="*/ 0 w 347" name="T4"/>
                  <a:gd fmla="*/ 791 h 791" name="T5"/>
                  <a:gd fmla="*/ 347 w 347" name="T6"/>
                  <a:gd fmla="*/ 791 h 791" name="T7"/>
                  <a:gd fmla="*/ 14 w 347" name="T8"/>
                  <a:gd fmla="*/ 62 h 7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1" w="347">
                    <a:moveTo>
                      <a:pt x="14" y="62"/>
                    </a:moveTo>
                    <a:cubicBezTo>
                      <a:pt x="8" y="28"/>
                      <a:pt x="2" y="0"/>
                      <a:pt x="0" y="0"/>
                    </a:cubicBezTo>
                    <a:cubicBezTo>
                      <a:pt x="0" y="791"/>
                      <a:pt x="0" y="791"/>
                      <a:pt x="0" y="791"/>
                    </a:cubicBezTo>
                    <a:cubicBezTo>
                      <a:pt x="347" y="791"/>
                      <a:pt x="347" y="791"/>
                      <a:pt x="347" y="791"/>
                    </a:cubicBezTo>
                    <a:cubicBezTo>
                      <a:pt x="347" y="791"/>
                      <a:pt x="104" y="611"/>
                      <a:pt x="14" y="6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ïśľíḓè"/>
              <p:cNvSpPr/>
              <p:nvPr/>
            </p:nvSpPr>
            <p:spPr bwMode="auto">
              <a:xfrm>
                <a:off x="6970712" y="2933700"/>
                <a:ext cx="1305870" cy="2974975"/>
              </a:xfrm>
              <a:custGeom>
                <a:gdLst>
                  <a:gd fmla="*/ 333 w 348" name="T0"/>
                  <a:gd fmla="*/ 62 h 791" name="T1"/>
                  <a:gd fmla="*/ 0 w 348" name="T2"/>
                  <a:gd fmla="*/ 791 h 791" name="T3"/>
                  <a:gd fmla="*/ 348 w 348" name="T4"/>
                  <a:gd fmla="*/ 791 h 791" name="T5"/>
                  <a:gd fmla="*/ 348 w 348" name="T6"/>
                  <a:gd fmla="*/ 0 h 791" name="T7"/>
                  <a:gd fmla="*/ 333 w 348" name="T8"/>
                  <a:gd fmla="*/ 62 h 79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791" w="348">
                    <a:moveTo>
                      <a:pt x="333" y="62"/>
                    </a:moveTo>
                    <a:cubicBezTo>
                      <a:pt x="242" y="611"/>
                      <a:pt x="0" y="791"/>
                      <a:pt x="0" y="791"/>
                    </a:cubicBezTo>
                    <a:cubicBezTo>
                      <a:pt x="348" y="791"/>
                      <a:pt x="348" y="791"/>
                      <a:pt x="348" y="791"/>
                    </a:cubicBezTo>
                    <a:cubicBezTo>
                      <a:pt x="348" y="0"/>
                      <a:pt x="348" y="0"/>
                      <a:pt x="348" y="0"/>
                    </a:cubicBezTo>
                    <a:cubicBezTo>
                      <a:pt x="345" y="0"/>
                      <a:pt x="339" y="28"/>
                      <a:pt x="333" y="62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îsľïḍê"/>
            <p:cNvGrpSpPr/>
            <p:nvPr/>
          </p:nvGrpSpPr>
          <p:grpSpPr>
            <a:xfrm>
              <a:off x="7167770" y="4395353"/>
              <a:ext cx="1893533" cy="644634"/>
              <a:chOff x="8293101" y="5205412"/>
              <a:chExt cx="2605088" cy="703264"/>
            </a:xfrm>
          </p:grpSpPr>
          <p:sp>
            <p:nvSpPr>
              <p:cNvPr id="30" name="ïŝļiḍê"/>
              <p:cNvSpPr/>
              <p:nvPr/>
            </p:nvSpPr>
            <p:spPr bwMode="auto">
              <a:xfrm>
                <a:off x="8293101" y="5205412"/>
                <a:ext cx="1301750" cy="703263"/>
              </a:xfrm>
              <a:custGeom>
                <a:gdLst>
                  <a:gd fmla="*/ 1249230 w 347" name="T0"/>
                  <a:gd fmla="*/ 52651 h 187" name="T1"/>
                  <a:gd fmla="*/ 0 w 347" name="T2"/>
                  <a:gd fmla="*/ 703263 h 187" name="T3"/>
                  <a:gd fmla="*/ 1301750 w 347" name="T4"/>
                  <a:gd fmla="*/ 703263 h 187" name="T5"/>
                  <a:gd fmla="*/ 1301750 w 347" name="T6"/>
                  <a:gd fmla="*/ 0 h 187" name="T7"/>
                  <a:gd fmla="*/ 1249230 w 347" name="T8"/>
                  <a:gd fmla="*/ 52651 h 187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187" w="347">
                    <a:moveTo>
                      <a:pt x="333" y="14"/>
                    </a:moveTo>
                    <a:cubicBezTo>
                      <a:pt x="242" y="144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4" y="0"/>
                      <a:pt x="338" y="6"/>
                      <a:pt x="333" y="14"/>
                    </a:cubicBezTo>
                    <a:close/>
                  </a:path>
                </a:pathLst>
              </a:custGeom>
              <a:solidFill>
                <a:schemeClr val="accent5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ṧľiḍé"/>
              <p:cNvSpPr/>
              <p:nvPr/>
            </p:nvSpPr>
            <p:spPr bwMode="auto">
              <a:xfrm>
                <a:off x="9595644" y="5205412"/>
                <a:ext cx="1302545" cy="703264"/>
              </a:xfrm>
              <a:custGeom>
                <a:gdLst>
                  <a:gd fmla="*/ 14 w 347" name="T0"/>
                  <a:gd fmla="*/ 14 h 187" name="T1"/>
                  <a:gd fmla="*/ 0 w 347" name="T2"/>
                  <a:gd fmla="*/ 0 h 187" name="T3"/>
                  <a:gd fmla="*/ 0 w 347" name="T4"/>
                  <a:gd fmla="*/ 187 h 187" name="T5"/>
                  <a:gd fmla="*/ 347 w 347" name="T6"/>
                  <a:gd fmla="*/ 187 h 187" name="T7"/>
                  <a:gd fmla="*/ 14 w 347" name="T8"/>
                  <a:gd fmla="*/ 14 h 187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7" w="347">
                    <a:moveTo>
                      <a:pt x="14" y="14"/>
                    </a:moveTo>
                    <a:cubicBezTo>
                      <a:pt x="9" y="6"/>
                      <a:pt x="3" y="0"/>
                      <a:pt x="0" y="0"/>
                    </a:cubicBezTo>
                    <a:cubicBezTo>
                      <a:pt x="0" y="187"/>
                      <a:pt x="0" y="187"/>
                      <a:pt x="0" y="187"/>
                    </a:cubicBezTo>
                    <a:cubicBezTo>
                      <a:pt x="347" y="187"/>
                      <a:pt x="347" y="187"/>
                      <a:pt x="347" y="187"/>
                    </a:cubicBezTo>
                    <a:cubicBezTo>
                      <a:pt x="347" y="187"/>
                      <a:pt x="105" y="144"/>
                      <a:pt x="14" y="1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iś1ïḑè"/>
            <p:cNvGrpSpPr/>
            <p:nvPr/>
          </p:nvGrpSpPr>
          <p:grpSpPr>
            <a:xfrm>
              <a:off x="8465272" y="4094286"/>
              <a:ext cx="1868764" cy="945704"/>
              <a:chOff x="1706563" y="4518025"/>
              <a:chExt cx="2605088" cy="1390650"/>
            </a:xfrm>
          </p:grpSpPr>
          <p:sp>
            <p:nvSpPr>
              <p:cNvPr id="22" name="islïḑê"/>
              <p:cNvSpPr/>
              <p:nvPr/>
            </p:nvSpPr>
            <p:spPr bwMode="auto">
              <a:xfrm>
                <a:off x="1706563" y="4518025"/>
                <a:ext cx="1303338" cy="1390650"/>
              </a:xfrm>
              <a:custGeom>
                <a:gdLst>
                  <a:gd fmla="*/ 1250754 w 347" name="T0"/>
                  <a:gd fmla="*/ 108997 h 370" name="T1"/>
                  <a:gd fmla="*/ 0 w 347" name="T2"/>
                  <a:gd fmla="*/ 1390650 h 370" name="T3"/>
                  <a:gd fmla="*/ 1303338 w 347" name="T4"/>
                  <a:gd fmla="*/ 1390650 h 370" name="T5"/>
                  <a:gd fmla="*/ 1303338 w 347" name="T6"/>
                  <a:gd fmla="*/ 0 h 370" name="T7"/>
                  <a:gd fmla="*/ 1250754 w 347" name="T8"/>
                  <a:gd fmla="*/ 108997 h 370" name="T9"/>
                  <a:gd fmla="*/ 0 60000 65536" name="T10"/>
                  <a:gd fmla="*/ 0 60000 65536" name="T11"/>
                  <a:gd fmla="*/ 0 60000 65536" name="T12"/>
                  <a:gd fmla="*/ 0 60000 65536" name="T13"/>
                  <a:gd fmla="*/ 0 60000 65536" name="T14"/>
                </a:gdLst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b="b" l="0" r="r" t="0"/>
                <a:pathLst>
                  <a:path h="370" w="347">
                    <a:moveTo>
                      <a:pt x="333" y="29"/>
                    </a:moveTo>
                    <a:cubicBezTo>
                      <a:pt x="242" y="286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0"/>
                      <a:pt x="347" y="0"/>
                      <a:pt x="347" y="0"/>
                    </a:cubicBezTo>
                    <a:cubicBezTo>
                      <a:pt x="345" y="0"/>
                      <a:pt x="339" y="13"/>
                      <a:pt x="333" y="29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ïṥḷíḓè"/>
              <p:cNvSpPr/>
              <p:nvPr/>
            </p:nvSpPr>
            <p:spPr bwMode="auto">
              <a:xfrm>
                <a:off x="3010052" y="4518025"/>
                <a:ext cx="1301599" cy="1390650"/>
              </a:xfrm>
              <a:custGeom>
                <a:gdLst>
                  <a:gd fmla="*/ 15 w 347" name="T0"/>
                  <a:gd fmla="*/ 29 h 370" name="T1"/>
                  <a:gd fmla="*/ 0 w 347" name="T2"/>
                  <a:gd fmla="*/ 0 h 370" name="T3"/>
                  <a:gd fmla="*/ 0 w 347" name="T4"/>
                  <a:gd fmla="*/ 370 h 370" name="T5"/>
                  <a:gd fmla="*/ 347 w 347" name="T6"/>
                  <a:gd fmla="*/ 370 h 370" name="T7"/>
                  <a:gd fmla="*/ 15 w 347" name="T8"/>
                  <a:gd fmla="*/ 29 h 37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70" w="347">
                    <a:moveTo>
                      <a:pt x="15" y="29"/>
                    </a:moveTo>
                    <a:cubicBezTo>
                      <a:pt x="9" y="13"/>
                      <a:pt x="3" y="0"/>
                      <a:pt x="0" y="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347" y="370"/>
                      <a:pt x="347" y="370"/>
                      <a:pt x="347" y="370"/>
                    </a:cubicBezTo>
                    <a:cubicBezTo>
                      <a:pt x="347" y="370"/>
                      <a:pt x="105" y="286"/>
                      <a:pt x="15" y="2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cxnSp>
        <p:nvCxnSpPr>
          <p:cNvPr id="66" name="直接连接符 65"/>
          <p:cNvCxnSpPr/>
          <p:nvPr/>
        </p:nvCxnSpPr>
        <p:spPr>
          <a:xfrm>
            <a:off x="1035050" y="5057905"/>
            <a:ext cx="10121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1094958" y="5167480"/>
            <a:ext cx="10002084" cy="781752"/>
            <a:chOff x="3624779" y="2412339"/>
            <a:chExt cx="10002084" cy="781752"/>
          </a:xfrm>
        </p:grpSpPr>
        <p:sp>
          <p:nvSpPr>
            <p:cNvPr id="68" name="文本框 67"/>
            <p:cNvSpPr txBox="1"/>
            <p:nvPr/>
          </p:nvSpPr>
          <p:spPr>
            <a:xfrm>
              <a:off x="3624780" y="2412340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624779" y="2750893"/>
              <a:ext cx="10002084" cy="438912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fieldThe user can demonstrate on a projector or computer, or presentation and make it film to be used in a wider field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1643433" y="2738011"/>
            <a:ext cx="1363048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3156549" y="1886986"/>
            <a:ext cx="1363048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678724" y="3214785"/>
            <a:ext cx="1363048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6216921" y="2415820"/>
            <a:ext cx="1363048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7745502" y="3993724"/>
            <a:ext cx="1363048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9196912" y="3631872"/>
            <a:ext cx="1363048" cy="3048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en-US" b="1" lang="zh-CN" smtClean="0" sz="14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rPr>
              <a:t>文字添加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34" name="组合 33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36" name="文本框 35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明年工作计划</a:t>
                </a:r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26461034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4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0"/>
      <p:bldP grpId="0" spid="71"/>
      <p:bldP grpId="0" spid="72"/>
      <p:bldP grpId="0" spid="73"/>
      <p:bldP grpId="0" spid="74"/>
      <p:bldP grpId="0" spid="75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iŝḷîḋè"/>
          <p:cNvSpPr/>
          <p:nvPr/>
        </p:nvSpPr>
        <p:spPr>
          <a:xfrm>
            <a:off x="5889204" y="3157054"/>
            <a:ext cx="2199805" cy="2382218"/>
          </a:xfrm>
          <a:custGeom>
            <a:gdLst>
              <a:gd fmla="*/ 1689100 w 3119522" name="connsiteX0"/>
              <a:gd fmla="*/ 0 h 3378200" name="connsiteY0"/>
              <a:gd fmla="*/ 3089728 w 3119522" name="connsiteX1"/>
              <a:gd fmla="*/ 744708 h 3378200" name="connsiteY1"/>
              <a:gd fmla="*/ 3119522 w 3119522" name="connsiteX2"/>
              <a:gd fmla="*/ 793750 h 3378200" name="connsiteY2"/>
              <a:gd fmla="*/ 2303088 w 3119522" name="connsiteX3"/>
              <a:gd fmla="*/ 793750 h 3378200" name="connsiteY3"/>
              <a:gd fmla="*/ 2296249 w 3119522" name="connsiteX4"/>
              <a:gd fmla="*/ 788636 h 3378200" name="connsiteY4"/>
              <a:gd fmla="*/ 1689100 w 3119522" name="connsiteX5"/>
              <a:gd fmla="*/ 603178 h 3378200" name="connsiteY5"/>
              <a:gd fmla="*/ 603178 w 3119522" name="connsiteX6"/>
              <a:gd fmla="*/ 1689100 h 3378200" name="connsiteY6"/>
              <a:gd fmla="*/ 1689100 w 3119522" name="connsiteX7"/>
              <a:gd fmla="*/ 2775022 h 3378200" name="connsiteY7"/>
              <a:gd fmla="*/ 2296249 w 3119522" name="connsiteX8"/>
              <a:gd fmla="*/ 2589564 h 3378200" name="connsiteY8"/>
              <a:gd fmla="*/ 2303088 w 3119522" name="connsiteX9"/>
              <a:gd fmla="*/ 2584450 h 3378200" name="connsiteY9"/>
              <a:gd fmla="*/ 3119522 w 3119522" name="connsiteX10"/>
              <a:gd fmla="*/ 2584450 h 3378200" name="connsiteY10"/>
              <a:gd fmla="*/ 3089728 w 3119522" name="connsiteX11"/>
              <a:gd fmla="*/ 2633492 h 3378200" name="connsiteY11"/>
              <a:gd fmla="*/ 1689100 w 3119522" name="connsiteX12"/>
              <a:gd fmla="*/ 3378200 h 3378200" name="connsiteY12"/>
              <a:gd fmla="*/ 0 w 3119522" name="connsiteX13"/>
              <a:gd fmla="*/ 1689100 h 3378200" name="connsiteY13"/>
              <a:gd fmla="*/ 1689100 w 3119522" name="connsiteX14"/>
              <a:gd fmla="*/ 0 h 33782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378200" w="3119522">
                <a:moveTo>
                  <a:pt x="1689100" y="0"/>
                </a:moveTo>
                <a:cubicBezTo>
                  <a:pt x="2272140" y="0"/>
                  <a:pt x="2786185" y="295405"/>
                  <a:pt x="3089728" y="744708"/>
                </a:cubicBezTo>
                <a:lnTo>
                  <a:pt x="3119522" y="793750"/>
                </a:lnTo>
                <a:lnTo>
                  <a:pt x="2303088" y="793750"/>
                </a:lnTo>
                <a:lnTo>
                  <a:pt x="2296249" y="788636"/>
                </a:lnTo>
                <a:cubicBezTo>
                  <a:pt x="2122935" y="671548"/>
                  <a:pt x="1914002" y="603178"/>
                  <a:pt x="1689100" y="603178"/>
                </a:cubicBezTo>
                <a:cubicBezTo>
                  <a:pt x="1089362" y="603178"/>
                  <a:pt x="603178" y="1089362"/>
                  <a:pt x="603178" y="1689100"/>
                </a:cubicBezTo>
                <a:cubicBezTo>
                  <a:pt x="603178" y="2288838"/>
                  <a:pt x="1089362" y="2775022"/>
                  <a:pt x="1689100" y="2775022"/>
                </a:cubicBezTo>
                <a:cubicBezTo>
                  <a:pt x="1914002" y="2775022"/>
                  <a:pt x="2122935" y="2706653"/>
                  <a:pt x="2296249" y="2589564"/>
                </a:cubicBezTo>
                <a:lnTo>
                  <a:pt x="2303088" y="2584450"/>
                </a:lnTo>
                <a:lnTo>
                  <a:pt x="3119522" y="2584450"/>
                </a:lnTo>
                <a:lnTo>
                  <a:pt x="3089728" y="2633492"/>
                </a:lnTo>
                <a:cubicBezTo>
                  <a:pt x="2786185" y="3082796"/>
                  <a:pt x="2272140" y="3378200"/>
                  <a:pt x="1689100" y="3378200"/>
                </a:cubicBezTo>
                <a:cubicBezTo>
                  <a:pt x="756236" y="3378200"/>
                  <a:pt x="0" y="2621964"/>
                  <a:pt x="0" y="1689100"/>
                </a:cubicBezTo>
                <a:cubicBezTo>
                  <a:pt x="0" y="756236"/>
                  <a:pt x="756236" y="0"/>
                  <a:pt x="1689100" y="0"/>
                </a:cubicBezTo>
                <a:close/>
              </a:path>
            </a:pathLst>
          </a:cu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ïṩlïḋè"/>
          <p:cNvSpPr/>
          <p:nvPr/>
        </p:nvSpPr>
        <p:spPr>
          <a:xfrm>
            <a:off x="4115691" y="3157054"/>
            <a:ext cx="2199805" cy="2382218"/>
          </a:xfrm>
          <a:custGeom>
            <a:gdLst>
              <a:gd fmla="*/ 1430422 w 3119522" name="connsiteX0"/>
              <a:gd fmla="*/ 0 h 3378200" name="connsiteY0"/>
              <a:gd fmla="*/ 3119522 w 3119522" name="connsiteX1"/>
              <a:gd fmla="*/ 1689100 h 3378200" name="connsiteY1"/>
              <a:gd fmla="*/ 1430422 w 3119522" name="connsiteX2"/>
              <a:gd fmla="*/ 3378200 h 3378200" name="connsiteY2"/>
              <a:gd fmla="*/ 29794 w 3119522" name="connsiteX3"/>
              <a:gd fmla="*/ 2633492 h 3378200" name="connsiteY3"/>
              <a:gd fmla="*/ 0 w 3119522" name="connsiteX4"/>
              <a:gd fmla="*/ 2584450 h 3378200" name="connsiteY4"/>
              <a:gd fmla="*/ 816434 w 3119522" name="connsiteX5"/>
              <a:gd fmla="*/ 2584450 h 3378200" name="connsiteY5"/>
              <a:gd fmla="*/ 823273 w 3119522" name="connsiteX6"/>
              <a:gd fmla="*/ 2589564 h 3378200" name="connsiteY6"/>
              <a:gd fmla="*/ 1430422 w 3119522" name="connsiteX7"/>
              <a:gd fmla="*/ 2775022 h 3378200" name="connsiteY7"/>
              <a:gd fmla="*/ 2516344 w 3119522" name="connsiteX8"/>
              <a:gd fmla="*/ 1689100 h 3378200" name="connsiteY8"/>
              <a:gd fmla="*/ 1430422 w 3119522" name="connsiteX9"/>
              <a:gd fmla="*/ 603178 h 3378200" name="connsiteY9"/>
              <a:gd fmla="*/ 823273 w 3119522" name="connsiteX10"/>
              <a:gd fmla="*/ 788636 h 3378200" name="connsiteY10"/>
              <a:gd fmla="*/ 816434 w 3119522" name="connsiteX11"/>
              <a:gd fmla="*/ 793750 h 3378200" name="connsiteY11"/>
              <a:gd fmla="*/ 0 w 3119522" name="connsiteX12"/>
              <a:gd fmla="*/ 793750 h 3378200" name="connsiteY12"/>
              <a:gd fmla="*/ 29794 w 3119522" name="connsiteX13"/>
              <a:gd fmla="*/ 744708 h 3378200" name="connsiteY13"/>
              <a:gd fmla="*/ 1430422 w 3119522" name="connsiteX14"/>
              <a:gd fmla="*/ 0 h 3378200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3378200" w="3119522">
                <a:moveTo>
                  <a:pt x="1430422" y="0"/>
                </a:moveTo>
                <a:cubicBezTo>
                  <a:pt x="2363286" y="0"/>
                  <a:pt x="3119522" y="756236"/>
                  <a:pt x="3119522" y="1689100"/>
                </a:cubicBezTo>
                <a:cubicBezTo>
                  <a:pt x="3119522" y="2621964"/>
                  <a:pt x="2363286" y="3378200"/>
                  <a:pt x="1430422" y="3378200"/>
                </a:cubicBezTo>
                <a:cubicBezTo>
                  <a:pt x="847382" y="3378200"/>
                  <a:pt x="333337" y="3082796"/>
                  <a:pt x="29794" y="2633492"/>
                </a:cubicBezTo>
                <a:lnTo>
                  <a:pt x="0" y="2584450"/>
                </a:lnTo>
                <a:lnTo>
                  <a:pt x="816434" y="2584450"/>
                </a:lnTo>
                <a:lnTo>
                  <a:pt x="823273" y="2589564"/>
                </a:lnTo>
                <a:cubicBezTo>
                  <a:pt x="996587" y="2706653"/>
                  <a:pt x="1205520" y="2775022"/>
                  <a:pt x="1430422" y="2775022"/>
                </a:cubicBezTo>
                <a:cubicBezTo>
                  <a:pt x="2030160" y="2775022"/>
                  <a:pt x="2516344" y="2288838"/>
                  <a:pt x="2516344" y="1689100"/>
                </a:cubicBezTo>
                <a:cubicBezTo>
                  <a:pt x="2516344" y="1089362"/>
                  <a:pt x="2030160" y="603178"/>
                  <a:pt x="1430422" y="603178"/>
                </a:cubicBezTo>
                <a:cubicBezTo>
                  <a:pt x="1205520" y="603178"/>
                  <a:pt x="996587" y="671547"/>
                  <a:pt x="823273" y="788636"/>
                </a:cubicBezTo>
                <a:lnTo>
                  <a:pt x="816434" y="793750"/>
                </a:lnTo>
                <a:lnTo>
                  <a:pt x="0" y="793750"/>
                </a:lnTo>
                <a:lnTo>
                  <a:pt x="29794" y="744708"/>
                </a:lnTo>
                <a:cubicBezTo>
                  <a:pt x="333337" y="295405"/>
                  <a:pt x="847382" y="0"/>
                  <a:pt x="1430422" y="0"/>
                </a:cubicBezTo>
                <a:close/>
              </a:path>
            </a:pathLst>
          </a:cu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íSlíḋé"/>
          <p:cNvSpPr/>
          <p:nvPr/>
        </p:nvSpPr>
        <p:spPr bwMode="auto">
          <a:xfrm>
            <a:off x="4880065" y="4070328"/>
            <a:ext cx="490526" cy="489786"/>
          </a:xfrm>
          <a:custGeom>
            <a:gdLst>
              <a:gd fmla="*/ 506334 w 607638" name="connsiteX0"/>
              <a:gd fmla="*/ 455027 h 606722" name="connsiteY0"/>
              <a:gd fmla="*/ 506334 w 607638" name="connsiteX1"/>
              <a:gd fmla="*/ 505592 h 606722" name="connsiteY1"/>
              <a:gd fmla="*/ 531616 w 607638" name="connsiteX2"/>
              <a:gd fmla="*/ 505592 h 606722" name="connsiteY2"/>
              <a:gd fmla="*/ 556986 w 607638" name="connsiteX3"/>
              <a:gd fmla="*/ 480265 h 606722" name="connsiteY3"/>
              <a:gd fmla="*/ 531616 w 607638" name="connsiteX4"/>
              <a:gd fmla="*/ 455027 h 606722" name="connsiteY4"/>
              <a:gd fmla="*/ 430401 w 607638" name="connsiteX5"/>
              <a:gd fmla="*/ 353896 h 606722" name="connsiteY5"/>
              <a:gd fmla="*/ 405031 w 607638" name="connsiteX6"/>
              <a:gd fmla="*/ 379223 h 606722" name="connsiteY6"/>
              <a:gd fmla="*/ 430401 w 607638" name="connsiteX7"/>
              <a:gd fmla="*/ 404461 h 606722" name="connsiteY7"/>
              <a:gd fmla="*/ 455683 w 607638" name="connsiteX8"/>
              <a:gd fmla="*/ 404461 h 606722" name="connsiteY8"/>
              <a:gd fmla="*/ 455683 w 607638" name="connsiteX9"/>
              <a:gd fmla="*/ 353896 h 606722" name="connsiteY9"/>
              <a:gd fmla="*/ 480964 w 607638" name="connsiteX10"/>
              <a:gd fmla="*/ 252766 h 606722" name="connsiteY10"/>
              <a:gd fmla="*/ 506334 w 607638" name="connsiteX11"/>
              <a:gd fmla="*/ 278093 h 606722" name="connsiteY11"/>
              <a:gd fmla="*/ 506334 w 607638" name="connsiteX12"/>
              <a:gd fmla="*/ 303331 h 606722" name="connsiteY12"/>
              <a:gd fmla="*/ 556986 w 607638" name="connsiteX13"/>
              <a:gd fmla="*/ 303331 h 606722" name="connsiteY13"/>
              <a:gd fmla="*/ 582268 w 607638" name="connsiteX14"/>
              <a:gd fmla="*/ 328658 h 606722" name="connsiteY14"/>
              <a:gd fmla="*/ 556986 w 607638" name="connsiteX15"/>
              <a:gd fmla="*/ 353896 h 606722" name="connsiteY15"/>
              <a:gd fmla="*/ 506334 w 607638" name="connsiteX16"/>
              <a:gd fmla="*/ 353896 h 606722" name="connsiteY16"/>
              <a:gd fmla="*/ 506334 w 607638" name="connsiteX17"/>
              <a:gd fmla="*/ 404461 h 606722" name="connsiteY17"/>
              <a:gd fmla="*/ 531616 w 607638" name="connsiteX18"/>
              <a:gd fmla="*/ 404461 h 606722" name="connsiteY18"/>
              <a:gd fmla="*/ 607638 w 607638" name="connsiteX19"/>
              <a:gd fmla="*/ 480265 h 606722" name="connsiteY19"/>
              <a:gd fmla="*/ 531616 w 607638" name="connsiteX20"/>
              <a:gd fmla="*/ 556157 h 606722" name="connsiteY20"/>
              <a:gd fmla="*/ 506334 w 607638" name="connsiteX21"/>
              <a:gd fmla="*/ 556157 h 606722" name="connsiteY21"/>
              <a:gd fmla="*/ 506334 w 607638" name="connsiteX22"/>
              <a:gd fmla="*/ 581395 h 606722" name="connsiteY22"/>
              <a:gd fmla="*/ 480964 w 607638" name="connsiteX23"/>
              <a:gd fmla="*/ 606722 h 606722" name="connsiteY23"/>
              <a:gd fmla="*/ 455683 w 607638" name="connsiteX24"/>
              <a:gd fmla="*/ 581395 h 606722" name="connsiteY24"/>
              <a:gd fmla="*/ 455683 w 607638" name="connsiteX25"/>
              <a:gd fmla="*/ 556157 h 606722" name="connsiteY25"/>
              <a:gd fmla="*/ 405031 w 607638" name="connsiteX26"/>
              <a:gd fmla="*/ 556157 h 606722" name="connsiteY26"/>
              <a:gd fmla="*/ 379749 w 607638" name="connsiteX27"/>
              <a:gd fmla="*/ 530830 h 606722" name="connsiteY27"/>
              <a:gd fmla="*/ 405031 w 607638" name="connsiteX28"/>
              <a:gd fmla="*/ 505592 h 606722" name="connsiteY28"/>
              <a:gd fmla="*/ 455683 w 607638" name="connsiteX29"/>
              <a:gd fmla="*/ 505592 h 606722" name="connsiteY29"/>
              <a:gd fmla="*/ 455683 w 607638" name="connsiteX30"/>
              <a:gd fmla="*/ 455027 h 606722" name="connsiteY30"/>
              <a:gd fmla="*/ 430401 w 607638" name="connsiteX31"/>
              <a:gd fmla="*/ 455027 h 606722" name="connsiteY31"/>
              <a:gd fmla="*/ 354379 w 607638" name="connsiteX32"/>
              <a:gd fmla="*/ 379223 h 606722" name="connsiteY32"/>
              <a:gd fmla="*/ 430401 w 607638" name="connsiteX33"/>
              <a:gd fmla="*/ 303331 h 606722" name="connsiteY33"/>
              <a:gd fmla="*/ 455683 w 607638" name="connsiteX34"/>
              <a:gd fmla="*/ 303331 h 606722" name="connsiteY34"/>
              <a:gd fmla="*/ 455683 w 607638" name="connsiteX35"/>
              <a:gd fmla="*/ 278093 h 606722" name="connsiteY35"/>
              <a:gd fmla="*/ 480964 w 607638" name="connsiteX36"/>
              <a:gd fmla="*/ 252766 h 606722" name="connsiteY36"/>
              <a:gd fmla="*/ 303759 w 607638" name="connsiteX37"/>
              <a:gd fmla="*/ 151716 h 606722" name="connsiteY37"/>
              <a:gd fmla="*/ 329117 w 607638" name="connsiteX38"/>
              <a:gd fmla="*/ 176950 h 606722" name="connsiteY38"/>
              <a:gd fmla="*/ 329117 w 607638" name="connsiteX39"/>
              <a:gd fmla="*/ 303301 h 606722" name="connsiteY39"/>
              <a:gd fmla="*/ 303759 w 607638" name="connsiteX40"/>
              <a:gd fmla="*/ 328624 h 606722" name="connsiteY40"/>
              <a:gd fmla="*/ 227862 w 607638" name="connsiteX41"/>
              <a:gd fmla="*/ 328624 h 606722" name="connsiteY41"/>
              <a:gd fmla="*/ 202593 w 607638" name="connsiteX42"/>
              <a:gd fmla="*/ 303301 h 606722" name="connsiteY42"/>
              <a:gd fmla="*/ 227862 w 607638" name="connsiteX43"/>
              <a:gd fmla="*/ 278066 h 606722" name="connsiteY43"/>
              <a:gd fmla="*/ 278490 w 607638" name="connsiteX44"/>
              <a:gd fmla="*/ 278066 h 606722" name="connsiteY44"/>
              <a:gd fmla="*/ 278490 w 607638" name="connsiteX45"/>
              <a:gd fmla="*/ 176950 h 606722" name="connsiteY45"/>
              <a:gd fmla="*/ 303759 w 607638" name="connsiteX46"/>
              <a:gd fmla="*/ 151716 h 606722" name="connsiteY46"/>
              <a:gd fmla="*/ 303762 w 607638" name="connsiteX47"/>
              <a:gd fmla="*/ 0 h 606722" name="connsiteY47"/>
              <a:gd fmla="*/ 606634 w 607638" name="connsiteX48"/>
              <a:gd fmla="*/ 220667 h 606722" name="connsiteY48"/>
              <a:gd fmla="*/ 589190 w 607638" name="connsiteX49"/>
              <a:gd fmla="*/ 251860 h 606722" name="connsiteY49"/>
              <a:gd fmla="*/ 557950 w 607638" name="connsiteX50"/>
              <a:gd fmla="*/ 234353 h 606722" name="connsiteY50"/>
              <a:gd fmla="*/ 303762 w 607638" name="connsiteX51"/>
              <a:gd fmla="*/ 50568 h 606722" name="connsiteY51"/>
              <a:gd fmla="*/ 50642 w 607638" name="connsiteX52"/>
              <a:gd fmla="*/ 303317 h 606722" name="connsiteY52"/>
              <a:gd fmla="*/ 303762 w 607638" name="connsiteX53"/>
              <a:gd fmla="*/ 556154 h 606722" name="connsiteY53"/>
              <a:gd fmla="*/ 329127 w 607638" name="connsiteX54"/>
              <a:gd fmla="*/ 581394 h 606722" name="connsiteY54"/>
              <a:gd fmla="*/ 303762 w 607638" name="connsiteX55"/>
              <a:gd fmla="*/ 606722 h 606722" name="connsiteY55"/>
              <a:gd fmla="*/ 0 w 607638" name="connsiteX56"/>
              <a:gd fmla="*/ 303317 h 606722" name="connsiteY56"/>
              <a:gd fmla="*/ 303762 w 607638" name="connsiteX57"/>
              <a:gd fmla="*/ 0 h 606722" name="connsiteY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b="b" l="l" r="r" t="t"/>
            <a:pathLst>
              <a:path h="606722" w="607638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16" name="iSlïḑe"/>
          <p:cNvSpPr/>
          <p:nvPr/>
        </p:nvSpPr>
        <p:spPr bwMode="auto">
          <a:xfrm>
            <a:off x="6834187" y="4071730"/>
            <a:ext cx="558778" cy="515180"/>
          </a:xfrm>
          <a:custGeom>
            <a:gdLst>
              <a:gd fmla="*/ 469488 w 578320" name="connsiteX0"/>
              <a:gd fmla="*/ 312166 h 533197" name="connsiteY0"/>
              <a:gd fmla="*/ 523904 w 578320" name="connsiteX1"/>
              <a:gd fmla="*/ 363740 h 533197" name="connsiteY1"/>
              <a:gd fmla="*/ 523904 w 578320" name="connsiteX2"/>
              <a:gd fmla="*/ 376634 h 533197" name="connsiteY2"/>
              <a:gd fmla="*/ 527594 w 578320" name="connsiteX3"/>
              <a:gd fmla="*/ 391369 h 533197" name="connsiteY3"/>
              <a:gd fmla="*/ 512837 w 578320" name="connsiteX4"/>
              <a:gd fmla="*/ 411630 h 533197" name="connsiteY4"/>
              <a:gd fmla="*/ 498080 w 578320" name="connsiteX5"/>
              <a:gd fmla="*/ 440180 h 533197" name="connsiteY5"/>
              <a:gd fmla="*/ 529438 w 578320" name="connsiteX6"/>
              <a:gd fmla="*/ 475176 h 533197" name="connsiteY6"/>
              <a:gd fmla="*/ 578320 w 578320" name="connsiteX7"/>
              <a:gd fmla="*/ 518462 h 533197" name="connsiteY7"/>
              <a:gd fmla="*/ 485168 w 578320" name="connsiteX8"/>
              <a:gd fmla="*/ 533197 h 533197" name="connsiteY8"/>
              <a:gd fmla="*/ 477789 w 578320" name="connsiteX9"/>
              <a:gd fmla="*/ 486228 h 533197" name="connsiteY9"/>
              <a:gd fmla="*/ 481478 w 578320" name="connsiteX10"/>
              <a:gd fmla="*/ 479781 h 533197" name="connsiteY10"/>
              <a:gd fmla="*/ 480556 w 578320" name="connsiteX11"/>
              <a:gd fmla="*/ 477939 h 533197" name="connsiteY11"/>
              <a:gd fmla="*/ 471333 w 578320" name="connsiteX12"/>
              <a:gd fmla="*/ 466888 h 533197" name="connsiteY12"/>
              <a:gd fmla="*/ 467644 w 578320" name="connsiteX13"/>
              <a:gd fmla="*/ 466888 h 533197" name="connsiteY13"/>
              <a:gd fmla="*/ 458421 w 578320" name="connsiteX14"/>
              <a:gd fmla="*/ 477939 h 533197" name="connsiteY14"/>
              <a:gd fmla="*/ 458421 w 578320" name="connsiteX15"/>
              <a:gd fmla="*/ 479781 h 533197" name="connsiteY15"/>
              <a:gd fmla="*/ 462110 w 578320" name="connsiteX16"/>
              <a:gd fmla="*/ 486228 h 533197" name="connsiteY16"/>
              <a:gd fmla="*/ 454732 w 578320" name="connsiteX17"/>
              <a:gd fmla="*/ 533197 h 533197" name="connsiteY17"/>
              <a:gd fmla="*/ 361579 w 578320" name="connsiteX18"/>
              <a:gd fmla="*/ 518462 h 533197" name="connsiteY18"/>
              <a:gd fmla="*/ 409539 w 578320" name="connsiteX19"/>
              <a:gd fmla="*/ 475176 h 533197" name="connsiteY19"/>
              <a:gd fmla="*/ 440897 w 578320" name="connsiteX20"/>
              <a:gd fmla="*/ 440180 h 533197" name="connsiteY20"/>
              <a:gd fmla="*/ 427063 w 578320" name="connsiteX21"/>
              <a:gd fmla="*/ 411630 h 533197" name="connsiteY21"/>
              <a:gd fmla="*/ 411383 w 578320" name="connsiteX22"/>
              <a:gd fmla="*/ 391369 h 533197" name="connsiteY22"/>
              <a:gd fmla="*/ 415995 w 578320" name="connsiteX23"/>
              <a:gd fmla="*/ 376634 h 533197" name="connsiteY23"/>
              <a:gd fmla="*/ 415995 w 578320" name="connsiteX24"/>
              <a:gd fmla="*/ 363740 h 533197" name="connsiteY24"/>
              <a:gd fmla="*/ 469488 w 578320" name="connsiteX25"/>
              <a:gd fmla="*/ 312166 h 533197" name="connsiteY25"/>
              <a:gd fmla="*/ 107909 w 578320" name="connsiteX26"/>
              <a:gd fmla="*/ 312166 h 533197" name="connsiteY26"/>
              <a:gd fmla="*/ 162325 w 578320" name="connsiteX27"/>
              <a:gd fmla="*/ 363740 h 533197" name="connsiteY27"/>
              <a:gd fmla="*/ 162325 w 578320" name="connsiteX28"/>
              <a:gd fmla="*/ 376634 h 533197" name="connsiteY28"/>
              <a:gd fmla="*/ 166937 w 578320" name="connsiteX29"/>
              <a:gd fmla="*/ 391369 h 533197" name="connsiteY29"/>
              <a:gd fmla="*/ 151257 w 578320" name="connsiteX30"/>
              <a:gd fmla="*/ 411630 h 533197" name="connsiteY30"/>
              <a:gd fmla="*/ 137423 w 578320" name="connsiteX31"/>
              <a:gd fmla="*/ 440180 h 533197" name="connsiteY31"/>
              <a:gd fmla="*/ 167859 w 578320" name="connsiteX32"/>
              <a:gd fmla="*/ 475176 h 533197" name="connsiteY32"/>
              <a:gd fmla="*/ 216741 w 578320" name="connsiteX33"/>
              <a:gd fmla="*/ 518462 h 533197" name="connsiteY33"/>
              <a:gd fmla="*/ 123588 w 578320" name="connsiteX34"/>
              <a:gd fmla="*/ 533197 h 533197" name="connsiteY34"/>
              <a:gd fmla="*/ 116210 w 578320" name="connsiteX35"/>
              <a:gd fmla="*/ 486228 h 533197" name="connsiteY35"/>
              <a:gd fmla="*/ 119899 w 578320" name="connsiteX36"/>
              <a:gd fmla="*/ 479781 h 533197" name="connsiteY36"/>
              <a:gd fmla="*/ 119899 w 578320" name="connsiteX37"/>
              <a:gd fmla="*/ 477939 h 533197" name="connsiteY37"/>
              <a:gd fmla="*/ 109754 w 578320" name="connsiteX38"/>
              <a:gd fmla="*/ 466888 h 533197" name="connsiteY38"/>
              <a:gd fmla="*/ 106987 w 578320" name="connsiteX39"/>
              <a:gd fmla="*/ 466888 h 533197" name="connsiteY39"/>
              <a:gd fmla="*/ 96842 w 578320" name="connsiteX40"/>
              <a:gd fmla="*/ 477939 h 533197" name="connsiteY40"/>
              <a:gd fmla="*/ 96842 w 578320" name="connsiteX41"/>
              <a:gd fmla="*/ 479781 h 533197" name="connsiteY41"/>
              <a:gd fmla="*/ 100531 w 578320" name="connsiteX42"/>
              <a:gd fmla="*/ 486228 h 533197" name="connsiteY42"/>
              <a:gd fmla="*/ 93152 w 578320" name="connsiteX43"/>
              <a:gd fmla="*/ 533197 h 533197" name="connsiteY43"/>
              <a:gd fmla="*/ 0 w 578320" name="connsiteX44"/>
              <a:gd fmla="*/ 518462 h 533197" name="connsiteY44"/>
              <a:gd fmla="*/ 48882 w 578320" name="connsiteX45"/>
              <a:gd fmla="*/ 475176 h 533197" name="connsiteY45"/>
              <a:gd fmla="*/ 79318 w 578320" name="connsiteX46"/>
              <a:gd fmla="*/ 440180 h 533197" name="connsiteY46"/>
              <a:gd fmla="*/ 65483 w 578320" name="connsiteX47"/>
              <a:gd fmla="*/ 411630 h 533197" name="connsiteY47"/>
              <a:gd fmla="*/ 49804 w 578320" name="connsiteX48"/>
              <a:gd fmla="*/ 391369 h 533197" name="connsiteY48"/>
              <a:gd fmla="*/ 54416 w 578320" name="connsiteX49"/>
              <a:gd fmla="*/ 376634 h 533197" name="connsiteY49"/>
              <a:gd fmla="*/ 54416 w 578320" name="connsiteX50"/>
              <a:gd fmla="*/ 363740 h 533197" name="connsiteY50"/>
              <a:gd fmla="*/ 107909 w 578320" name="connsiteX51"/>
              <a:gd fmla="*/ 312166 h 533197" name="connsiteY51"/>
              <a:gd fmla="*/ 288717 w 578320" name="connsiteX52"/>
              <a:gd fmla="*/ 237601 h 533197" name="connsiteY52"/>
              <a:gd fmla="*/ 303485 w 578320" name="connsiteX53"/>
              <a:gd fmla="*/ 252338 h 533197" name="connsiteY53"/>
              <a:gd fmla="*/ 303485 w 578320" name="connsiteX54"/>
              <a:gd fmla="*/ 331547 h 533197" name="connsiteY54"/>
              <a:gd fmla="*/ 384708 w 578320" name="connsiteX55"/>
              <a:gd fmla="*/ 398782 h 533197" name="connsiteY55"/>
              <a:gd fmla="*/ 386554 w 578320" name="connsiteX56"/>
              <a:gd fmla="*/ 419045 h 533197" name="connsiteY56"/>
              <a:gd fmla="*/ 375478 w 578320" name="connsiteX57"/>
              <a:gd fmla="*/ 423650 h 533197" name="connsiteY57"/>
              <a:gd fmla="*/ 366248 w 578320" name="connsiteX58"/>
              <a:gd fmla="*/ 420887 h 533197" name="connsiteY58"/>
              <a:gd fmla="*/ 288717 w 578320" name="connsiteX59"/>
              <a:gd fmla="*/ 356415 h 533197" name="connsiteY59"/>
              <a:gd fmla="*/ 212108 w 578320" name="connsiteX60"/>
              <a:gd fmla="*/ 420887 h 533197" name="connsiteY60"/>
              <a:gd fmla="*/ 191802 w 578320" name="connsiteX61"/>
              <a:gd fmla="*/ 419045 h 533197" name="connsiteY61"/>
              <a:gd fmla="*/ 193648 w 578320" name="connsiteX62"/>
              <a:gd fmla="*/ 398782 h 533197" name="connsiteY62"/>
              <a:gd fmla="*/ 274872 w 578320" name="connsiteX63"/>
              <a:gd fmla="*/ 331547 h 533197" name="connsiteY63"/>
              <a:gd fmla="*/ 274872 w 578320" name="connsiteX64"/>
              <a:gd fmla="*/ 252338 h 533197" name="connsiteY64"/>
              <a:gd fmla="*/ 288717 w 578320" name="connsiteX65"/>
              <a:gd fmla="*/ 237601 h 533197" name="connsiteY65"/>
              <a:gd fmla="*/ 288699 w 578320" name="connsiteX66"/>
              <a:gd fmla="*/ 0 h 533197" name="connsiteY66"/>
              <a:gd fmla="*/ 343115 w 578320" name="connsiteX67"/>
              <a:gd fmla="*/ 50653 h 533197" name="connsiteY67"/>
              <a:gd fmla="*/ 343115 w 578320" name="connsiteX68"/>
              <a:gd fmla="*/ 63546 h 533197" name="connsiteY68"/>
              <a:gd fmla="*/ 346805 w 578320" name="connsiteX69"/>
              <a:gd fmla="*/ 78282 h 533197" name="connsiteY69"/>
              <a:gd fmla="*/ 332048 w 578320" name="connsiteX70"/>
              <a:gd fmla="*/ 98543 h 533197" name="connsiteY70"/>
              <a:gd fmla="*/ 318213 w 578320" name="connsiteX71"/>
              <a:gd fmla="*/ 127093 h 533197" name="connsiteY71"/>
              <a:gd fmla="*/ 348649 w 578320" name="connsiteX72"/>
              <a:gd fmla="*/ 163010 h 533197" name="connsiteY72"/>
              <a:gd fmla="*/ 397531 w 578320" name="connsiteX73"/>
              <a:gd fmla="*/ 206295 h 533197" name="connsiteY73"/>
              <a:gd fmla="*/ 304379 w 578320" name="connsiteX74"/>
              <a:gd fmla="*/ 220110 h 533197" name="connsiteY74"/>
              <a:gd fmla="*/ 297000 w 578320" name="connsiteX75"/>
              <a:gd fmla="*/ 173141 h 533197" name="connsiteY75"/>
              <a:gd fmla="*/ 300689 w 578320" name="connsiteX76"/>
              <a:gd fmla="*/ 167615 h 533197" name="connsiteY76"/>
              <a:gd fmla="*/ 300689 w 578320" name="connsiteX77"/>
              <a:gd fmla="*/ 164852 h 533197" name="connsiteY77"/>
              <a:gd fmla="*/ 290544 w 578320" name="connsiteX78"/>
              <a:gd fmla="*/ 154722 h 533197" name="connsiteY78"/>
              <a:gd fmla="*/ 287777 w 578320" name="connsiteX79"/>
              <a:gd fmla="*/ 154722 h 533197" name="connsiteY79"/>
              <a:gd fmla="*/ 277632 w 578320" name="connsiteX80"/>
              <a:gd fmla="*/ 164852 h 533197" name="connsiteY80"/>
              <a:gd fmla="*/ 277632 w 578320" name="connsiteX81"/>
              <a:gd fmla="*/ 167615 h 533197" name="connsiteY81"/>
              <a:gd fmla="*/ 281321 w 578320" name="connsiteX82"/>
              <a:gd fmla="*/ 173141 h 533197" name="connsiteY82"/>
              <a:gd fmla="*/ 273943 w 578320" name="connsiteX83"/>
              <a:gd fmla="*/ 221031 h 533197" name="connsiteY83"/>
              <a:gd fmla="*/ 180790 w 578320" name="connsiteX84"/>
              <a:gd fmla="*/ 206295 h 533197" name="connsiteY84"/>
              <a:gd fmla="*/ 228750 w 578320" name="connsiteX85"/>
              <a:gd fmla="*/ 163010 h 533197" name="connsiteY85"/>
              <a:gd fmla="*/ 260108 w 578320" name="connsiteX86"/>
              <a:gd fmla="*/ 127093 h 533197" name="connsiteY86"/>
              <a:gd fmla="*/ 246274 w 578320" name="connsiteX87"/>
              <a:gd fmla="*/ 98543 h 533197" name="connsiteY87"/>
              <a:gd fmla="*/ 230594 w 578320" name="connsiteX88"/>
              <a:gd fmla="*/ 78282 h 533197" name="connsiteY88"/>
              <a:gd fmla="*/ 235206 w 578320" name="connsiteX89"/>
              <a:gd fmla="*/ 63546 h 533197" name="connsiteY89"/>
              <a:gd fmla="*/ 235206 w 578320" name="connsiteX90"/>
              <a:gd fmla="*/ 50653 h 533197" name="connsiteY90"/>
              <a:gd fmla="*/ 288699 w 578320" name="connsiteX91"/>
              <a:gd fmla="*/ 0 h 533197" name="connsiteY9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b="b" l="l" r="r" t="t"/>
            <a:pathLst>
              <a:path h="533197" w="578320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>
            <a:defPPr>
              <a:defRPr lang="en-US"/>
            </a:defPPr>
            <a:lvl1pPr algn="l" defTabSz="4572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4572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4572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4572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4572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4572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4572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31" name="组合 30"/>
          <p:cNvGrpSpPr/>
          <p:nvPr/>
        </p:nvGrpSpPr>
        <p:grpSpPr>
          <a:xfrm>
            <a:off x="8184563" y="2818500"/>
            <a:ext cx="2784999" cy="957185"/>
            <a:chOff x="1541719" y="2349127"/>
            <a:chExt cx="2784999" cy="957185"/>
          </a:xfrm>
        </p:grpSpPr>
        <p:sp>
          <p:nvSpPr>
            <p:cNvPr id="32" name="文本框 31"/>
            <p:cNvSpPr txBox="1"/>
            <p:nvPr/>
          </p:nvSpPr>
          <p:spPr>
            <a:xfrm>
              <a:off x="154171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84563" y="4874309"/>
            <a:ext cx="2784999" cy="957185"/>
            <a:chOff x="1541719" y="2349127"/>
            <a:chExt cx="2784999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1541718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37126" y="2818500"/>
            <a:ext cx="2784999" cy="957185"/>
            <a:chOff x="1541719" y="2349127"/>
            <a:chExt cx="2784999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37126" y="4874309"/>
            <a:ext cx="2784999" cy="957185"/>
            <a:chOff x="1541719" y="2349127"/>
            <a:chExt cx="2784999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2192937" y="2349127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/>
              <a:r>
                <a:rPr altLang="en-US" b="1" lang="zh-CN" smtClean="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41719" y="2687681"/>
              <a:ext cx="2784999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04900" y="1693000"/>
            <a:ext cx="9982200" cy="669200"/>
            <a:chOff x="1104900" y="1693000"/>
            <a:chExt cx="9982200" cy="6692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1308100" y="2362200"/>
              <a:ext cx="9575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1104900" y="1693000"/>
              <a:ext cx="9982200" cy="47244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25000"/>
                </a:lnSpc>
              </a:pPr>
              <a:r>
                <a:rPr altLang="zh-CN" lang="en-US" sz="1000">
                  <a:solidFill>
                    <a:schemeClr val="accent1"/>
                  </a:solidFill>
                  <a:latin charset="0" panose="020b0502020202020204" pitchFamily="34" typeface="Century Gothic"/>
                </a:rPr>
                <a:t>The user can demonstrate on a projector or computer, orThe user can demonstrate on a projector or computer, or print the presentation and make it into a film printThe user can demonstrate on a projector or computer, or print the presentation and make it into a film theThe user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43" name="组合 42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45" name="文本框 44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明年工作计划</a:t>
                </a: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315686877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17"/>
      <p:bldP grpId="0" spid="16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 flipH="1">
            <a:off x="-1" y="0"/>
            <a:ext cx="5212374" cy="6858000"/>
          </a:xfrm>
          <a:prstGeom prst="rect">
            <a:avLst/>
          </a:prstGeom>
          <a:blipFill>
            <a:blip r:embed="rId3"/>
            <a:stretch>
              <a:fillRect l="-36171" r="-977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5212372" y="3295259"/>
            <a:ext cx="5778518" cy="9144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en-US" b="1" lang="zh-CN" sz="5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charset="-122" panose="02010609000101010101" pitchFamily="49" typeface="经典综艺体简"/>
              </a:rPr>
              <a:t>感谢您的观看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91468" y="4215674"/>
            <a:ext cx="4074024" cy="5943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r"/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0" panose="020b0502020202020204" pitchFamily="34" typeface="Century Gothic"/>
              </a:rPr>
              <a:t>The user can demonstrate on a projector or computer, or print the presentation and make it into a film to be used in a wider field The user can demonstrate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81875" y="1991225"/>
            <a:ext cx="2507794" cy="118872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72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2018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2163778" y="1158843"/>
            <a:ext cx="6826313" cy="4508626"/>
            <a:chOff x="2163778" y="1158843"/>
            <a:chExt cx="6826313" cy="4508626"/>
          </a:xfrm>
        </p:grpSpPr>
        <p:sp>
          <p:nvSpPr>
            <p:cNvPr id="26" name="任意多边形 25"/>
            <p:cNvSpPr/>
            <p:nvPr/>
          </p:nvSpPr>
          <p:spPr>
            <a:xfrm>
              <a:off x="2163778" y="1158843"/>
              <a:ext cx="6826313" cy="4508626"/>
            </a:xfrm>
            <a:custGeom>
              <a:gdLst>
                <a:gd fmla="*/ 6762786 w 6826313" name="connsiteX0"/>
                <a:gd fmla="*/ 1876457 h 4508626" name="connsiteY0"/>
                <a:gd fmla="*/ 6826313 w 6826313" name="connsiteX1"/>
                <a:gd fmla="*/ 1876457 h 4508626" name="connsiteY1"/>
                <a:gd fmla="*/ 6826313 w 6826313" name="connsiteX2"/>
                <a:gd fmla="*/ 2139756 h 4508626" name="connsiteY2"/>
                <a:gd fmla="*/ 6762786 w 6826313" name="connsiteX3"/>
                <a:gd fmla="*/ 2139756 h 4508626" name="connsiteY3"/>
                <a:gd fmla="*/ 0 w 6826313" name="connsiteX4"/>
                <a:gd fmla="*/ 0 h 4508626" name="connsiteY4"/>
                <a:gd fmla="*/ 6826313 w 6826313" name="connsiteX5"/>
                <a:gd fmla="*/ 0 h 4508626" name="connsiteY5"/>
                <a:gd fmla="*/ 6826313 w 6826313" name="connsiteX6"/>
                <a:gd fmla="*/ 959382 h 4508626" name="connsiteY6"/>
                <a:gd fmla="*/ 6762786 w 6826313" name="connsiteX7"/>
                <a:gd fmla="*/ 959382 h 4508626" name="connsiteY7"/>
                <a:gd fmla="*/ 6762786 w 6826313" name="connsiteX8"/>
                <a:gd fmla="*/ 63527 h 4508626" name="connsiteY8"/>
                <a:gd fmla="*/ 63527 w 6826313" name="connsiteX9"/>
                <a:gd fmla="*/ 63527 h 4508626" name="connsiteY9"/>
                <a:gd fmla="*/ 63527 w 6826313" name="connsiteX10"/>
                <a:gd fmla="*/ 4445099 h 4508626" name="connsiteY10"/>
                <a:gd fmla="*/ 6762786 w 6826313" name="connsiteX11"/>
                <a:gd fmla="*/ 4445099 h 4508626" name="connsiteY11"/>
                <a:gd fmla="*/ 6762786 w 6826313" name="connsiteX12"/>
                <a:gd fmla="*/ 3756057 h 4508626" name="connsiteY12"/>
                <a:gd fmla="*/ 6826313 w 6826313" name="connsiteX13"/>
                <a:gd fmla="*/ 3756057 h 4508626" name="connsiteY13"/>
                <a:gd fmla="*/ 6826313 w 6826313" name="connsiteX14"/>
                <a:gd fmla="*/ 4508626 h 4508626" name="connsiteY14"/>
                <a:gd fmla="*/ 0 w 6826313" name="connsiteX15"/>
                <a:gd fmla="*/ 4508626 h 4508626" name="connsiteY1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b="b" l="l" r="r" t="t"/>
              <a:pathLst>
                <a:path h="4508626" w="6826313">
                  <a:moveTo>
                    <a:pt x="6762786" y="1876457"/>
                  </a:moveTo>
                  <a:lnTo>
                    <a:pt x="6826313" y="1876457"/>
                  </a:lnTo>
                  <a:lnTo>
                    <a:pt x="6826313" y="2139756"/>
                  </a:lnTo>
                  <a:lnTo>
                    <a:pt x="6762786" y="2139756"/>
                  </a:lnTo>
                  <a:close/>
                  <a:moveTo>
                    <a:pt x="0" y="0"/>
                  </a:moveTo>
                  <a:lnTo>
                    <a:pt x="6826313" y="0"/>
                  </a:lnTo>
                  <a:lnTo>
                    <a:pt x="6826313" y="959382"/>
                  </a:lnTo>
                  <a:lnTo>
                    <a:pt x="6762786" y="959382"/>
                  </a:lnTo>
                  <a:lnTo>
                    <a:pt x="6762786" y="63527"/>
                  </a:lnTo>
                  <a:lnTo>
                    <a:pt x="63527" y="63527"/>
                  </a:lnTo>
                  <a:lnTo>
                    <a:pt x="63527" y="4445099"/>
                  </a:lnTo>
                  <a:lnTo>
                    <a:pt x="6762786" y="4445099"/>
                  </a:lnTo>
                  <a:lnTo>
                    <a:pt x="6762786" y="3756057"/>
                  </a:lnTo>
                  <a:lnTo>
                    <a:pt x="6826313" y="3756057"/>
                  </a:lnTo>
                  <a:lnTo>
                    <a:pt x="6826313" y="4508626"/>
                  </a:lnTo>
                  <a:lnTo>
                    <a:pt x="0" y="45086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63778" y="1161675"/>
              <a:ext cx="2484422" cy="5175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163778" y="1184243"/>
              <a:ext cx="2484422" cy="45720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zh-CN" lang="en-US" smtClean="0" sz="2400">
                  <a:solidFill>
                    <a:schemeClr val="bg1"/>
                  </a:solidFill>
                  <a:latin charset="0" panose="020b0502020202020204" pitchFamily="34" typeface="Century Gothic"/>
                  <a:cs charset="-122" panose="02010609000101010101" pitchFamily="49" typeface="经典综艺体简"/>
                </a:rPr>
                <a:t>BUSINESS PLAN</a:t>
              </a:r>
            </a:p>
          </p:txBody>
        </p:sp>
      </p:grpSp>
    </p:spTree>
    <p:extLst>
      <p:ext uri="{BB962C8B-B14F-4D97-AF65-F5344CB8AC3E}">
        <p14:creationId val="175818105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2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gdLst>
              <a:gd fmla="*/ 0 w 4521200" name="connsiteX0"/>
              <a:gd fmla="*/ 0 h 4559300" name="connsiteY0"/>
              <a:gd fmla="*/ 4521200 w 4521200" name="connsiteX1"/>
              <a:gd fmla="*/ 0 h 4559300" name="connsiteY1"/>
              <a:gd fmla="*/ 4521200 w 4521200" name="connsiteX2"/>
              <a:gd fmla="*/ 549775 h 4559300" name="connsiteY2"/>
              <a:gd fmla="*/ 4447233 w 4521200" name="connsiteX3"/>
              <a:gd fmla="*/ 549775 h 4559300" name="connsiteY3"/>
              <a:gd fmla="*/ 4447233 w 4521200" name="connsiteX4"/>
              <a:gd fmla="*/ 73967 h 4559300" name="connsiteY4"/>
              <a:gd fmla="*/ 73967 w 4521200" name="connsiteX5"/>
              <a:gd fmla="*/ 73967 h 4559300" name="connsiteY5"/>
              <a:gd fmla="*/ 73967 w 4521200" name="connsiteX6"/>
              <a:gd fmla="*/ 4485333 h 4559300" name="connsiteY6"/>
              <a:gd fmla="*/ 4447233 w 4521200" name="connsiteX7"/>
              <a:gd fmla="*/ 4485333 h 4559300" name="connsiteY7"/>
              <a:gd fmla="*/ 4447233 w 4521200" name="connsiteX8"/>
              <a:gd fmla="*/ 1380772 h 4559300" name="connsiteY8"/>
              <a:gd fmla="*/ 4521200 w 4521200" name="connsiteX9"/>
              <a:gd fmla="*/ 1380772 h 4559300" name="connsiteY9"/>
              <a:gd fmla="*/ 4521200 w 4521200" name="connsiteX10"/>
              <a:gd fmla="*/ 4559300 h 4559300" name="connsiteY10"/>
              <a:gd fmla="*/ 0 w 4521200" name="connsiteX11"/>
              <a:gd fmla="*/ 4559300 h 455930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559300" w="45212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48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PART 01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5652" y="2881342"/>
            <a:ext cx="4269162" cy="7620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en-US" lang="zh-CN" sz="4400"/>
              <a:t>年度工作概述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2" y="3849516"/>
            <a:ext cx="4269162" cy="49377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  <p:extLst>
      <p:ext uri="{BB962C8B-B14F-4D97-AF65-F5344CB8AC3E}">
        <p14:creationId val="2698623964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  <p:bldP grpId="0" spid="5"/>
      <p:bldP grpId="0" spid="6"/>
      <p:bldP grpId="0" spid="7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îṡļidè"/>
          <p:cNvSpPr/>
          <p:nvPr/>
        </p:nvSpPr>
        <p:spPr bwMode="auto">
          <a:xfrm>
            <a:off x="9173210" y="1970820"/>
            <a:ext cx="2115503" cy="3656867"/>
          </a:xfrm>
          <a:prstGeom prst="roundRect">
            <a:avLst>
              <a:gd fmla="val 0" name="adj"/>
            </a:avLst>
          </a:prstGeom>
          <a:blipFill>
            <a:blip r:embed="rId3"/>
            <a:stretch>
              <a:fillRect l="-80174" r="-79218"/>
            </a:stretch>
          </a:blipFill>
          <a:ln cap="flat" w="25400">
            <a:noFill/>
            <a:miter lim="4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anchor="t"/>
          <a:lstStyle/>
          <a:p>
            <a:pPr algn="ctr"/>
            <a:endParaRPr altLang="zh-CN" b="1" lang="en-US" sz="2000">
              <a:solidFill>
                <a:schemeClr val="bg1"/>
              </a:solidFill>
            </a:endParaRPr>
          </a:p>
        </p:txBody>
      </p:sp>
      <p:sp>
        <p:nvSpPr>
          <p:cNvPr id="15" name="íSľiďè"/>
          <p:cNvSpPr/>
          <p:nvPr/>
        </p:nvSpPr>
        <p:spPr>
          <a:xfrm>
            <a:off x="7131051" y="3848099"/>
            <a:ext cx="1991284" cy="177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ïŝ1íḓe"/>
          <p:cNvSpPr/>
          <p:nvPr/>
        </p:nvSpPr>
        <p:spPr>
          <a:xfrm>
            <a:off x="7131051" y="1970088"/>
            <a:ext cx="1991284" cy="1807536"/>
          </a:xfrm>
          <a:prstGeom prst="rect">
            <a:avLst/>
          </a:prstGeom>
          <a:blipFill>
            <a:blip r:embed="rId4"/>
            <a:stretch>
              <a:fillRect l="-18467" r="-182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4" name="组合 23"/>
          <p:cNvGrpSpPr/>
          <p:nvPr/>
        </p:nvGrpSpPr>
        <p:grpSpPr>
          <a:xfrm>
            <a:off x="7181488" y="4179309"/>
            <a:ext cx="1890410" cy="1117165"/>
            <a:chOff x="3624780" y="2412339"/>
            <a:chExt cx="1675213" cy="1117165"/>
          </a:xfrm>
        </p:grpSpPr>
        <p:sp>
          <p:nvSpPr>
            <p:cNvPr id="25" name="文本框 24"/>
            <p:cNvSpPr txBox="1"/>
            <p:nvPr/>
          </p:nvSpPr>
          <p:spPr>
            <a:xfrm>
              <a:off x="3624780" y="2412339"/>
              <a:ext cx="16133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3624781" y="2750893"/>
              <a:ext cx="1675213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preseand make it film to be used in a wider field</a:t>
              </a:r>
            </a:p>
          </p:txBody>
        </p:sp>
      </p:grpSp>
      <p:sp>
        <p:nvSpPr>
          <p:cNvPr id="9" name="îşļídé"/>
          <p:cNvSpPr/>
          <p:nvPr/>
        </p:nvSpPr>
        <p:spPr>
          <a:xfrm>
            <a:off x="5088891" y="3848099"/>
            <a:ext cx="1991284" cy="1779587"/>
          </a:xfrm>
          <a:prstGeom prst="rect">
            <a:avLst/>
          </a:prstGeom>
          <a:blipFill>
            <a:blip r:embed="rId5"/>
            <a:stretch>
              <a:fillRect l="-17162" r="-169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S1íḓè"/>
          <p:cNvSpPr/>
          <p:nvPr/>
        </p:nvSpPr>
        <p:spPr>
          <a:xfrm>
            <a:off x="5088891" y="1970088"/>
            <a:ext cx="1991284" cy="18075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21" name="组合 20"/>
          <p:cNvGrpSpPr/>
          <p:nvPr/>
        </p:nvGrpSpPr>
        <p:grpSpPr>
          <a:xfrm>
            <a:off x="5161191" y="2307547"/>
            <a:ext cx="1890410" cy="1117165"/>
            <a:chOff x="3624780" y="2412339"/>
            <a:chExt cx="1675213" cy="1117165"/>
          </a:xfrm>
        </p:grpSpPr>
        <p:sp>
          <p:nvSpPr>
            <p:cNvPr id="22" name="文本框 21"/>
            <p:cNvSpPr txBox="1"/>
            <p:nvPr/>
          </p:nvSpPr>
          <p:spPr>
            <a:xfrm>
              <a:off x="3624779" y="2412339"/>
              <a:ext cx="16133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624781" y="2750893"/>
              <a:ext cx="1675213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preseand make it film to be used in a wider field</a:t>
              </a:r>
            </a:p>
          </p:txBody>
        </p:sp>
      </p:grpSp>
      <p:sp>
        <p:nvSpPr>
          <p:cNvPr id="8" name="íṧḻïḍè"/>
          <p:cNvSpPr/>
          <p:nvPr/>
        </p:nvSpPr>
        <p:spPr>
          <a:xfrm>
            <a:off x="903288" y="1970088"/>
            <a:ext cx="4116387" cy="3657600"/>
          </a:xfrm>
          <a:prstGeom prst="rect">
            <a:avLst/>
          </a:prstGeom>
          <a:blipFill>
            <a:blip r:embed="rId6"/>
            <a:stretch>
              <a:fillRect l="-16955" r="-16850"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7" name="组合 16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年度工作概述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3687158316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15"/>
      <p:bldP grpId="0" spid="16"/>
      <p:bldP grpId="0" spid="9"/>
      <p:bldP grpId="0" spid="10"/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2" name="ïS1íḑê"/>
          <p:cNvGrpSpPr/>
          <p:nvPr/>
        </p:nvGrpSpPr>
        <p:grpSpPr>
          <a:xfrm>
            <a:off x="7049651" y="2271379"/>
            <a:ext cx="3856760" cy="3239168"/>
            <a:chOff x="1182668" y="1842116"/>
            <a:chExt cx="4800360" cy="4031668"/>
          </a:xfrm>
        </p:grpSpPr>
        <p:grpSp>
          <p:nvGrpSpPr>
            <p:cNvPr id="23" name="îśľîḋé"/>
            <p:cNvGrpSpPr/>
            <p:nvPr/>
          </p:nvGrpSpPr>
          <p:grpSpPr>
            <a:xfrm>
              <a:off x="1182668" y="1842116"/>
              <a:ext cx="4800360" cy="4031668"/>
              <a:chOff x="1554163" y="1203325"/>
              <a:chExt cx="6840537" cy="5745163"/>
            </a:xfrm>
          </p:grpSpPr>
          <p:sp>
            <p:nvSpPr>
              <p:cNvPr id="25" name="išḻidé"/>
              <p:cNvSpPr/>
              <p:nvPr/>
            </p:nvSpPr>
            <p:spPr bwMode="auto">
              <a:xfrm>
                <a:off x="3735388" y="6911975"/>
                <a:ext cx="2513012" cy="36513"/>
              </a:xfrm>
              <a:custGeom>
                <a:gdLst>
                  <a:gd fmla="*/ 6776 w 6981" name="T0"/>
                  <a:gd fmla="*/ 0 h 103" name="T1"/>
                  <a:gd fmla="*/ 6776 w 6981" name="T2"/>
                  <a:gd fmla="*/ 0 h 103" name="T3"/>
                  <a:gd fmla="*/ 203 w 6981" name="T4"/>
                  <a:gd fmla="*/ 0 h 103" name="T5"/>
                  <a:gd fmla="*/ 0 w 6981" name="T6"/>
                  <a:gd fmla="*/ 46 h 103" name="T7"/>
                  <a:gd fmla="*/ 0 w 6981" name="T8"/>
                  <a:gd fmla="*/ 55 h 103" name="T9"/>
                  <a:gd fmla="*/ 203 w 6981" name="T10"/>
                  <a:gd fmla="*/ 102 h 103" name="T11"/>
                  <a:gd fmla="*/ 6776 w 6981" name="T12"/>
                  <a:gd fmla="*/ 102 h 103" name="T13"/>
                  <a:gd fmla="*/ 6980 w 6981" name="T14"/>
                  <a:gd fmla="*/ 55 h 103" name="T15"/>
                  <a:gd fmla="*/ 6980 w 6981" name="T16"/>
                  <a:gd fmla="*/ 46 h 103" name="T17"/>
                  <a:gd fmla="*/ 6776 w 6981" name="T18"/>
                  <a:gd fmla="*/ 0 h 10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3" w="6981">
                    <a:moveTo>
                      <a:pt x="6776" y="0"/>
                    </a:moveTo>
                    <a:lnTo>
                      <a:pt x="6776" y="0"/>
                    </a:lnTo>
                    <a:cubicBezTo>
                      <a:pt x="203" y="0"/>
                      <a:pt x="203" y="0"/>
                      <a:pt x="203" y="0"/>
                    </a:cubicBezTo>
                    <a:cubicBezTo>
                      <a:pt x="92" y="0"/>
                      <a:pt x="0" y="18"/>
                      <a:pt x="0" y="4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83"/>
                      <a:pt x="92" y="102"/>
                      <a:pt x="203" y="102"/>
                    </a:cubicBezTo>
                    <a:cubicBezTo>
                      <a:pt x="6776" y="102"/>
                      <a:pt x="6776" y="102"/>
                      <a:pt x="6776" y="102"/>
                    </a:cubicBezTo>
                    <a:cubicBezTo>
                      <a:pt x="6887" y="102"/>
                      <a:pt x="6980" y="83"/>
                      <a:pt x="6980" y="55"/>
                    </a:cubicBezTo>
                    <a:cubicBezTo>
                      <a:pt x="6980" y="46"/>
                      <a:pt x="6980" y="46"/>
                      <a:pt x="6980" y="46"/>
                    </a:cubicBezTo>
                    <a:cubicBezTo>
                      <a:pt x="6980" y="18"/>
                      <a:pt x="6887" y="0"/>
                      <a:pt x="6776" y="0"/>
                    </a:cubicBezTo>
                  </a:path>
                </a:pathLst>
              </a:custGeom>
              <a:solidFill>
                <a:srgbClr val="BCBDC0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î$ļíḍé"/>
              <p:cNvSpPr/>
              <p:nvPr/>
            </p:nvSpPr>
            <p:spPr bwMode="auto">
              <a:xfrm>
                <a:off x="1554163" y="1203325"/>
                <a:ext cx="6840537" cy="4140200"/>
              </a:xfrm>
              <a:custGeom>
                <a:gdLst>
                  <a:gd fmla="*/ 18999 w 19000" name="T0"/>
                  <a:gd fmla="*/ 11499 h 11500" name="T1"/>
                  <a:gd fmla="*/ 18999 w 19000" name="T2"/>
                  <a:gd fmla="*/ 11499 h 11500" name="T3"/>
                  <a:gd fmla="*/ 18999 w 19000" name="T4"/>
                  <a:gd fmla="*/ 630 h 11500" name="T5"/>
                  <a:gd fmla="*/ 18369 w 19000" name="T6"/>
                  <a:gd fmla="*/ 0 h 11500" name="T7"/>
                  <a:gd fmla="*/ 630 w 19000" name="T8"/>
                  <a:gd fmla="*/ 0 h 11500" name="T9"/>
                  <a:gd fmla="*/ 0 w 19000" name="T10"/>
                  <a:gd fmla="*/ 630 h 11500" name="T11"/>
                  <a:gd fmla="*/ 0 w 19000" name="T12"/>
                  <a:gd fmla="*/ 11499 h 11500" name="T13"/>
                  <a:gd fmla="*/ 18999 w 19000" name="T14"/>
                  <a:gd fmla="*/ 11499 h 11500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1500" w="19000">
                    <a:moveTo>
                      <a:pt x="18999" y="11499"/>
                    </a:moveTo>
                    <a:lnTo>
                      <a:pt x="18999" y="11499"/>
                    </a:lnTo>
                    <a:cubicBezTo>
                      <a:pt x="18999" y="630"/>
                      <a:pt x="18999" y="630"/>
                      <a:pt x="18999" y="630"/>
                    </a:cubicBezTo>
                    <a:cubicBezTo>
                      <a:pt x="18999" y="287"/>
                      <a:pt x="18712" y="0"/>
                      <a:pt x="18369" y="0"/>
                    </a:cubicBezTo>
                    <a:cubicBezTo>
                      <a:pt x="630" y="0"/>
                      <a:pt x="630" y="0"/>
                      <a:pt x="630" y="0"/>
                    </a:cubicBezTo>
                    <a:cubicBezTo>
                      <a:pt x="278" y="0"/>
                      <a:pt x="0" y="287"/>
                      <a:pt x="0" y="630"/>
                    </a:cubicBezTo>
                    <a:cubicBezTo>
                      <a:pt x="0" y="11499"/>
                      <a:pt x="0" y="11499"/>
                      <a:pt x="0" y="11499"/>
                    </a:cubicBezTo>
                    <a:lnTo>
                      <a:pt x="18999" y="11499"/>
                    </a:lnTo>
                  </a:path>
                </a:pathLst>
              </a:custGeom>
              <a:solidFill>
                <a:srgbClr val="17191D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îṡľiḑè"/>
              <p:cNvSpPr/>
              <p:nvPr/>
            </p:nvSpPr>
            <p:spPr bwMode="auto">
              <a:xfrm>
                <a:off x="3735388" y="6099175"/>
                <a:ext cx="2513012" cy="833438"/>
              </a:xfrm>
              <a:custGeom>
                <a:gdLst>
                  <a:gd fmla="*/ 6924 w 6981" name="T0"/>
                  <a:gd fmla="*/ 2138 h 2315" name="T1"/>
                  <a:gd fmla="*/ 6924 w 6981" name="T2"/>
                  <a:gd fmla="*/ 2138 h 2315" name="T3"/>
                  <a:gd fmla="*/ 6249 w 6981" name="T4"/>
                  <a:gd fmla="*/ 2000 h 2315" name="T5"/>
                  <a:gd fmla="*/ 6036 w 6981" name="T6"/>
                  <a:gd fmla="*/ 1712 h 2315" name="T7"/>
                  <a:gd fmla="*/ 5897 w 6981" name="T8"/>
                  <a:gd fmla="*/ 0 h 2315" name="T9"/>
                  <a:gd fmla="*/ 1074 w 6981" name="T10"/>
                  <a:gd fmla="*/ 0 h 2315" name="T11"/>
                  <a:gd fmla="*/ 944 w 6981" name="T12"/>
                  <a:gd fmla="*/ 1712 h 2315" name="T13"/>
                  <a:gd fmla="*/ 731 w 6981" name="T14"/>
                  <a:gd fmla="*/ 2000 h 2315" name="T15"/>
                  <a:gd fmla="*/ 37 w 6981" name="T16"/>
                  <a:gd fmla="*/ 2148 h 2315" name="T17"/>
                  <a:gd fmla="*/ 0 w 6981" name="T18"/>
                  <a:gd fmla="*/ 2185 h 2315" name="T19"/>
                  <a:gd fmla="*/ 0 w 6981" name="T20"/>
                  <a:gd fmla="*/ 2314 h 2315" name="T21"/>
                  <a:gd fmla="*/ 18 w 6981" name="T22"/>
                  <a:gd fmla="*/ 2314 h 2315" name="T23"/>
                  <a:gd fmla="*/ 6961 w 6981" name="T24"/>
                  <a:gd fmla="*/ 2314 h 2315" name="T25"/>
                  <a:gd fmla="*/ 6980 w 6981" name="T26"/>
                  <a:gd fmla="*/ 2314 h 2315" name="T27"/>
                  <a:gd fmla="*/ 6980 w 6981" name="T28"/>
                  <a:gd fmla="*/ 2185 h 2315" name="T29"/>
                  <a:gd fmla="*/ 6924 w 6981" name="T30"/>
                  <a:gd fmla="*/ 2138 h 2315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315" w="6981">
                    <a:moveTo>
                      <a:pt x="6924" y="2138"/>
                    </a:moveTo>
                    <a:lnTo>
                      <a:pt x="6924" y="2138"/>
                    </a:lnTo>
                    <a:cubicBezTo>
                      <a:pt x="6795" y="2111"/>
                      <a:pt x="6443" y="2037"/>
                      <a:pt x="6249" y="2000"/>
                    </a:cubicBezTo>
                    <a:cubicBezTo>
                      <a:pt x="6008" y="1944"/>
                      <a:pt x="6036" y="1712"/>
                      <a:pt x="6036" y="1712"/>
                    </a:cubicBezTo>
                    <a:cubicBezTo>
                      <a:pt x="5897" y="0"/>
                      <a:pt x="5897" y="0"/>
                      <a:pt x="5897" y="0"/>
                    </a:cubicBezTo>
                    <a:cubicBezTo>
                      <a:pt x="1074" y="0"/>
                      <a:pt x="1074" y="0"/>
                      <a:pt x="1074" y="0"/>
                    </a:cubicBezTo>
                    <a:cubicBezTo>
                      <a:pt x="944" y="1712"/>
                      <a:pt x="944" y="1712"/>
                      <a:pt x="944" y="1712"/>
                    </a:cubicBezTo>
                    <a:cubicBezTo>
                      <a:pt x="944" y="1712"/>
                      <a:pt x="972" y="1944"/>
                      <a:pt x="731" y="2000"/>
                    </a:cubicBezTo>
                    <a:cubicBezTo>
                      <a:pt x="527" y="2046"/>
                      <a:pt x="148" y="2120"/>
                      <a:pt x="37" y="2148"/>
                    </a:cubicBezTo>
                    <a:cubicBezTo>
                      <a:pt x="0" y="2157"/>
                      <a:pt x="0" y="2185"/>
                      <a:pt x="0" y="2185"/>
                    </a:cubicBezTo>
                    <a:cubicBezTo>
                      <a:pt x="0" y="2314"/>
                      <a:pt x="0" y="2314"/>
                      <a:pt x="0" y="2314"/>
                    </a:cubicBezTo>
                    <a:cubicBezTo>
                      <a:pt x="18" y="2314"/>
                      <a:pt x="18" y="2314"/>
                      <a:pt x="18" y="2314"/>
                    </a:cubicBezTo>
                    <a:cubicBezTo>
                      <a:pt x="6961" y="2314"/>
                      <a:pt x="6961" y="2314"/>
                      <a:pt x="6961" y="2314"/>
                    </a:cubicBezTo>
                    <a:cubicBezTo>
                      <a:pt x="6980" y="2314"/>
                      <a:pt x="6980" y="2314"/>
                      <a:pt x="6980" y="2314"/>
                    </a:cubicBezTo>
                    <a:cubicBezTo>
                      <a:pt x="6980" y="2185"/>
                      <a:pt x="6980" y="2185"/>
                      <a:pt x="6980" y="2185"/>
                    </a:cubicBezTo>
                    <a:cubicBezTo>
                      <a:pt x="6980" y="2185"/>
                      <a:pt x="6980" y="2157"/>
                      <a:pt x="6924" y="2138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šļidê"/>
              <p:cNvSpPr/>
              <p:nvPr/>
            </p:nvSpPr>
            <p:spPr bwMode="auto">
              <a:xfrm>
                <a:off x="1554163" y="5343525"/>
                <a:ext cx="6840537" cy="757238"/>
              </a:xfrm>
              <a:custGeom>
                <a:gdLst>
                  <a:gd fmla="*/ 0 w 19000" name="T0"/>
                  <a:gd fmla="*/ 0 h 2103" name="T1"/>
                  <a:gd fmla="*/ 0 w 19000" name="T2"/>
                  <a:gd fmla="*/ 0 h 2103" name="T3"/>
                  <a:gd fmla="*/ 0 w 19000" name="T4"/>
                  <a:gd fmla="*/ 1472 h 2103" name="T5"/>
                  <a:gd fmla="*/ 630 w 19000" name="T6"/>
                  <a:gd fmla="*/ 2102 h 2103" name="T7"/>
                  <a:gd fmla="*/ 18369 w 19000" name="T8"/>
                  <a:gd fmla="*/ 2102 h 2103" name="T9"/>
                  <a:gd fmla="*/ 18999 w 19000" name="T10"/>
                  <a:gd fmla="*/ 1472 h 2103" name="T11"/>
                  <a:gd fmla="*/ 18999 w 19000" name="T12"/>
                  <a:gd fmla="*/ 0 h 2103" name="T13"/>
                  <a:gd fmla="*/ 0 w 19000" name="T14"/>
                  <a:gd fmla="*/ 0 h 210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103" w="1900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1472"/>
                      <a:pt x="0" y="1472"/>
                      <a:pt x="0" y="1472"/>
                    </a:cubicBezTo>
                    <a:cubicBezTo>
                      <a:pt x="0" y="1824"/>
                      <a:pt x="278" y="2102"/>
                      <a:pt x="630" y="2102"/>
                    </a:cubicBezTo>
                    <a:cubicBezTo>
                      <a:pt x="18369" y="2102"/>
                      <a:pt x="18369" y="2102"/>
                      <a:pt x="18369" y="2102"/>
                    </a:cubicBezTo>
                    <a:cubicBezTo>
                      <a:pt x="18712" y="2102"/>
                      <a:pt x="18999" y="1824"/>
                      <a:pt x="18999" y="1472"/>
                    </a:cubicBezTo>
                    <a:cubicBezTo>
                      <a:pt x="18999" y="0"/>
                      <a:pt x="18999" y="0"/>
                      <a:pt x="18999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ṡļiḑe"/>
              <p:cNvSpPr/>
              <p:nvPr/>
            </p:nvSpPr>
            <p:spPr bwMode="auto">
              <a:xfrm>
                <a:off x="3735388" y="6872288"/>
                <a:ext cx="2513012" cy="60325"/>
              </a:xfrm>
              <a:custGeom>
                <a:gdLst>
                  <a:gd fmla="*/ 6943 w 6981" name="T0"/>
                  <a:gd fmla="*/ 0 h 167" name="T1"/>
                  <a:gd fmla="*/ 6943 w 6981" name="T2"/>
                  <a:gd fmla="*/ 0 h 167" name="T3"/>
                  <a:gd fmla="*/ 27 w 6981" name="T4"/>
                  <a:gd fmla="*/ 0 h 167" name="T5"/>
                  <a:gd fmla="*/ 0 w 6981" name="T6"/>
                  <a:gd fmla="*/ 37 h 167" name="T7"/>
                  <a:gd fmla="*/ 0 w 6981" name="T8"/>
                  <a:gd fmla="*/ 166 h 167" name="T9"/>
                  <a:gd fmla="*/ 18 w 6981" name="T10"/>
                  <a:gd fmla="*/ 166 h 167" name="T11"/>
                  <a:gd fmla="*/ 6961 w 6981" name="T12"/>
                  <a:gd fmla="*/ 166 h 167" name="T13"/>
                  <a:gd fmla="*/ 6980 w 6981" name="T14"/>
                  <a:gd fmla="*/ 166 h 167" name="T15"/>
                  <a:gd fmla="*/ 6980 w 6981" name="T16"/>
                  <a:gd fmla="*/ 37 h 167" name="T17"/>
                  <a:gd fmla="*/ 6943 w 6981" name="T18"/>
                  <a:gd fmla="*/ 0 h 167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67" w="6981">
                    <a:moveTo>
                      <a:pt x="6943" y="0"/>
                    </a:moveTo>
                    <a:lnTo>
                      <a:pt x="6943" y="0"/>
                    </a:lnTo>
                    <a:cubicBezTo>
                      <a:pt x="27" y="0"/>
                      <a:pt x="27" y="0"/>
                      <a:pt x="27" y="0"/>
                    </a:cubicBezTo>
                    <a:cubicBezTo>
                      <a:pt x="0" y="9"/>
                      <a:pt x="0" y="37"/>
                      <a:pt x="0" y="37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8" y="166"/>
                      <a:pt x="18" y="166"/>
                      <a:pt x="18" y="166"/>
                    </a:cubicBezTo>
                    <a:cubicBezTo>
                      <a:pt x="6961" y="166"/>
                      <a:pt x="6961" y="166"/>
                      <a:pt x="6961" y="166"/>
                    </a:cubicBezTo>
                    <a:cubicBezTo>
                      <a:pt x="6980" y="166"/>
                      <a:pt x="6980" y="166"/>
                      <a:pt x="6980" y="166"/>
                    </a:cubicBezTo>
                    <a:cubicBezTo>
                      <a:pt x="6980" y="37"/>
                      <a:pt x="6980" y="37"/>
                      <a:pt x="6980" y="37"/>
                    </a:cubicBezTo>
                    <a:cubicBezTo>
                      <a:pt x="6980" y="37"/>
                      <a:pt x="6980" y="18"/>
                      <a:pt x="6943" y="0"/>
                    </a:cubicBezTo>
                  </a:path>
                </a:pathLst>
              </a:custGeom>
              <a:solidFill>
                <a:srgbClr val="D1D2D1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íṡļiḍê"/>
              <p:cNvSpPr/>
              <p:nvPr/>
            </p:nvSpPr>
            <p:spPr bwMode="auto">
              <a:xfrm>
                <a:off x="1874838" y="1503363"/>
                <a:ext cx="6196012" cy="3509962"/>
              </a:xfrm>
              <a:custGeom>
                <a:gdLst>
                  <a:gd fmla="*/ 17212 w 17213" name="T0"/>
                  <a:gd fmla="*/ 9749 h 9750" name="T1"/>
                  <a:gd fmla="*/ 0 w 17213" name="T2"/>
                  <a:gd fmla="*/ 9749 h 9750" name="T3"/>
                  <a:gd fmla="*/ 0 w 17213" name="T4"/>
                  <a:gd fmla="*/ 0 h 9750" name="T5"/>
                  <a:gd fmla="*/ 17212 w 17213" name="T6"/>
                  <a:gd fmla="*/ 0 h 9750" name="T7"/>
                  <a:gd fmla="*/ 17212 w 17213" name="T8"/>
                  <a:gd fmla="*/ 9749 h 97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9750" w="17213">
                    <a:moveTo>
                      <a:pt x="17212" y="9749"/>
                    </a:moveTo>
                    <a:lnTo>
                      <a:pt x="0" y="9749"/>
                    </a:lnTo>
                    <a:lnTo>
                      <a:pt x="0" y="0"/>
                    </a:lnTo>
                    <a:lnTo>
                      <a:pt x="17212" y="0"/>
                    </a:lnTo>
                    <a:lnTo>
                      <a:pt x="17212" y="9749"/>
                    </a:lnTo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lc="http://schemas.openxmlformats.org/drawingml/2006/lockedCanvas" cap="flat" w="9525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lc="http://schemas.openxmlformats.org/drawingml/2006/lockedCanvas">
                    <a:effectLst>
                      <a:outerShdw algn="ctr" blurRad="63500" dir="2700000" dist="38099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ïṣļïḑè"/>
            <p:cNvSpPr/>
            <p:nvPr/>
          </p:nvSpPr>
          <p:spPr>
            <a:xfrm>
              <a:off x="1407700" y="2057387"/>
              <a:ext cx="4348065" cy="2458406"/>
            </a:xfrm>
            <a:prstGeom prst="rect">
              <a:avLst/>
            </a:prstGeom>
            <a:blipFill>
              <a:blip r:embed="rId3"/>
              <a:stretch>
                <a:fillRect b="-9561" t="-9685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49247" y="2271379"/>
            <a:ext cx="2329282" cy="1202893"/>
            <a:chOff x="1769578" y="2349127"/>
            <a:chExt cx="2329282" cy="1202893"/>
          </a:xfrm>
        </p:grpSpPr>
        <p:sp>
          <p:nvSpPr>
            <p:cNvPr id="35" name="文本框 34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69578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49247" y="4013966"/>
            <a:ext cx="2329282" cy="1202893"/>
            <a:chOff x="1769578" y="2349127"/>
            <a:chExt cx="2329282" cy="1202893"/>
          </a:xfrm>
        </p:grpSpPr>
        <p:sp>
          <p:nvSpPr>
            <p:cNvPr id="38" name="文本框 37"/>
            <p:cNvSpPr txBox="1"/>
            <p:nvPr/>
          </p:nvSpPr>
          <p:spPr>
            <a:xfrm>
              <a:off x="1867328" y="2349128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769578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43808" y="2271379"/>
            <a:ext cx="2329282" cy="1202893"/>
            <a:chOff x="1769578" y="2349127"/>
            <a:chExt cx="2329282" cy="1202893"/>
          </a:xfrm>
        </p:grpSpPr>
        <p:sp>
          <p:nvSpPr>
            <p:cNvPr id="41" name="文本框 40"/>
            <p:cNvSpPr txBox="1"/>
            <p:nvPr/>
          </p:nvSpPr>
          <p:spPr>
            <a:xfrm>
              <a:off x="1867328" y="2349127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769578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43808" y="4013966"/>
            <a:ext cx="2329282" cy="1202893"/>
            <a:chOff x="1769578" y="2349127"/>
            <a:chExt cx="2329282" cy="1202893"/>
          </a:xfrm>
        </p:grpSpPr>
        <p:sp>
          <p:nvSpPr>
            <p:cNvPr id="44" name="文本框 43"/>
            <p:cNvSpPr txBox="1"/>
            <p:nvPr/>
          </p:nvSpPr>
          <p:spPr>
            <a:xfrm>
              <a:off x="1867328" y="2349128"/>
              <a:ext cx="2133781" cy="33528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/>
              <a:r>
                <a:rPr altLang="en-US" b="1" lang="zh-CN" smtClean="0" sz="1600">
                  <a:solidFill>
                    <a:schemeClr val="tx1">
                      <a:lumMod val="75000"/>
                      <a:lumOff val="25000"/>
                    </a:schemeClr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69578" y="2687681"/>
              <a:ext cx="2329282" cy="85587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1100">
                  <a:solidFill>
                    <a:schemeClr val="tx1">
                      <a:lumMod val="50000"/>
                      <a:lumOff val="50000"/>
                    </a:schemeClr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1016000" y="3789363"/>
            <a:ext cx="555709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3896145" y="2174498"/>
            <a:ext cx="0" cy="3229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33" name="组合 32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47" name="文本框 46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年度工作概述</a:t>
                </a:r>
              </a:p>
            </p:txBody>
          </p:sp>
          <p:sp>
            <p:nvSpPr>
              <p:cNvPr id="48" name="文本框 47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46" name="任意多边形 45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32256378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6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descr="本素材由iSlide™ 提供 iSlide™尊重知识产权并注重保护用户享有的各项权利。郑重提醒您： iSlide™插件中提供的任何信息内容的所有权、知识产权归其原始权利人或权利受让人所有，您免费/购买获得的是信息内容的使用权，并受下述条款的约束； 1. 您仅可以个人非商业用途使用该等信息内容，不可将信息内容的全部或部分用于出售，或以出租、出借、转让、分销、发布等其他任何方式供他人使用； 2. 禁止在接入互联网或移动互联网的任何网站、平台、应用或程序上以任何方式为他人提供iSlide™插件资源内容的下载。 The resource is supplied by iSlide™. iSlide™ respects all intellectual property rights and protects all the rights its users acquired.Solemnly remind you: The ownership and intellectual property of the resources supplied in iSlide Add-in belongs to its owner or the assignee of this ownership.you only acquired the usage of the resources supplied in iSlide Add-in, as well as respected the following restrain terms: 1.You are only allowed to use such resource for personal and non-commercial aim, not allowed to use such resource or part of it for the sale; or rent, lend, transfer to others; or distribution or release it in any way. 2.You are not permitted to provide the resource of iSlide Add-in in any website, platform, application access to the Internet or mobile Internet." id="3" name="495457a2-dd1d-4bd9-aba6-6d4b549889c8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" y="1905000"/>
            <a:ext cx="12192000" cy="2895810"/>
            <a:chOff x="-8284" y="3"/>
            <a:chExt cx="12211295" cy="3309194"/>
          </a:xfrm>
        </p:grpSpPr>
        <p:sp>
          <p:nvSpPr>
            <p:cNvPr id="4" name="ïṡļïḓè"/>
            <p:cNvSpPr/>
            <p:nvPr/>
          </p:nvSpPr>
          <p:spPr>
            <a:xfrm>
              <a:off x="0" y="3"/>
              <a:ext cx="12203008" cy="3303487"/>
            </a:xfrm>
            <a:prstGeom prst="rect">
              <a:avLst/>
            </a:prstGeom>
            <a:blipFill>
              <a:blip r:embed="rId4"/>
              <a:stretch>
                <a:fillRect b="-89871" t="-90665"/>
              </a:stretch>
            </a:blipFill>
            <a:ln algn="ctr" cap="flat" cmpd="sng" w="12700">
              <a:noFill/>
              <a:prstDash val="solid"/>
              <a:miter lim="800000"/>
            </a:ln>
            <a:effectLst/>
            <a:extLst>
              <a:ext uri="{91240B29-F687-4F45-9708-019B960494DF}">
                <a14:hiddenLine algn="ctr" cap="flat" cmpd="sng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íŝļiḍê"/>
            <p:cNvSpPr/>
            <p:nvPr/>
          </p:nvSpPr>
          <p:spPr>
            <a:xfrm>
              <a:off x="-8284" y="4"/>
              <a:ext cx="12211295" cy="3309193"/>
            </a:xfrm>
            <a:prstGeom prst="rect">
              <a:avLst/>
            </a:prstGeom>
            <a:solidFill>
              <a:schemeClr val="tx2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21" name="椭圆 20"/>
          <p:cNvSpPr/>
          <p:nvPr/>
        </p:nvSpPr>
        <p:spPr>
          <a:xfrm>
            <a:off x="1860550" y="3276600"/>
            <a:ext cx="1981200" cy="1981200"/>
          </a:xfrm>
          <a:prstGeom prst="ellipse">
            <a:avLst/>
          </a:prstGeom>
          <a:blipFill>
            <a:blip r:embed="rId5"/>
            <a:stretch>
              <a:fillRect l="-25456" r="-25132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椭圆 21"/>
          <p:cNvSpPr/>
          <p:nvPr/>
        </p:nvSpPr>
        <p:spPr>
          <a:xfrm>
            <a:off x="5105400" y="3276600"/>
            <a:ext cx="1981200" cy="1981200"/>
          </a:xfrm>
          <a:prstGeom prst="ellipse">
            <a:avLst/>
          </a:prstGeom>
          <a:blipFill>
            <a:blip r:embed="rId6"/>
            <a:stretch>
              <a:fillRect l="-25456" r="-25132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椭圆 22"/>
          <p:cNvSpPr/>
          <p:nvPr/>
        </p:nvSpPr>
        <p:spPr>
          <a:xfrm>
            <a:off x="8350249" y="3276600"/>
            <a:ext cx="1981200" cy="1981200"/>
          </a:xfrm>
          <a:prstGeom prst="ellipse">
            <a:avLst/>
          </a:prstGeom>
          <a:blipFill>
            <a:blip r:embed="rId7"/>
            <a:stretch>
              <a:fillRect l="-24837" r="-24521"/>
            </a:stretch>
          </a:blip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文本框 33"/>
          <p:cNvSpPr txBox="1"/>
          <p:nvPr/>
        </p:nvSpPr>
        <p:spPr>
          <a:xfrm>
            <a:off x="1663700" y="5347951"/>
            <a:ext cx="2374900" cy="612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21249" y="5347951"/>
            <a:ext cx="2374900" cy="612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153400" y="5347951"/>
            <a:ext cx="2374900" cy="612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12" name="组合 11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年度工作概述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13" name="任意多边形 12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539615995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1"/>
      <p:bldP grpId="0" spid="22"/>
      <p:bldP grpId="0" spid="23"/>
      <p:bldP grpId="0" spid="34"/>
      <p:bldP grpId="0" spid="35"/>
      <p:bldP grpId="0" spid="36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íṩľïḓè"/>
          <p:cNvSpPr/>
          <p:nvPr/>
        </p:nvSpPr>
        <p:spPr>
          <a:xfrm>
            <a:off x="4307612" y="2903230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îśḻîďé"/>
          <p:cNvSpPr/>
          <p:nvPr/>
        </p:nvSpPr>
        <p:spPr>
          <a:xfrm>
            <a:off x="1842008" y="2165544"/>
            <a:ext cx="2458955" cy="1475373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îŝḷíḑè"/>
          <p:cNvSpPr/>
          <p:nvPr/>
        </p:nvSpPr>
        <p:spPr>
          <a:xfrm>
            <a:off x="7322601" y="2903230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sḷïḓê"/>
          <p:cNvSpPr/>
          <p:nvPr/>
        </p:nvSpPr>
        <p:spPr>
          <a:xfrm>
            <a:off x="3071485" y="3638042"/>
            <a:ext cx="6049031" cy="516676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600" w="21600">
                <a:moveTo>
                  <a:pt x="21600" y="0"/>
                </a:moveTo>
                <a:lnTo>
                  <a:pt x="21600" y="11942"/>
                </a:lnTo>
                <a:lnTo>
                  <a:pt x="0" y="11942"/>
                </a:lnTo>
                <a:lnTo>
                  <a:pt x="0" y="2160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ṣ1ïḋê"/>
          <p:cNvSpPr/>
          <p:nvPr/>
        </p:nvSpPr>
        <p:spPr>
          <a:xfrm>
            <a:off x="4307612" y="4944165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ṧḻïḑé"/>
          <p:cNvSpPr/>
          <p:nvPr/>
        </p:nvSpPr>
        <p:spPr>
          <a:xfrm>
            <a:off x="7322819" y="4953081"/>
            <a:ext cx="516676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ash"/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ṧḷíďè"/>
          <p:cNvSpPr/>
          <p:nvPr/>
        </p:nvSpPr>
        <p:spPr>
          <a:xfrm>
            <a:off x="4868095" y="2165544"/>
            <a:ext cx="2458955" cy="1475373"/>
          </a:xfrm>
          <a:prstGeom prst="rect">
            <a:avLst/>
          </a:prstGeom>
          <a:blipFill>
            <a:blip r:embed="rId3"/>
            <a:stretch>
              <a:fillRect b="-5292" t="-5385"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îś1iḓè"/>
          <p:cNvSpPr/>
          <p:nvPr/>
        </p:nvSpPr>
        <p:spPr>
          <a:xfrm>
            <a:off x="7880894" y="2165544"/>
            <a:ext cx="2458955" cy="147537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îṡļiḓe"/>
          <p:cNvSpPr/>
          <p:nvPr/>
        </p:nvSpPr>
        <p:spPr>
          <a:xfrm>
            <a:off x="1849231" y="4200033"/>
            <a:ext cx="2458955" cy="1475372"/>
          </a:xfrm>
          <a:prstGeom prst="rect">
            <a:avLst/>
          </a:prstGeom>
          <a:blipFill>
            <a:blip r:embed="rId4"/>
            <a:stretch>
              <a:fillRect b="-5292" t="-5385"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íṣḷíde"/>
          <p:cNvSpPr/>
          <p:nvPr/>
        </p:nvSpPr>
        <p:spPr>
          <a:xfrm>
            <a:off x="4868095" y="4204510"/>
            <a:ext cx="2458955" cy="1475372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ṧ1ïḍe"/>
          <p:cNvSpPr/>
          <p:nvPr/>
        </p:nvSpPr>
        <p:spPr>
          <a:xfrm>
            <a:off x="7891038" y="4200033"/>
            <a:ext cx="2458955" cy="1475372"/>
          </a:xfrm>
          <a:prstGeom prst="rect">
            <a:avLst/>
          </a:prstGeom>
          <a:blipFill>
            <a:blip r:embed="rId5"/>
            <a:stretch>
              <a:fillRect b="-5292" t="-5385"/>
            </a:stretch>
          </a:blipFill>
          <a:ln w="12700">
            <a:miter lim="400000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7" name="组合 26"/>
          <p:cNvGrpSpPr/>
          <p:nvPr/>
        </p:nvGrpSpPr>
        <p:grpSpPr>
          <a:xfrm>
            <a:off x="1928932" y="2336921"/>
            <a:ext cx="2407886" cy="1132618"/>
            <a:chOff x="3624780" y="2412339"/>
            <a:chExt cx="2133782" cy="1132618"/>
          </a:xfrm>
        </p:grpSpPr>
        <p:sp>
          <p:nvSpPr>
            <p:cNvPr id="28" name="文本框 27"/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624780" y="2750893"/>
              <a:ext cx="213378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98819" y="4375728"/>
            <a:ext cx="2407886" cy="1132618"/>
            <a:chOff x="3624780" y="2412339"/>
            <a:chExt cx="2133782" cy="1132618"/>
          </a:xfrm>
        </p:grpSpPr>
        <p:sp>
          <p:nvSpPr>
            <p:cNvPr id="31" name="文本框 30"/>
            <p:cNvSpPr txBox="1"/>
            <p:nvPr/>
          </p:nvSpPr>
          <p:spPr>
            <a:xfrm>
              <a:off x="3624780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624779" y="2750893"/>
              <a:ext cx="213378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16572" y="2336921"/>
            <a:ext cx="2407886" cy="1132618"/>
            <a:chOff x="3624780" y="2412339"/>
            <a:chExt cx="2133782" cy="1132618"/>
          </a:xfrm>
        </p:grpSpPr>
        <p:sp>
          <p:nvSpPr>
            <p:cNvPr id="34" name="文本框 33"/>
            <p:cNvSpPr txBox="1"/>
            <p:nvPr/>
          </p:nvSpPr>
          <p:spPr>
            <a:xfrm>
              <a:off x="3624781" y="2412339"/>
              <a:ext cx="2133781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r>
                <a:rPr altLang="en-US" b="1" lang="zh-CN" smtClean="0">
                  <a:solidFill>
                    <a:schemeClr val="bg1"/>
                  </a:solidFill>
                  <a:latin charset="0" panose="020b0502020202020204" pitchFamily="34" typeface="Century Gothic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624780" y="2750893"/>
              <a:ext cx="2133782" cy="612648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1000">
                  <a:solidFill>
                    <a:schemeClr val="bg1"/>
                  </a:solidFill>
                  <a:latin charset="0" panose="020b0502020202020204" pitchFamily="34" typeface="Century Gothic"/>
                  <a:ea typeface="+mj-ea"/>
                </a:rPr>
                <a:t>The user can demonstrate on a projector or computer, or presentation and make it film to be used in a wider field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23" name="组合 22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年度工作概述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24" name="任意多边形 23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40741760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4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5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6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7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8"/>
      <p:bldP grpId="0" spid="9"/>
      <p:bldP grpId="0" spid="10"/>
      <p:bldP grpId="0" spid="11"/>
      <p:bldP grpId="0" spid="12"/>
      <p:bldP grpId="0" spid="13"/>
      <p:bldP grpId="0" spid="1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ïs1iḑê"/>
          <p:cNvGrpSpPr/>
          <p:nvPr/>
        </p:nvGrpSpPr>
        <p:grpSpPr>
          <a:xfrm>
            <a:off x="2667000" y="3007691"/>
            <a:ext cx="6819900" cy="687034"/>
            <a:chOff x="3411415" y="3383480"/>
            <a:chExt cx="5341015" cy="589346"/>
          </a:xfrm>
        </p:grpSpPr>
        <p:cxnSp>
          <p:nvCxnSpPr>
            <p:cNvPr id="31" name="Straight Connector 31"/>
            <p:cNvCxnSpPr/>
            <p:nvPr/>
          </p:nvCxnSpPr>
          <p:spPr>
            <a:xfrm flipH="1">
              <a:off x="4317248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2"/>
            <p:cNvCxnSpPr/>
            <p:nvPr/>
          </p:nvCxnSpPr>
          <p:spPr>
            <a:xfrm flipH="1">
              <a:off x="6096000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3"/>
            <p:cNvCxnSpPr/>
            <p:nvPr/>
          </p:nvCxnSpPr>
          <p:spPr>
            <a:xfrm flipH="1">
              <a:off x="7874752" y="3383480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4"/>
            <p:cNvCxnSpPr/>
            <p:nvPr/>
          </p:nvCxnSpPr>
          <p:spPr>
            <a:xfrm flipH="1">
              <a:off x="3416174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5"/>
            <p:cNvCxnSpPr/>
            <p:nvPr/>
          </p:nvCxnSpPr>
          <p:spPr>
            <a:xfrm flipH="1">
              <a:off x="5194926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6"/>
            <p:cNvCxnSpPr/>
            <p:nvPr/>
          </p:nvCxnSpPr>
          <p:spPr>
            <a:xfrm flipH="1">
              <a:off x="6973678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7"/>
            <p:cNvCxnSpPr/>
            <p:nvPr/>
          </p:nvCxnSpPr>
          <p:spPr>
            <a:xfrm flipH="1">
              <a:off x="8752430" y="3675439"/>
              <a:ext cx="0" cy="29738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8"/>
            <p:cNvCxnSpPr/>
            <p:nvPr/>
          </p:nvCxnSpPr>
          <p:spPr>
            <a:xfrm>
              <a:off x="3411415" y="3675439"/>
              <a:ext cx="53410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islîďe"/>
          <p:cNvSpPr/>
          <p:nvPr/>
        </p:nvSpPr>
        <p:spPr>
          <a:xfrm>
            <a:off x="6636061" y="3662363"/>
            <a:ext cx="1226243" cy="1226243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$liḑê"/>
          <p:cNvSpPr/>
          <p:nvPr/>
        </p:nvSpPr>
        <p:spPr>
          <a:xfrm>
            <a:off x="2074140" y="3662363"/>
            <a:ext cx="1226243" cy="1226243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ïşḷïḋe"/>
          <p:cNvSpPr/>
          <p:nvPr/>
        </p:nvSpPr>
        <p:spPr>
          <a:xfrm>
            <a:off x="4351417" y="3662363"/>
            <a:ext cx="1226243" cy="1226243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iṡḷiḑê"/>
          <p:cNvSpPr/>
          <p:nvPr/>
        </p:nvSpPr>
        <p:spPr>
          <a:xfrm>
            <a:off x="8912012" y="3662363"/>
            <a:ext cx="1226243" cy="1226243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$lïḋè"/>
          <p:cNvSpPr/>
          <p:nvPr/>
        </p:nvSpPr>
        <p:spPr>
          <a:xfrm>
            <a:off x="7793612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śľíḓê"/>
          <p:cNvSpPr/>
          <p:nvPr/>
        </p:nvSpPr>
        <p:spPr>
          <a:xfrm>
            <a:off x="5497636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ṩḷiḋe"/>
          <p:cNvSpPr/>
          <p:nvPr/>
        </p:nvSpPr>
        <p:spPr>
          <a:xfrm>
            <a:off x="3217416" y="1792243"/>
            <a:ext cx="1226243" cy="1226243"/>
          </a:xfrm>
          <a:prstGeom prst="ellips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ïšļiḋé"/>
          <p:cNvSpPr/>
          <p:nvPr/>
        </p:nvSpPr>
        <p:spPr bwMode="auto">
          <a:xfrm>
            <a:off x="2370659" y="3958881"/>
            <a:ext cx="633204" cy="633204"/>
          </a:xfrm>
          <a:custGeom>
            <a:gdLst>
              <a:gd fmla="*/ 223 w 228" name="T0"/>
              <a:gd fmla="*/ 95 h 228" name="T1"/>
              <a:gd fmla="*/ 196 w 228" name="T2"/>
              <a:gd fmla="*/ 90 h 228" name="T3"/>
              <a:gd fmla="*/ 189 w 228" name="T4"/>
              <a:gd fmla="*/ 74 h 228" name="T5"/>
              <a:gd fmla="*/ 205 w 228" name="T6"/>
              <a:gd fmla="*/ 50 h 228" name="T7"/>
              <a:gd fmla="*/ 205 w 228" name="T8"/>
              <a:gd fmla="*/ 43 h 228" name="T9"/>
              <a:gd fmla="*/ 185 w 228" name="T10"/>
              <a:gd fmla="*/ 24 h 228" name="T11"/>
              <a:gd fmla="*/ 178 w 228" name="T12"/>
              <a:gd fmla="*/ 23 h 228" name="T13"/>
              <a:gd fmla="*/ 155 w 228" name="T14"/>
              <a:gd fmla="*/ 39 h 228" name="T15"/>
              <a:gd fmla="*/ 138 w 228" name="T16"/>
              <a:gd fmla="*/ 32 h 228" name="T17"/>
              <a:gd fmla="*/ 133 w 228" name="T18"/>
              <a:gd fmla="*/ 5 h 228" name="T19"/>
              <a:gd fmla="*/ 127 w 228" name="T20"/>
              <a:gd fmla="*/ 0 h 228" name="T21"/>
              <a:gd fmla="*/ 100 w 228" name="T22"/>
              <a:gd fmla="*/ 0 h 228" name="T23"/>
              <a:gd fmla="*/ 94 w 228" name="T24"/>
              <a:gd fmla="*/ 5 h 228" name="T25"/>
              <a:gd fmla="*/ 89 w 228" name="T26"/>
              <a:gd fmla="*/ 32 h 228" name="T27"/>
              <a:gd fmla="*/ 73 w 228" name="T28"/>
              <a:gd fmla="*/ 39 h 228" name="T29"/>
              <a:gd fmla="*/ 50 w 228" name="T30"/>
              <a:gd fmla="*/ 23 h 228" name="T31"/>
              <a:gd fmla="*/ 43 w 228" name="T32"/>
              <a:gd fmla="*/ 24 h 228" name="T33"/>
              <a:gd fmla="*/ 23 w 228" name="T34"/>
              <a:gd fmla="*/ 43 h 228" name="T35"/>
              <a:gd fmla="*/ 23 w 228" name="T36"/>
              <a:gd fmla="*/ 51 h 228" name="T37"/>
              <a:gd fmla="*/ 39 w 228" name="T38"/>
              <a:gd fmla="*/ 74 h 228" name="T39"/>
              <a:gd fmla="*/ 32 w 228" name="T40"/>
              <a:gd fmla="*/ 90 h 228" name="T41"/>
              <a:gd fmla="*/ 5 w 228" name="T42"/>
              <a:gd fmla="*/ 95 h 228" name="T43"/>
              <a:gd fmla="*/ 0 w 228" name="T44"/>
              <a:gd fmla="*/ 100 h 228" name="T45"/>
              <a:gd fmla="*/ 0 w 228" name="T46"/>
              <a:gd fmla="*/ 128 h 228" name="T47"/>
              <a:gd fmla="*/ 5 w 228" name="T48"/>
              <a:gd fmla="*/ 134 h 228" name="T49"/>
              <a:gd fmla="*/ 32 w 228" name="T50"/>
              <a:gd fmla="*/ 139 h 228" name="T51"/>
              <a:gd fmla="*/ 39 w 228" name="T52"/>
              <a:gd fmla="*/ 155 h 228" name="T53"/>
              <a:gd fmla="*/ 23 w 228" name="T54"/>
              <a:gd fmla="*/ 178 h 228" name="T55"/>
              <a:gd fmla="*/ 24 w 228" name="T56"/>
              <a:gd fmla="*/ 185 h 228" name="T57"/>
              <a:gd fmla="*/ 43 w 228" name="T58"/>
              <a:gd fmla="*/ 204 h 228" name="T59"/>
              <a:gd fmla="*/ 51 w 228" name="T60"/>
              <a:gd fmla="*/ 205 h 228" name="T61"/>
              <a:gd fmla="*/ 73 w 228" name="T62"/>
              <a:gd fmla="*/ 189 h 228" name="T63"/>
              <a:gd fmla="*/ 89 w 228" name="T64"/>
              <a:gd fmla="*/ 196 h 228" name="T65"/>
              <a:gd fmla="*/ 94 w 228" name="T66"/>
              <a:gd fmla="*/ 223 h 228" name="T67"/>
              <a:gd fmla="*/ 100 w 228" name="T68"/>
              <a:gd fmla="*/ 228 h 228" name="T69"/>
              <a:gd fmla="*/ 127 w 228" name="T70"/>
              <a:gd fmla="*/ 228 h 228" name="T71"/>
              <a:gd fmla="*/ 133 w 228" name="T72"/>
              <a:gd fmla="*/ 223 h 228" name="T73"/>
              <a:gd fmla="*/ 138 w 228" name="T74"/>
              <a:gd fmla="*/ 196 h 228" name="T75"/>
              <a:gd fmla="*/ 154 w 228" name="T76"/>
              <a:gd fmla="*/ 190 h 228" name="T77"/>
              <a:gd fmla="*/ 177 w 228" name="T78"/>
              <a:gd fmla="*/ 205 h 228" name="T79"/>
              <a:gd fmla="*/ 185 w 228" name="T80"/>
              <a:gd fmla="*/ 205 h 228" name="T81"/>
              <a:gd fmla="*/ 204 w 228" name="T82"/>
              <a:gd fmla="*/ 185 h 228" name="T83"/>
              <a:gd fmla="*/ 205 w 228" name="T84"/>
              <a:gd fmla="*/ 178 h 228" name="T85"/>
              <a:gd fmla="*/ 189 w 228" name="T86"/>
              <a:gd fmla="*/ 155 h 228" name="T87"/>
              <a:gd fmla="*/ 196 w 228" name="T88"/>
              <a:gd fmla="*/ 139 h 228" name="T89"/>
              <a:gd fmla="*/ 223 w 228" name="T90"/>
              <a:gd fmla="*/ 134 h 228" name="T91"/>
              <a:gd fmla="*/ 228 w 228" name="T92"/>
              <a:gd fmla="*/ 128 h 228" name="T93"/>
              <a:gd fmla="*/ 228 w 228" name="T94"/>
              <a:gd fmla="*/ 100 h 228" name="T95"/>
              <a:gd fmla="*/ 223 w 228" name="T96"/>
              <a:gd fmla="*/ 95 h 228" name="T97"/>
              <a:gd fmla="*/ 114 w 228" name="T98"/>
              <a:gd fmla="*/ 149 h 228" name="T99"/>
              <a:gd fmla="*/ 79 w 228" name="T100"/>
              <a:gd fmla="*/ 114 h 228" name="T101"/>
              <a:gd fmla="*/ 114 w 228" name="T102"/>
              <a:gd fmla="*/ 79 h 228" name="T103"/>
              <a:gd fmla="*/ 149 w 228" name="T104"/>
              <a:gd fmla="*/ 114 h 228" name="T105"/>
              <a:gd fmla="*/ 114 w 228" name="T106"/>
              <a:gd fmla="*/ 149 h 228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228" w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$ḻîdê"/>
          <p:cNvSpPr/>
          <p:nvPr/>
        </p:nvSpPr>
        <p:spPr bwMode="auto">
          <a:xfrm>
            <a:off x="4647937" y="3958881"/>
            <a:ext cx="633204" cy="633204"/>
          </a:xfrm>
          <a:custGeom>
            <a:gdLst>
              <a:gd fmla="*/ 130 w 236" name="T0"/>
              <a:gd fmla="*/ 1 h 236" name="T1"/>
              <a:gd fmla="*/ 118 w 236" name="T2"/>
              <a:gd fmla="*/ 0 h 236" name="T3"/>
              <a:gd fmla="*/ 30 w 236" name="T4"/>
              <a:gd fmla="*/ 40 h 236" name="T5"/>
              <a:gd fmla="*/ 68 w 236" name="T6"/>
              <a:gd fmla="*/ 105 h 236" name="T7"/>
              <a:gd fmla="*/ 130 w 236" name="T8"/>
              <a:gd fmla="*/ 1 h 236" name="T9"/>
              <a:gd fmla="*/ 20 w 236" name="T10"/>
              <a:gd fmla="*/ 52 h 236" name="T11"/>
              <a:gd fmla="*/ 0 w 236" name="T12"/>
              <a:gd fmla="*/ 118 h 236" name="T13"/>
              <a:gd fmla="*/ 5 w 236" name="T14"/>
              <a:gd fmla="*/ 153 h 236" name="T15"/>
              <a:gd fmla="*/ 81 w 236" name="T16"/>
              <a:gd fmla="*/ 153 h 236" name="T17"/>
              <a:gd fmla="*/ 20 w 236" name="T18"/>
              <a:gd fmla="*/ 52 h 236" name="T19"/>
              <a:gd fmla="*/ 225 w 236" name="T20"/>
              <a:gd fmla="*/ 68 h 236" name="T21"/>
              <a:gd fmla="*/ 145 w 236" name="T22"/>
              <a:gd fmla="*/ 3 h 236" name="T23"/>
              <a:gd fmla="*/ 106 w 236" name="T24"/>
              <a:gd fmla="*/ 68 h 236" name="T25"/>
              <a:gd fmla="*/ 225 w 236" name="T26"/>
              <a:gd fmla="*/ 68 h 236" name="T27"/>
              <a:gd fmla="*/ 130 w 236" name="T28"/>
              <a:gd fmla="*/ 167 h 236" name="T29"/>
              <a:gd fmla="*/ 11 w 236" name="T30"/>
              <a:gd fmla="*/ 167 h 236" name="T31"/>
              <a:gd fmla="*/ 96 w 236" name="T32"/>
              <a:gd fmla="*/ 234 h 236" name="T33"/>
              <a:gd fmla="*/ 93 w 236" name="T34"/>
              <a:gd fmla="*/ 232 h 236" name="T35"/>
              <a:gd fmla="*/ 130 w 236" name="T36"/>
              <a:gd fmla="*/ 167 h 236" name="T37"/>
              <a:gd fmla="*/ 230 w 236" name="T38"/>
              <a:gd fmla="*/ 82 h 236" name="T39"/>
              <a:gd fmla="*/ 155 w 236" name="T40"/>
              <a:gd fmla="*/ 82 h 236" name="T41"/>
              <a:gd fmla="*/ 215 w 236" name="T42"/>
              <a:gd fmla="*/ 186 h 236" name="T43"/>
              <a:gd fmla="*/ 236 w 236" name="T44"/>
              <a:gd fmla="*/ 118 h 236" name="T45"/>
              <a:gd fmla="*/ 230 w 236" name="T46"/>
              <a:gd fmla="*/ 82 h 236" name="T47"/>
              <a:gd fmla="*/ 108 w 236" name="T48"/>
              <a:gd fmla="*/ 236 h 236" name="T49"/>
              <a:gd fmla="*/ 118 w 236" name="T50"/>
              <a:gd fmla="*/ 236 h 236" name="T51"/>
              <a:gd fmla="*/ 205 w 236" name="T52"/>
              <a:gd fmla="*/ 198 h 236" name="T53"/>
              <a:gd fmla="*/ 167 w 236" name="T54"/>
              <a:gd fmla="*/ 132 h 236" name="T55"/>
              <a:gd fmla="*/ 108 w 236" name="T56"/>
              <a:gd fmla="*/ 236 h 236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236" w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îṩ1ïḍe"/>
          <p:cNvSpPr/>
          <p:nvPr/>
        </p:nvSpPr>
        <p:spPr bwMode="auto">
          <a:xfrm>
            <a:off x="6932579" y="3958881"/>
            <a:ext cx="633204" cy="633204"/>
          </a:xfrm>
          <a:custGeom>
            <a:gdLst>
              <a:gd fmla="*/ 184 w 260" name="T0"/>
              <a:gd fmla="*/ 106 h 260" name="T1"/>
              <a:gd fmla="*/ 193 w 260" name="T2"/>
              <a:gd fmla="*/ 143 h 260" name="T3"/>
              <a:gd fmla="*/ 117 w 260" name="T4"/>
              <a:gd fmla="*/ 219 h 260" name="T5"/>
              <a:gd fmla="*/ 42 w 260" name="T6"/>
              <a:gd fmla="*/ 143 h 260" name="T7"/>
              <a:gd fmla="*/ 117 w 260" name="T8"/>
              <a:gd fmla="*/ 66 h 260" name="T9"/>
              <a:gd fmla="*/ 154 w 260" name="T10"/>
              <a:gd fmla="*/ 76 h 260" name="T11"/>
              <a:gd fmla="*/ 183 w 260" name="T12"/>
              <a:gd fmla="*/ 46 h 260" name="T13"/>
              <a:gd fmla="*/ 117 w 260" name="T14"/>
              <a:gd fmla="*/ 25 h 260" name="T15"/>
              <a:gd fmla="*/ 0 w 260" name="T16"/>
              <a:gd fmla="*/ 143 h 260" name="T17"/>
              <a:gd fmla="*/ 117 w 260" name="T18"/>
              <a:gd fmla="*/ 260 h 260" name="T19"/>
              <a:gd fmla="*/ 233 w 260" name="T20"/>
              <a:gd fmla="*/ 143 h 260" name="T21"/>
              <a:gd fmla="*/ 213 w 260" name="T22"/>
              <a:gd fmla="*/ 77 h 260" name="T23"/>
              <a:gd fmla="*/ 184 w 260" name="T24"/>
              <a:gd fmla="*/ 106 h 260" name="T25"/>
              <a:gd fmla="*/ 225 w 260" name="T26"/>
              <a:gd fmla="*/ 35 h 260" name="T27"/>
              <a:gd fmla="*/ 225 w 260" name="T28"/>
              <a:gd fmla="*/ 35 h 260" name="T29"/>
              <a:gd fmla="*/ 225 w 260" name="T30"/>
              <a:gd fmla="*/ 0 h 260" name="T31"/>
              <a:gd fmla="*/ 203 w 260" name="T32"/>
              <a:gd fmla="*/ 23 h 260" name="T33"/>
              <a:gd fmla="*/ 203 w 260" name="T34"/>
              <a:gd fmla="*/ 46 h 260" name="T35"/>
              <a:gd fmla="*/ 139 w 260" name="T36"/>
              <a:gd fmla="*/ 111 h 260" name="T37"/>
              <a:gd fmla="*/ 117 w 260" name="T38"/>
              <a:gd fmla="*/ 104 h 260" name="T39"/>
              <a:gd fmla="*/ 79 w 260" name="T40"/>
              <a:gd fmla="*/ 143 h 260" name="T41"/>
              <a:gd fmla="*/ 117 w 260" name="T42"/>
              <a:gd fmla="*/ 181 h 260" name="T43"/>
              <a:gd fmla="*/ 155 w 260" name="T44"/>
              <a:gd fmla="*/ 143 h 260" name="T45"/>
              <a:gd fmla="*/ 150 w 260" name="T46"/>
              <a:gd fmla="*/ 123 h 260" name="T47"/>
              <a:gd fmla="*/ 215 w 260" name="T48"/>
              <a:gd fmla="*/ 58 h 260" name="T49"/>
              <a:gd fmla="*/ 237 w 260" name="T50"/>
              <a:gd fmla="*/ 58 h 260" name="T51"/>
              <a:gd fmla="*/ 260 w 260" name="T52"/>
              <a:gd fmla="*/ 35 h 260" name="T53"/>
              <a:gd fmla="*/ 225 w 260" name="T54"/>
              <a:gd fmla="*/ 35 h 260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260" w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ślíḓè"/>
          <p:cNvSpPr/>
          <p:nvPr/>
        </p:nvSpPr>
        <p:spPr bwMode="auto">
          <a:xfrm>
            <a:off x="9208531" y="3958881"/>
            <a:ext cx="633204" cy="633204"/>
          </a:xfrm>
          <a:custGeom>
            <a:gdLst>
              <a:gd fmla="*/ 187 w 228" name="T0"/>
              <a:gd fmla="*/ 114 h 240" name="T1"/>
              <a:gd fmla="*/ 114 w 228" name="T2"/>
              <a:gd fmla="*/ 40 h 240" name="T3"/>
              <a:gd fmla="*/ 40 w 228" name="T4"/>
              <a:gd fmla="*/ 114 h 240" name="T5"/>
              <a:gd fmla="*/ 68 w 228" name="T6"/>
              <a:gd fmla="*/ 171 h 240" name="T7"/>
              <a:gd fmla="*/ 74 w 228" name="T8"/>
              <a:gd fmla="*/ 173 h 240" name="T9"/>
              <a:gd fmla="*/ 81 w 228" name="T10"/>
              <a:gd fmla="*/ 169 h 240" name="T11"/>
              <a:gd fmla="*/ 79 w 228" name="T12"/>
              <a:gd fmla="*/ 156 h 240" name="T13"/>
              <a:gd fmla="*/ 59 w 228" name="T14"/>
              <a:gd fmla="*/ 114 h 240" name="T15"/>
              <a:gd fmla="*/ 114 w 228" name="T16"/>
              <a:gd fmla="*/ 59 h 240" name="T17"/>
              <a:gd fmla="*/ 169 w 228" name="T18"/>
              <a:gd fmla="*/ 114 h 240" name="T19"/>
              <a:gd fmla="*/ 152 w 228" name="T20"/>
              <a:gd fmla="*/ 153 h 240" name="T21"/>
              <a:gd fmla="*/ 151 w 228" name="T22"/>
              <a:gd fmla="*/ 166 h 240" name="T23"/>
              <a:gd fmla="*/ 165 w 228" name="T24"/>
              <a:gd fmla="*/ 167 h 240" name="T25"/>
              <a:gd fmla="*/ 187 w 228" name="T26"/>
              <a:gd fmla="*/ 114 h 240" name="T27"/>
              <a:gd fmla="*/ 116 w 228" name="T28"/>
              <a:gd fmla="*/ 79 h 240" name="T29"/>
              <a:gd fmla="*/ 81 w 228" name="T30"/>
              <a:gd fmla="*/ 114 h 240" name="T31"/>
              <a:gd fmla="*/ 101 w 228" name="T32"/>
              <a:gd fmla="*/ 144 h 240" name="T33"/>
              <a:gd fmla="*/ 101 w 228" name="T34"/>
              <a:gd fmla="*/ 226 h 240" name="T35"/>
              <a:gd fmla="*/ 115 w 228" name="T36"/>
              <a:gd fmla="*/ 240 h 240" name="T37"/>
              <a:gd fmla="*/ 129 w 228" name="T38"/>
              <a:gd fmla="*/ 226 h 240" name="T39"/>
              <a:gd fmla="*/ 129 w 228" name="T40"/>
              <a:gd fmla="*/ 145 h 240" name="T41"/>
              <a:gd fmla="*/ 150 w 228" name="T42"/>
              <a:gd fmla="*/ 114 h 240" name="T43"/>
              <a:gd fmla="*/ 116 w 228" name="T44"/>
              <a:gd fmla="*/ 79 h 240" name="T45"/>
              <a:gd fmla="*/ 114 w 228" name="T46"/>
              <a:gd fmla="*/ 0 h 240" name="T47"/>
              <a:gd fmla="*/ 0 w 228" name="T48"/>
              <a:gd fmla="*/ 114 h 240" name="T49"/>
              <a:gd fmla="*/ 52 w 228" name="T50"/>
              <a:gd fmla="*/ 209 h 240" name="T51"/>
              <a:gd fmla="*/ 57 w 228" name="T52"/>
              <a:gd fmla="*/ 211 h 240" name="T53"/>
              <a:gd fmla="*/ 65 w 228" name="T54"/>
              <a:gd fmla="*/ 206 h 240" name="T55"/>
              <a:gd fmla="*/ 62 w 228" name="T56"/>
              <a:gd fmla="*/ 193 h 240" name="T57"/>
              <a:gd fmla="*/ 19 w 228" name="T58"/>
              <a:gd fmla="*/ 114 h 240" name="T59"/>
              <a:gd fmla="*/ 114 w 228" name="T60"/>
              <a:gd fmla="*/ 18 h 240" name="T61"/>
              <a:gd fmla="*/ 209 w 228" name="T62"/>
              <a:gd fmla="*/ 114 h 240" name="T63"/>
              <a:gd fmla="*/ 168 w 228" name="T64"/>
              <a:gd fmla="*/ 192 h 240" name="T65"/>
              <a:gd fmla="*/ 165 w 228" name="T66"/>
              <a:gd fmla="*/ 205 h 240" name="T67"/>
              <a:gd fmla="*/ 178 w 228" name="T68"/>
              <a:gd fmla="*/ 208 h 240" name="T69"/>
              <a:gd fmla="*/ 228 w 228" name="T70"/>
              <a:gd fmla="*/ 114 h 240" name="T71"/>
              <a:gd fmla="*/ 114 w 228" name="T72"/>
              <a:gd fmla="*/ 0 h 240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40" w="228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şľíďê"/>
          <p:cNvSpPr/>
          <p:nvPr/>
        </p:nvSpPr>
        <p:spPr bwMode="auto">
          <a:xfrm>
            <a:off x="3513934" y="2081644"/>
            <a:ext cx="633204" cy="633204"/>
          </a:xfrm>
          <a:custGeom>
            <a:gdLst>
              <a:gd fmla="*/ 118 w 236" name="T0"/>
              <a:gd fmla="*/ 0 h 236" name="T1"/>
              <a:gd fmla="*/ 0 w 236" name="T2"/>
              <a:gd fmla="*/ 118 h 236" name="T3"/>
              <a:gd fmla="*/ 118 w 236" name="T4"/>
              <a:gd fmla="*/ 236 h 236" name="T5"/>
              <a:gd fmla="*/ 236 w 236" name="T6"/>
              <a:gd fmla="*/ 118 h 236" name="T7"/>
              <a:gd fmla="*/ 118 w 236" name="T8"/>
              <a:gd fmla="*/ 0 h 236" name="T9"/>
              <a:gd fmla="*/ 124 w 236" name="T10"/>
              <a:gd fmla="*/ 56 h 236" name="T11"/>
              <a:gd fmla="*/ 144 w 236" name="T12"/>
              <a:gd fmla="*/ 46 h 236" name="T13"/>
              <a:gd fmla="*/ 137 w 236" name="T14"/>
              <a:gd fmla="*/ 67 h 236" name="T15"/>
              <a:gd fmla="*/ 117 w 236" name="T16"/>
              <a:gd fmla="*/ 77 h 236" name="T17"/>
              <a:gd fmla="*/ 124 w 236" name="T18"/>
              <a:gd fmla="*/ 56 h 236" name="T19"/>
              <a:gd fmla="*/ 162 w 236" name="T20"/>
              <a:gd fmla="*/ 164 h 236" name="T21"/>
              <a:gd fmla="*/ 142 w 236" name="T22"/>
              <a:gd fmla="*/ 181 h 236" name="T23"/>
              <a:gd fmla="*/ 119 w 236" name="T24"/>
              <a:gd fmla="*/ 175 h 236" name="T25"/>
              <a:gd fmla="*/ 97 w 236" name="T26"/>
              <a:gd fmla="*/ 181 h 236" name="T27"/>
              <a:gd fmla="*/ 76 w 236" name="T28"/>
              <a:gd fmla="*/ 164 h 236" name="T29"/>
              <a:gd fmla="*/ 67 w 236" name="T30"/>
              <a:gd fmla="*/ 96 h 236" name="T31"/>
              <a:gd fmla="*/ 95 w 236" name="T32"/>
              <a:gd fmla="*/ 79 h 236" name="T33"/>
              <a:gd fmla="*/ 118 w 236" name="T34"/>
              <a:gd fmla="*/ 85 h 236" name="T35"/>
              <a:gd fmla="*/ 143 w 236" name="T36"/>
              <a:gd fmla="*/ 79 h 236" name="T37"/>
              <a:gd fmla="*/ 168 w 236" name="T38"/>
              <a:gd fmla="*/ 92 h 236" name="T39"/>
              <a:gd fmla="*/ 154 w 236" name="T40"/>
              <a:gd fmla="*/ 118 h 236" name="T41"/>
              <a:gd fmla="*/ 172 w 236" name="T42"/>
              <a:gd fmla="*/ 145 h 236" name="T43"/>
              <a:gd fmla="*/ 162 w 236" name="T44"/>
              <a:gd fmla="*/ 164 h 23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236" w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ïšľíḑe"/>
          <p:cNvSpPr/>
          <p:nvPr/>
        </p:nvSpPr>
        <p:spPr bwMode="auto">
          <a:xfrm>
            <a:off x="5794155" y="2081644"/>
            <a:ext cx="633204" cy="633204"/>
          </a:xfrm>
          <a:custGeom>
            <a:gdLst>
              <a:gd fmla="*/ 118 w 236" name="T0"/>
              <a:gd fmla="*/ 142 h 236" name="T1"/>
              <a:gd fmla="*/ 142 w 236" name="T2"/>
              <a:gd fmla="*/ 118 h 236" name="T3"/>
              <a:gd fmla="*/ 137 w 236" name="T4"/>
              <a:gd fmla="*/ 105 h 236" name="T5"/>
              <a:gd fmla="*/ 118 w 236" name="T6"/>
              <a:gd fmla="*/ 95 h 236" name="T7"/>
              <a:gd fmla="*/ 99 w 236" name="T8"/>
              <a:gd fmla="*/ 105 h 236" name="T9"/>
              <a:gd fmla="*/ 94 w 236" name="T10"/>
              <a:gd fmla="*/ 118 h 236" name="T11"/>
              <a:gd fmla="*/ 118 w 236" name="T12"/>
              <a:gd fmla="*/ 142 h 236" name="T13"/>
              <a:gd fmla="*/ 170 w 236" name="T14"/>
              <a:gd fmla="*/ 89 h 236" name="T15"/>
              <a:gd fmla="*/ 170 w 236" name="T16"/>
              <a:gd fmla="*/ 70 h 236" name="T17"/>
              <a:gd fmla="*/ 170 w 236" name="T18"/>
              <a:gd fmla="*/ 67 h 236" name="T19"/>
              <a:gd fmla="*/ 167 w 236" name="T20"/>
              <a:gd fmla="*/ 67 h 236" name="T21"/>
              <a:gd fmla="*/ 147 w 236" name="T22"/>
              <a:gd fmla="*/ 67 h 236" name="T23"/>
              <a:gd fmla="*/ 147 w 236" name="T24"/>
              <a:gd fmla="*/ 90 h 236" name="T25"/>
              <a:gd fmla="*/ 170 w 236" name="T26"/>
              <a:gd fmla="*/ 89 h 236" name="T27"/>
              <a:gd fmla="*/ 118 w 236" name="T28"/>
              <a:gd fmla="*/ 0 h 236" name="T29"/>
              <a:gd fmla="*/ 0 w 236" name="T30"/>
              <a:gd fmla="*/ 118 h 236" name="T31"/>
              <a:gd fmla="*/ 118 w 236" name="T32"/>
              <a:gd fmla="*/ 236 h 236" name="T33"/>
              <a:gd fmla="*/ 236 w 236" name="T34"/>
              <a:gd fmla="*/ 118 h 236" name="T35"/>
              <a:gd fmla="*/ 118 w 236" name="T36"/>
              <a:gd fmla="*/ 0 h 236" name="T37"/>
              <a:gd fmla="*/ 185 w 236" name="T38"/>
              <a:gd fmla="*/ 105 h 236" name="T39"/>
              <a:gd fmla="*/ 185 w 236" name="T40"/>
              <a:gd fmla="*/ 160 h 236" name="T41"/>
              <a:gd fmla="*/ 159 w 236" name="T42"/>
              <a:gd fmla="*/ 186 h 236" name="T43"/>
              <a:gd fmla="*/ 77 w 236" name="T44"/>
              <a:gd fmla="*/ 186 h 236" name="T45"/>
              <a:gd fmla="*/ 51 w 236" name="T46"/>
              <a:gd fmla="*/ 160 h 236" name="T47"/>
              <a:gd fmla="*/ 51 w 236" name="T48"/>
              <a:gd fmla="*/ 105 h 236" name="T49"/>
              <a:gd fmla="*/ 51 w 236" name="T50"/>
              <a:gd fmla="*/ 77 h 236" name="T51"/>
              <a:gd fmla="*/ 77 w 236" name="T52"/>
              <a:gd fmla="*/ 51 h 236" name="T53"/>
              <a:gd fmla="*/ 159 w 236" name="T54"/>
              <a:gd fmla="*/ 51 h 236" name="T55"/>
              <a:gd fmla="*/ 185 w 236" name="T56"/>
              <a:gd fmla="*/ 77 h 236" name="T57"/>
              <a:gd fmla="*/ 185 w 236" name="T58"/>
              <a:gd fmla="*/ 105 h 236" name="T59"/>
              <a:gd fmla="*/ 155 w 236" name="T60"/>
              <a:gd fmla="*/ 118 h 236" name="T61"/>
              <a:gd fmla="*/ 118 w 236" name="T62"/>
              <a:gd fmla="*/ 155 h 236" name="T63"/>
              <a:gd fmla="*/ 81 w 236" name="T64"/>
              <a:gd fmla="*/ 118 h 236" name="T65"/>
              <a:gd fmla="*/ 84 w 236" name="T66"/>
              <a:gd fmla="*/ 105 h 236" name="T67"/>
              <a:gd fmla="*/ 64 w 236" name="T68"/>
              <a:gd fmla="*/ 105 h 236" name="T69"/>
              <a:gd fmla="*/ 64 w 236" name="T70"/>
              <a:gd fmla="*/ 160 h 236" name="T71"/>
              <a:gd fmla="*/ 77 w 236" name="T72"/>
              <a:gd fmla="*/ 172 h 236" name="T73"/>
              <a:gd fmla="*/ 159 w 236" name="T74"/>
              <a:gd fmla="*/ 172 h 236" name="T75"/>
              <a:gd fmla="*/ 172 w 236" name="T76"/>
              <a:gd fmla="*/ 160 h 236" name="T77"/>
              <a:gd fmla="*/ 172 w 236" name="T78"/>
              <a:gd fmla="*/ 105 h 236" name="T79"/>
              <a:gd fmla="*/ 152 w 236" name="T80"/>
              <a:gd fmla="*/ 105 h 236" name="T81"/>
              <a:gd fmla="*/ 155 w 236" name="T82"/>
              <a:gd fmla="*/ 118 h 236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236" w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ṡḻídê"/>
          <p:cNvSpPr/>
          <p:nvPr/>
        </p:nvSpPr>
        <p:spPr bwMode="auto">
          <a:xfrm>
            <a:off x="8077671" y="2081644"/>
            <a:ext cx="633204" cy="633204"/>
          </a:xfrm>
          <a:custGeom>
            <a:gdLst>
              <a:gd fmla="*/ 119 w 236" name="T0"/>
              <a:gd fmla="*/ 123 h 236" name="T1"/>
              <a:gd fmla="*/ 111 w 236" name="T2"/>
              <a:gd fmla="*/ 131 h 236" name="T3"/>
              <a:gd fmla="*/ 115 w 236" name="T4"/>
              <a:gd fmla="*/ 138 h 236" name="T5"/>
              <a:gd fmla="*/ 115 w 236" name="T6"/>
              <a:gd fmla="*/ 150 h 236" name="T7"/>
              <a:gd fmla="*/ 118 w 236" name="T8"/>
              <a:gd fmla="*/ 154 h 236" name="T9"/>
              <a:gd fmla="*/ 119 w 236" name="T10"/>
              <a:gd fmla="*/ 154 h 236" name="T11"/>
              <a:gd fmla="*/ 122 w 236" name="T12"/>
              <a:gd fmla="*/ 150 h 236" name="T13"/>
              <a:gd fmla="*/ 122 w 236" name="T14"/>
              <a:gd fmla="*/ 138 h 236" name="T15"/>
              <a:gd fmla="*/ 126 w 236" name="T16"/>
              <a:gd fmla="*/ 131 h 236" name="T17"/>
              <a:gd fmla="*/ 119 w 236" name="T18"/>
              <a:gd fmla="*/ 123 h 236" name="T19"/>
              <a:gd fmla="*/ 119 w 236" name="T20"/>
              <a:gd fmla="*/ 66 h 236" name="T21"/>
              <a:gd fmla="*/ 100 w 236" name="T22"/>
              <a:gd fmla="*/ 84 h 236" name="T23"/>
              <a:gd fmla="*/ 100 w 236" name="T24"/>
              <a:gd fmla="*/ 102 h 236" name="T25"/>
              <a:gd fmla="*/ 137 w 236" name="T26"/>
              <a:gd fmla="*/ 102 h 236" name="T27"/>
              <a:gd fmla="*/ 137 w 236" name="T28"/>
              <a:gd fmla="*/ 84 h 236" name="T29"/>
              <a:gd fmla="*/ 119 w 236" name="T30"/>
              <a:gd fmla="*/ 66 h 236" name="T31"/>
              <a:gd fmla="*/ 118 w 236" name="T32"/>
              <a:gd fmla="*/ 0 h 236" name="T33"/>
              <a:gd fmla="*/ 0 w 236" name="T34"/>
              <a:gd fmla="*/ 118 h 236" name="T35"/>
              <a:gd fmla="*/ 118 w 236" name="T36"/>
              <a:gd fmla="*/ 236 h 236" name="T37"/>
              <a:gd fmla="*/ 236 w 236" name="T38"/>
              <a:gd fmla="*/ 118 h 236" name="T39"/>
              <a:gd fmla="*/ 118 w 236" name="T40"/>
              <a:gd fmla="*/ 0 h 236" name="T41"/>
              <a:gd fmla="*/ 164 w 236" name="T42"/>
              <a:gd fmla="*/ 161 h 236" name="T43"/>
              <a:gd fmla="*/ 149 w 236" name="T44"/>
              <a:gd fmla="*/ 176 h 236" name="T45"/>
              <a:gd fmla="*/ 88 w 236" name="T46"/>
              <a:gd fmla="*/ 176 h 236" name="T47"/>
              <a:gd fmla="*/ 73 w 236" name="T48"/>
              <a:gd fmla="*/ 161 h 236" name="T49"/>
              <a:gd fmla="*/ 73 w 236" name="T50"/>
              <a:gd fmla="*/ 105 h 236" name="T51"/>
              <a:gd fmla="*/ 76 w 236" name="T52"/>
              <a:gd fmla="*/ 102 h 236" name="T53"/>
              <a:gd fmla="*/ 86 w 236" name="T54"/>
              <a:gd fmla="*/ 102 h 236" name="T55"/>
              <a:gd fmla="*/ 86 w 236" name="T56"/>
              <a:gd fmla="*/ 84 h 236" name="T57"/>
              <a:gd fmla="*/ 118 w 236" name="T58"/>
              <a:gd fmla="*/ 51 h 236" name="T59"/>
              <a:gd fmla="*/ 119 w 236" name="T60"/>
              <a:gd fmla="*/ 51 h 236" name="T61"/>
              <a:gd fmla="*/ 152 w 236" name="T62"/>
              <a:gd fmla="*/ 84 h 236" name="T63"/>
              <a:gd fmla="*/ 152 w 236" name="T64"/>
              <a:gd fmla="*/ 102 h 236" name="T65"/>
              <a:gd fmla="*/ 161 w 236" name="T66"/>
              <a:gd fmla="*/ 102 h 236" name="T67"/>
              <a:gd fmla="*/ 164 w 236" name="T68"/>
              <a:gd fmla="*/ 105 h 236" name="T69"/>
              <a:gd fmla="*/ 164 w 236" name="T70"/>
              <a:gd fmla="*/ 161 h 236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236" w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/>
            </a:solidFill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文本框 78"/>
          <p:cNvSpPr txBox="1"/>
          <p:nvPr/>
        </p:nvSpPr>
        <p:spPr>
          <a:xfrm>
            <a:off x="8559799" y="5037952"/>
            <a:ext cx="1854200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288525" y="5037952"/>
            <a:ext cx="1854200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4037438" y="5037952"/>
            <a:ext cx="1854200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739900" y="5037952"/>
            <a:ext cx="1854200" cy="786384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tx1">
                    <a:lumMod val="65000"/>
                    <a:lumOff val="35000"/>
                  </a:schemeClr>
                </a:solidFill>
                <a:latin charset="0" panose="020b0502020202020204" pitchFamily="34" typeface="Century Gothic"/>
                <a:ea typeface="+mj-ea"/>
              </a:rPr>
              <a:t>The user can demonstrate on a projector or computer, or presentation and make it film to be used in a wider field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41025" y="218860"/>
            <a:ext cx="4812552" cy="1014413"/>
            <a:chOff x="441025" y="218860"/>
            <a:chExt cx="4812552" cy="1014413"/>
          </a:xfrm>
        </p:grpSpPr>
        <p:grpSp>
          <p:nvGrpSpPr>
            <p:cNvPr id="30" name="组合 29"/>
            <p:cNvGrpSpPr/>
            <p:nvPr/>
          </p:nvGrpSpPr>
          <p:grpSpPr>
            <a:xfrm>
              <a:off x="595313" y="387468"/>
              <a:ext cx="4658264" cy="677196"/>
              <a:chOff x="1893616" y="449275"/>
              <a:chExt cx="4658264" cy="677196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1893616" y="449275"/>
                <a:ext cx="3904343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defRPr b="1" sz="28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en-US" lang="zh-CN"/>
                  <a:t>年度工作概述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893616" y="867233"/>
                <a:ext cx="4658264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  <a:scene3d>
                  <a:camera prst="orthographicFront"/>
                  <a:lightRig dir="t" rig="threePt"/>
                </a:scene3d>
                <a:sp3d contourW="12700"/>
              </a:bodyPr>
              <a:lstStyle>
                <a:defPPr>
                  <a:defRPr lang="en-US"/>
                </a:defPPr>
                <a:lvl1pPr algn="ctr">
                  <a:lnSpc>
                    <a:spcPct val="120000"/>
                  </a:lnSpc>
                  <a:defRPr sz="1100">
                    <a:solidFill>
                      <a:schemeClr val="bg1">
                        <a:lumMod val="65000"/>
                      </a:schemeClr>
                    </a:solidFill>
                    <a:latin charset="0" panose="020b0502020202020204" pitchFamily="34" typeface="Century Gothic"/>
                  </a:defRPr>
                </a:lvl1pPr>
              </a:lstStyle>
              <a:p>
                <a:pPr algn="l"/>
                <a:r>
                  <a:rPr altLang="zh-CN" lang="en-US" sz="1000">
                    <a:solidFill>
                      <a:schemeClr val="bg1">
                        <a:lumMod val="50000"/>
                      </a:schemeClr>
                    </a:solidFill>
                  </a:rPr>
                  <a:t>print the presentation and make it into a film to be used in a wider</a:t>
                </a:r>
              </a:p>
            </p:txBody>
          </p:sp>
        </p:grpSp>
        <p:sp>
          <p:nvSpPr>
            <p:cNvPr id="39" name="任意多边形 38"/>
            <p:cNvSpPr/>
            <p:nvPr/>
          </p:nvSpPr>
          <p:spPr>
            <a:xfrm>
              <a:off x="441025" y="218860"/>
              <a:ext cx="384775" cy="1014413"/>
            </a:xfrm>
            <a:custGeom>
              <a:gdLst>
                <a:gd fmla="*/ 0 w 384775" name="connsiteX0"/>
                <a:gd fmla="*/ 0 h 1014413" name="connsiteY0"/>
                <a:gd fmla="*/ 384775 w 384775" name="connsiteX1"/>
                <a:gd fmla="*/ 0 h 1014413" name="connsiteY1"/>
                <a:gd fmla="*/ 384775 w 384775" name="connsiteX2"/>
                <a:gd fmla="*/ 168608 h 1014413" name="connsiteY2"/>
                <a:gd fmla="*/ 336678 w 384775" name="connsiteX3"/>
                <a:gd fmla="*/ 168608 h 1014413" name="connsiteY3"/>
                <a:gd fmla="*/ 336678 w 384775" name="connsiteX4"/>
                <a:gd fmla="*/ 48097 h 1014413" name="connsiteY4"/>
                <a:gd fmla="*/ 48097 w 384775" name="connsiteX5"/>
                <a:gd fmla="*/ 48097 h 1014413" name="connsiteY5"/>
                <a:gd fmla="*/ 48097 w 384775" name="connsiteX6"/>
                <a:gd fmla="*/ 966316 h 1014413" name="connsiteY6"/>
                <a:gd fmla="*/ 336678 w 384775" name="connsiteX7"/>
                <a:gd fmla="*/ 966316 h 1014413" name="connsiteY7"/>
                <a:gd fmla="*/ 336678 w 384775" name="connsiteX8"/>
                <a:gd fmla="*/ 845804 h 1014413" name="connsiteY8"/>
                <a:gd fmla="*/ 384775 w 384775" name="connsiteX9"/>
                <a:gd fmla="*/ 845804 h 1014413" name="connsiteY9"/>
                <a:gd fmla="*/ 384775 w 384775" name="connsiteX10"/>
                <a:gd fmla="*/ 1014413 h 1014413" name="connsiteY10"/>
                <a:gd fmla="*/ 0 w 384775" name="connsiteX11"/>
                <a:gd fmla="*/ 1014413 h 1014413" name="connsiteY1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b="b" l="l" r="r" t="t"/>
              <a:pathLst>
                <a:path h="1014413" w="384775">
                  <a:moveTo>
                    <a:pt x="0" y="0"/>
                  </a:moveTo>
                  <a:lnTo>
                    <a:pt x="384775" y="0"/>
                  </a:lnTo>
                  <a:lnTo>
                    <a:pt x="384775" y="168608"/>
                  </a:lnTo>
                  <a:lnTo>
                    <a:pt x="336678" y="168608"/>
                  </a:lnTo>
                  <a:lnTo>
                    <a:pt x="336678" y="48097"/>
                  </a:lnTo>
                  <a:lnTo>
                    <a:pt x="48097" y="48097"/>
                  </a:lnTo>
                  <a:lnTo>
                    <a:pt x="48097" y="966316"/>
                  </a:lnTo>
                  <a:lnTo>
                    <a:pt x="336678" y="966316"/>
                  </a:lnTo>
                  <a:lnTo>
                    <a:pt x="336678" y="845804"/>
                  </a:lnTo>
                  <a:lnTo>
                    <a:pt x="384775" y="845804"/>
                  </a:lnTo>
                  <a:lnTo>
                    <a:pt x="384775" y="1014413"/>
                  </a:lnTo>
                  <a:lnTo>
                    <a:pt x="0" y="101441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val="1541033998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8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3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6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89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92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79"/>
      <p:bldP grpId="0" spid="80"/>
      <p:bldP grpId="0" spid="81"/>
      <p:bldP grpId="0" spid="82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74713" y="0"/>
            <a:ext cx="1778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521432" y="850900"/>
            <a:ext cx="2883881" cy="5156200"/>
          </a:xfrm>
          <a:prstGeom prst="rect">
            <a:avLst/>
          </a:prstGeom>
          <a:blipFill>
            <a:blip r:embed="rId3"/>
            <a:stretch>
              <a:fillRect l="-91203" r="-12665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>
            <a:off x="1382713" y="1149350"/>
            <a:ext cx="4521200" cy="4559300"/>
          </a:xfrm>
          <a:custGeom>
            <a:gdLst>
              <a:gd fmla="*/ 0 w 4521200" name="connsiteX0"/>
              <a:gd fmla="*/ 0 h 4559300" name="connsiteY0"/>
              <a:gd fmla="*/ 4521200 w 4521200" name="connsiteX1"/>
              <a:gd fmla="*/ 0 h 4559300" name="connsiteY1"/>
              <a:gd fmla="*/ 4521200 w 4521200" name="connsiteX2"/>
              <a:gd fmla="*/ 549775 h 4559300" name="connsiteY2"/>
              <a:gd fmla="*/ 4447233 w 4521200" name="connsiteX3"/>
              <a:gd fmla="*/ 549775 h 4559300" name="connsiteY3"/>
              <a:gd fmla="*/ 4447233 w 4521200" name="connsiteX4"/>
              <a:gd fmla="*/ 73967 h 4559300" name="connsiteY4"/>
              <a:gd fmla="*/ 73967 w 4521200" name="connsiteX5"/>
              <a:gd fmla="*/ 73967 h 4559300" name="connsiteY5"/>
              <a:gd fmla="*/ 73967 w 4521200" name="connsiteX6"/>
              <a:gd fmla="*/ 4485333 h 4559300" name="connsiteY6"/>
              <a:gd fmla="*/ 4447233 w 4521200" name="connsiteX7"/>
              <a:gd fmla="*/ 4485333 h 4559300" name="connsiteY7"/>
              <a:gd fmla="*/ 4447233 w 4521200" name="connsiteX8"/>
              <a:gd fmla="*/ 1380772 h 4559300" name="connsiteY8"/>
              <a:gd fmla="*/ 4521200 w 4521200" name="connsiteX9"/>
              <a:gd fmla="*/ 1380772 h 4559300" name="connsiteY9"/>
              <a:gd fmla="*/ 4521200 w 4521200" name="connsiteX10"/>
              <a:gd fmla="*/ 4559300 h 4559300" name="connsiteY10"/>
              <a:gd fmla="*/ 0 w 4521200" name="connsiteX11"/>
              <a:gd fmla="*/ 4559300 h 4559300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559300" w="4521200">
                <a:moveTo>
                  <a:pt x="0" y="0"/>
                </a:moveTo>
                <a:lnTo>
                  <a:pt x="4521200" y="0"/>
                </a:lnTo>
                <a:lnTo>
                  <a:pt x="4521200" y="549775"/>
                </a:lnTo>
                <a:lnTo>
                  <a:pt x="4447233" y="549775"/>
                </a:lnTo>
                <a:lnTo>
                  <a:pt x="4447233" y="73967"/>
                </a:lnTo>
                <a:lnTo>
                  <a:pt x="73967" y="73967"/>
                </a:lnTo>
                <a:lnTo>
                  <a:pt x="73967" y="4485333"/>
                </a:lnTo>
                <a:lnTo>
                  <a:pt x="4447233" y="4485333"/>
                </a:lnTo>
                <a:lnTo>
                  <a:pt x="4447233" y="1380772"/>
                </a:lnTo>
                <a:lnTo>
                  <a:pt x="4521200" y="1380772"/>
                </a:lnTo>
                <a:lnTo>
                  <a:pt x="4521200" y="4559300"/>
                </a:lnTo>
                <a:lnTo>
                  <a:pt x="0" y="45593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99216" y="1699125"/>
            <a:ext cx="2507794" cy="82296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/>
          <a:p>
            <a:pPr algn="ctr"/>
            <a:r>
              <a:rPr altLang="zh-CN" lang="en-US" smtClean="0" sz="4800">
                <a:solidFill>
                  <a:schemeClr val="accent1"/>
                </a:solidFill>
                <a:latin charset="0" panose="020b0502020202020204" pitchFamily="34" typeface="Century Gothic"/>
                <a:cs charset="-122" panose="02010609000101010101" pitchFamily="49" typeface="经典综艺体简"/>
              </a:rPr>
              <a:t>PART 02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5652" y="2881342"/>
            <a:ext cx="4269162" cy="762000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defRPr b="1" sz="2800">
                <a:solidFill>
                  <a:schemeClr val="tx1">
                    <a:lumMod val="75000"/>
                    <a:lumOff val="2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en-US" lang="zh-CN" sz="4400"/>
              <a:t>工作完成情况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95652" y="3849516"/>
            <a:ext cx="4269162" cy="493776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 contourW="12700"/>
          </a:bodyPr>
          <a:lstStyle>
            <a:defPPr>
              <a:defRPr lang="en-US"/>
            </a:defPPr>
            <a:lvl1pPr algn="ctr">
              <a:lnSpc>
                <a:spcPct val="120000"/>
              </a:lnSpc>
              <a:defRPr sz="1100">
                <a:solidFill>
                  <a:schemeClr val="bg1">
                    <a:lumMod val="65000"/>
                  </a:schemeClr>
                </a:solidFill>
                <a:latin charset="0" panose="020b0502020202020204" pitchFamily="34" typeface="Century Gothic"/>
              </a:defRPr>
            </a:lvl1pPr>
          </a:lstStyle>
          <a:p>
            <a:pPr algn="l"/>
            <a:r>
              <a:rPr altLang="zh-CN"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print the presentation and make it into a film to be used in a wider field The user can demonstrate on a projector or computer</a:t>
            </a:r>
          </a:p>
        </p:txBody>
      </p:sp>
    </p:spTree>
    <p:extLst>
      <p:ext uri="{BB962C8B-B14F-4D97-AF65-F5344CB8AC3E}">
        <p14:creationId val="3452960491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9"/>
      <p:bldP grpId="0" spid="5"/>
      <p:bldP grpId="0" spid="6"/>
      <p:bldP grpId="0" spid="7"/>
    </p:bldLst>
  </p:timing>
</p:sld>
</file>

<file path=ppt/tags/tag1.xml><?xml version="1.0" encoding="utf-8"?>
<p:tagLst xmlns:p="http://schemas.openxmlformats.org/presentationml/2006/main">
  <p:tag name="ISLIDE.DIAGRAM" val="495457a2-dd1d-4bd9-aba6-6d4b549889c8"/>
</p:tagLst>
</file>

<file path=ppt/tags/tag2.xml><?xml version="1.0" encoding="utf-8"?>
<p:tagLst xmlns:p="http://schemas.openxmlformats.org/presentationml/2006/main">
  <p:tag name="ISLIDE.DIAGRAM" val="9be494b3-e87f-4b61-abcc-ad2afebc9f1f"/>
</p:tagLst>
</file>

<file path=ppt/tags/tag3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18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96AF"/>
      </a:accent1>
      <a:accent2>
        <a:srgbClr val="1096AF"/>
      </a:accent2>
      <a:accent3>
        <a:srgbClr val="1096AF"/>
      </a:accent3>
      <a:accent4>
        <a:srgbClr val="1096AF"/>
      </a:accent4>
      <a:accent5>
        <a:srgbClr val="1096AF"/>
      </a:accent5>
      <a:accent6>
        <a:srgbClr val="1096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50CFA792-C506-47E4-B272-6A6183483AB3}" name="包图主题2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包图主题2</Template>
  <Company/>
  <PresentationFormat>宽屏</PresentationFormat>
  <Paragraphs>200</Paragraphs>
  <Slides>25</Slides>
  <Notes>25</Notes>
  <TotalTime>266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5">
      <vt:lpstr>Arial</vt:lpstr>
      <vt:lpstr>微软雅黑</vt:lpstr>
      <vt:lpstr>Calibri Light</vt:lpstr>
      <vt:lpstr>Calibri</vt:lpstr>
      <vt:lpstr>等线 Light</vt:lpstr>
      <vt:lpstr>等线</vt:lpstr>
      <vt:lpstr>经典综艺体简</vt:lpstr>
      <vt:lpstr>Century Gothic</vt:lpstr>
      <vt:lpstr>时尚中黑简体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2017-08-18T03:02:00Z</dcterms:created>
  <cp:lastModifiedBy>优品PPT</cp:lastModifiedBy>
  <dcterms:modified xsi:type="dcterms:W3CDTF">2021-08-20T11:19:45Z</dcterms:modified>
  <cp:revision>54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2052-10.1.0.6748</vt:lpwstr>
  </property>
</Properties>
</file>