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"/>
  </p:notesMasterIdLst>
  <p:sldIdLst>
    <p:sldId id="256" r:id="rId4"/>
    <p:sldId id="261" r:id="rId5"/>
    <p:sldId id="278" r:id="rId6"/>
    <p:sldId id="279" r:id="rId7"/>
    <p:sldId id="280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272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91F1D-69E9-44BD-8E96-49F93049425C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1A8DC-E058-4E10-BF7B-1C50949698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165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3718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4765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415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641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0686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9434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914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4190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8976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6997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785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3031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411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8865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0354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2999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9918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394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808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0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477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120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516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883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665239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ksoSlideStyle" descr="#wm#_4_01_100_1101" hidden="1"/>
          <p:cNvSpPr>
            <a:spLocks noChangeArrowheads="1"/>
          </p:cNvSpPr>
          <p:nvPr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2600"/>
              </a:lnSpc>
              <a:spcBef>
                <a:spcPct val="20000"/>
              </a:spcBef>
              <a:defRPr>
                <a:solidFill>
                  <a:srgbClr val="B2B2B2"/>
                </a:solidFill>
                <a:latin typeface="Arial" pitchFamily="34" charset="0"/>
                <a:ea typeface="黑体" panose="02010609060101010101" pitchFamily="49" charset="-122"/>
                <a:sym typeface="Arial" pitchFamily="34" charset="0"/>
              </a:defRPr>
            </a:lvl1pPr>
            <a:lvl2pPr algn="ctr">
              <a:lnSpc>
                <a:spcPts val="2600"/>
              </a:lnSpc>
              <a:spcBef>
                <a:spcPct val="20000"/>
              </a:spcBef>
              <a:defRPr>
                <a:solidFill>
                  <a:schemeClr val="bg2"/>
                </a:solidFill>
                <a:latin typeface="Arial" pitchFamily="34" charset="0"/>
                <a:ea typeface="黑体" panose="02010609060101010101" pitchFamily="49" charset="-122"/>
                <a:sym typeface="Arial" pitchFamily="34" charset="0"/>
              </a:defRPr>
            </a:lvl2pPr>
            <a:lvl3pPr algn="ctr">
              <a:lnSpc>
                <a:spcPts val="2600"/>
              </a:lnSpc>
              <a:spcBef>
                <a:spcPct val="20000"/>
              </a:spcBef>
              <a:defRPr>
                <a:solidFill>
                  <a:schemeClr val="bg2"/>
                </a:solidFill>
                <a:latin typeface="Arial" pitchFamily="34" charset="0"/>
                <a:ea typeface="黑体" panose="02010609060101010101" pitchFamily="49" charset="-122"/>
                <a:sym typeface="Arial" pitchFamily="34" charset="0"/>
              </a:defRPr>
            </a:lvl3pPr>
            <a:lvl4pPr algn="ctr">
              <a:lnSpc>
                <a:spcPts val="2600"/>
              </a:lnSpc>
              <a:spcBef>
                <a:spcPct val="20000"/>
              </a:spcBef>
              <a:defRPr>
                <a:solidFill>
                  <a:schemeClr val="bg2"/>
                </a:solidFill>
                <a:latin typeface="Arial" pitchFamily="34" charset="0"/>
                <a:ea typeface="黑体" panose="02010609060101010101" pitchFamily="49" charset="-122"/>
                <a:sym typeface="Arial" pitchFamily="34" charset="0"/>
              </a:defRPr>
            </a:lvl4pPr>
            <a:lvl5pPr algn="ctr">
              <a:lnSpc>
                <a:spcPts val="2600"/>
              </a:lnSpc>
              <a:spcBef>
                <a:spcPct val="20000"/>
              </a:spcBef>
              <a:defRPr>
                <a:solidFill>
                  <a:schemeClr val="bg2"/>
                </a:solidFill>
                <a:latin typeface="Arial" pitchFamily="34" charset="0"/>
                <a:ea typeface="黑体" panose="02010609060101010101" pitchFamily="49" charset="-122"/>
                <a:sym typeface="Arial" pitchFamily="34" charset="0"/>
              </a:defRPr>
            </a:lvl5pPr>
            <a:lvl6pPr algn="ctr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  <a:ea typeface="黑体" panose="02010609060101010101" pitchFamily="49" charset="-122"/>
                <a:sym typeface="Arial" pitchFamily="34" charset="0"/>
              </a:defRPr>
            </a:lvl6pPr>
            <a:lvl7pPr algn="ctr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  <a:ea typeface="黑体" panose="02010609060101010101" pitchFamily="49" charset="-122"/>
                <a:sym typeface="Arial" pitchFamily="34" charset="0"/>
              </a:defRPr>
            </a:lvl7pPr>
            <a:lvl8pPr algn="ctr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  <a:ea typeface="黑体" panose="02010609060101010101" pitchFamily="49" charset="-122"/>
                <a:sym typeface="Arial" pitchFamily="34" charset="0"/>
              </a:defRPr>
            </a:lvl8pPr>
            <a:lvl9pPr algn="ctr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  <a:ea typeface="黑体" panose="02010609060101010101" pitchFamily="49" charset="-122"/>
                <a:sym typeface="Arial" pitchFamily="34" charset="0"/>
              </a:defRPr>
            </a:lvl9pPr>
          </a:lstStyle>
          <a:p>
            <a:pPr marL="3175" indent="-3175">
              <a:buFontTx/>
              <a:buChar char="•"/>
            </a:pP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5468" y="4972051"/>
            <a:ext cx="9971617" cy="5175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zh-CN" noProof="0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5468" y="5489576"/>
            <a:ext cx="9971617" cy="365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B2B2B2"/>
                </a:solidFill>
              </a:defRPr>
            </a:lvl1pPr>
          </a:lstStyle>
          <a:p>
            <a:pPr lvl="0"/>
            <a:r>
              <a:rPr lang="zh-CN" noProof="0" smtClean="0">
                <a:sym typeface="Arial" pitchFamily="34" charset="0"/>
              </a:rPr>
              <a:t>单击此处编辑母版副标题样式</a:t>
            </a:r>
          </a:p>
        </p:txBody>
      </p:sp>
      <p:sp>
        <p:nvSpPr>
          <p:cNvPr id="12" name="Line 2" descr="#wm#_4_01_*Z"/>
          <p:cNvSpPr>
            <a:spLocks noChangeShapeType="1"/>
          </p:cNvSpPr>
          <p:nvPr/>
        </p:nvSpPr>
        <p:spPr bwMode="auto">
          <a:xfrm flipV="1">
            <a:off x="0" y="4287220"/>
            <a:ext cx="1405467" cy="944563"/>
          </a:xfrm>
          <a:prstGeom prst="line">
            <a:avLst/>
          </a:prstGeom>
          <a:noFill/>
          <a:ln w="9525" cmpd="sng">
            <a:solidFill>
              <a:srgbClr val="494949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2" descr="`66RDCN0EED~QQP{}30BAU3_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20768" b="7337"/>
          <a:stretch>
            <a:fillRect/>
          </a:stretch>
        </p:blipFill>
        <p:spPr bwMode="auto">
          <a:xfrm>
            <a:off x="0" y="0"/>
            <a:ext cx="12192000" cy="437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7258"/>
            <a:ext cx="10515600" cy="55750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655606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63987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308661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66103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082127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847891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227687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512026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327740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1175"/>
            <a:ext cx="10515600" cy="4712039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 marL="2114550" indent="-285750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883762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142415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306286"/>
            <a:ext cx="5166784" cy="4751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8184" y="1306286"/>
            <a:ext cx="5145616" cy="4751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452562"/>
            <a:ext cx="5158316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276474"/>
            <a:ext cx="5158316" cy="38957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452562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276474"/>
            <a:ext cx="5183717" cy="38957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4000" y="2757688"/>
            <a:ext cx="10464000" cy="763200"/>
          </a:xfrm>
        </p:spPr>
        <p:txBody>
          <a:bodyPr wrap="square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noProof="0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64000" y="3549776"/>
            <a:ext cx="10464000" cy="516038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noProof="0" smtClean="0">
                <a:sym typeface="Arial" pitchFamily="34" charset="0"/>
              </a:rPr>
              <a:t>单击此处编辑母版副标题样式</a:t>
            </a:r>
          </a:p>
        </p:txBody>
      </p:sp>
      <p:sp>
        <p:nvSpPr>
          <p:cNvPr id="7" name="Line 5" descr="#wm#_4_22_*Z"/>
          <p:cNvSpPr>
            <a:spLocks noChangeShapeType="1"/>
          </p:cNvSpPr>
          <p:nvPr/>
        </p:nvSpPr>
        <p:spPr bwMode="auto">
          <a:xfrm>
            <a:off x="3697818" y="3476625"/>
            <a:ext cx="4641849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5E27D759-589A-44EE-B863-992B7DBD45AA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4165200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464400"/>
            <a:ext cx="61722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4165200" cy="3812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90517" y="679350"/>
            <a:ext cx="2563283" cy="53419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679350"/>
            <a:ext cx="7749117" cy="5341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D759-589A-44EE-B863-992B7DBD4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184" y="228600"/>
            <a:ext cx="10733616" cy="8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04257"/>
            <a:ext cx="10515600" cy="460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smtClean="0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Arial" pitchFamily="34" charset="0"/>
              </a:rPr>
              <a:t>第二级</a:t>
            </a:r>
          </a:p>
          <a:p>
            <a:pPr lvl="2"/>
            <a:r>
              <a:rPr lang="zh-CN" smtClean="0">
                <a:sym typeface="Arial" pitchFamily="34" charset="0"/>
              </a:rPr>
              <a:t>第三级</a:t>
            </a:r>
          </a:p>
          <a:p>
            <a:pPr lvl="3"/>
            <a:r>
              <a:rPr lang="zh-CN" smtClean="0">
                <a:sym typeface="Arial" pitchFamily="34" charset="0"/>
              </a:rPr>
              <a:t>第四级</a:t>
            </a:r>
          </a:p>
          <a:p>
            <a:pPr lvl="4"/>
            <a:r>
              <a:rPr lang="zh-CN" smtClean="0">
                <a:sym typeface="Arial" pitchFamily="34" charset="0"/>
              </a:rPr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6F56-B8FA-4297-BAF8-75D1BB18EF83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D759-589A-44EE-B863-992B7DBD45AA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0936" y="370942"/>
            <a:ext cx="108000" cy="540000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黑体" pitchFamily="49" charset="-122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E88B7E"/>
          </a:solidFill>
          <a:latin typeface="Arial" pitchFamily="34" charset="0"/>
          <a:ea typeface="黑体" panose="02010609060101010101" pitchFamily="49" charset="-122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itchFamily="34" charset="0"/>
          <a:ea typeface="黑体" panose="02010609060101010101" pitchFamily="49" charset="-122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itchFamily="34" charset="0"/>
          <a:ea typeface="黑体" panose="02010609060101010101" pitchFamily="49" charset="-122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itchFamily="34" charset="0"/>
          <a:ea typeface="黑体" panose="02010609060101010101" pitchFamily="49" charset="-122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itchFamily="34" charset="0"/>
          <a:ea typeface="黑体" panose="02010609060101010101" pitchFamily="49" charset="-122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itchFamily="34" charset="0"/>
          <a:ea typeface="黑体" panose="02010609060101010101" pitchFamily="49" charset="-122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itchFamily="34" charset="0"/>
          <a:ea typeface="黑体" panose="02010609060101010101" pitchFamily="49" charset="-122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itchFamily="34" charset="0"/>
          <a:ea typeface="黑体" panose="02010609060101010101" pitchFamily="49" charset="-122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88B7E"/>
          </a:solidFill>
          <a:latin typeface="Arial" pitchFamily="34" charset="0"/>
          <a:ea typeface="黑体" panose="02010609060101010101" pitchFamily="49" charset="-122"/>
          <a:sym typeface="Arial" pitchFamily="34" charset="0"/>
        </a:defRPr>
      </a:lvl9pPr>
    </p:titleStyle>
    <p:bodyStyle>
      <a:lvl1pPr marL="3175" indent="-3175" algn="l" rtl="0" eaLnBrk="0" fontAlgn="base" hangingPunct="0">
        <a:spcBef>
          <a:spcPct val="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Arial" pitchFamily="34" charset="0"/>
          <a:ea typeface="黑体" panose="02010609060101010101" pitchFamily="49" charset="-122"/>
          <a:cs typeface="+mn-cs"/>
          <a:sym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2"/>
          </a:solidFill>
          <a:latin typeface="Arial" pitchFamily="34" charset="0"/>
          <a:ea typeface="黑体" panose="02010609060101010101" pitchFamily="49" charset="-122"/>
          <a:cs typeface="+mn-cs"/>
          <a:sym typeface="Arial" pitchFamily="34" charset="0"/>
        </a:defRPr>
      </a:lvl2pPr>
      <a:lvl3pPr marL="1200150" indent="-2857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bg2"/>
          </a:solidFill>
          <a:latin typeface="Arial" pitchFamily="34" charset="0"/>
          <a:ea typeface="黑体" panose="02010609060101010101" pitchFamily="49" charset="-122"/>
          <a:cs typeface="+mn-cs"/>
          <a:sym typeface="Arial" pitchFamily="34" charset="0"/>
        </a:defRPr>
      </a:lvl3pPr>
      <a:lvl4pPr marL="1657350" indent="-2857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bg2"/>
          </a:solidFill>
          <a:latin typeface="Arial" pitchFamily="34" charset="0"/>
          <a:ea typeface="黑体" panose="02010609060101010101" pitchFamily="49" charset="-122"/>
          <a:cs typeface="+mn-cs"/>
          <a:sym typeface="Arial" pitchFamily="34" charset="0"/>
        </a:defRPr>
      </a:lvl4pPr>
      <a:lvl5pPr marL="2114550" indent="-2857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bg2"/>
          </a:solidFill>
          <a:latin typeface="Arial" pitchFamily="34" charset="0"/>
          <a:ea typeface="黑体" panose="02010609060101010101" pitchFamily="49" charset="-122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014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6.xml" Type="http://schemas.openxmlformats.org/officeDocument/2006/relationships/tags"/><Relationship Id="rId11" Target="../tags/tag77.xml" Type="http://schemas.openxmlformats.org/officeDocument/2006/relationships/tags"/><Relationship Id="rId2" Target="../notesSlides/notesSlide10.xml" Type="http://schemas.openxmlformats.org/officeDocument/2006/relationships/notesSlide"/><Relationship Id="rId3" Target="../tags/tag71.xml" Type="http://schemas.openxmlformats.org/officeDocument/2006/relationships/tags"/><Relationship Id="rId4" Target="../tags/tag72.xml" Type="http://schemas.openxmlformats.org/officeDocument/2006/relationships/tags"/><Relationship Id="rId5" Target="../media/image4.png" Type="http://schemas.openxmlformats.org/officeDocument/2006/relationships/image"/><Relationship Id="rId6" Target="../tags/tag73.xml" Type="http://schemas.openxmlformats.org/officeDocument/2006/relationships/tags"/><Relationship Id="rId7" Target="../tags/tag74.xml" Type="http://schemas.openxmlformats.org/officeDocument/2006/relationships/tags"/><Relationship Id="rId8" Target="../tags/tag75.xml" Type="http://schemas.openxmlformats.org/officeDocument/2006/relationships/tags"/><Relationship Id="rId9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3.xml" Type="http://schemas.openxmlformats.org/officeDocument/2006/relationships/tags"/><Relationship Id="rId11" Target="../media/image7.jpeg" Type="http://schemas.openxmlformats.org/officeDocument/2006/relationships/image"/><Relationship Id="rId12" Target="../tags/tag84.xml" Type="http://schemas.openxmlformats.org/officeDocument/2006/relationships/tags"/><Relationship Id="rId13" Target="../tags/tag85.xml" Type="http://schemas.openxmlformats.org/officeDocument/2006/relationships/tags"/><Relationship Id="rId14" Target="../tags/tag86.xml" Type="http://schemas.openxmlformats.org/officeDocument/2006/relationships/tags"/><Relationship Id="rId2" Target="../notesSlides/notesSlide11.xml" Type="http://schemas.openxmlformats.org/officeDocument/2006/relationships/notesSlide"/><Relationship Id="rId3" Target="../tags/tag78.xml" Type="http://schemas.openxmlformats.org/officeDocument/2006/relationships/tags"/><Relationship Id="rId4" Target="../tags/tag79.xml" Type="http://schemas.openxmlformats.org/officeDocument/2006/relationships/tags"/><Relationship Id="rId5" Target="../tags/tag80.xml" Type="http://schemas.openxmlformats.org/officeDocument/2006/relationships/tags"/><Relationship Id="rId6" Target="../tags/tag81.xml" Type="http://schemas.openxmlformats.org/officeDocument/2006/relationships/tags"/><Relationship Id="rId7" Target="../media/image5.jpeg" Type="http://schemas.openxmlformats.org/officeDocument/2006/relationships/image"/><Relationship Id="rId8" Target="../tags/tag82.xml" Type="http://schemas.openxmlformats.org/officeDocument/2006/relationships/tags"/><Relationship Id="rId9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92.xml" Type="http://schemas.openxmlformats.org/officeDocument/2006/relationships/tags"/><Relationship Id="rId11" Target="../tags/tag93.xml" Type="http://schemas.openxmlformats.org/officeDocument/2006/relationships/tags"/><Relationship Id="rId2" Target="../notesSlides/notesSlide12.xml" Type="http://schemas.openxmlformats.org/officeDocument/2006/relationships/notesSlide"/><Relationship Id="rId3" Target="../tags/tag87.xml" Type="http://schemas.openxmlformats.org/officeDocument/2006/relationships/tags"/><Relationship Id="rId4" Target="../tags/tag88.xml" Type="http://schemas.openxmlformats.org/officeDocument/2006/relationships/tags"/><Relationship Id="rId5" Target="../tags/tag89.xml" Type="http://schemas.openxmlformats.org/officeDocument/2006/relationships/tags"/><Relationship Id="rId6" Target="../tags/tag90.xml" Type="http://schemas.openxmlformats.org/officeDocument/2006/relationships/tags"/><Relationship Id="rId7" Target="../media/image8.jpeg" Type="http://schemas.openxmlformats.org/officeDocument/2006/relationships/image"/><Relationship Id="rId8" Target="../tags/tag91.xml" Type="http://schemas.openxmlformats.org/officeDocument/2006/relationships/tags"/><Relationship Id="rId9" Target="../media/image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01.xml" Type="http://schemas.openxmlformats.org/officeDocument/2006/relationships/tags"/><Relationship Id="rId11" Target="../media/image10.png" Type="http://schemas.openxmlformats.org/officeDocument/2006/relationships/image"/><Relationship Id="rId12" Target="../tags/tag102.xml" Type="http://schemas.openxmlformats.org/officeDocument/2006/relationships/tags"/><Relationship Id="rId13" Target="../media/image8.jpeg" Type="http://schemas.openxmlformats.org/officeDocument/2006/relationships/image"/><Relationship Id="rId14" Target="../tags/tag103.xml" Type="http://schemas.openxmlformats.org/officeDocument/2006/relationships/tags"/><Relationship Id="rId15" Target="../tags/tag104.xml" Type="http://schemas.openxmlformats.org/officeDocument/2006/relationships/tags"/><Relationship Id="rId16" Target="../media/image9.jpeg" Type="http://schemas.openxmlformats.org/officeDocument/2006/relationships/image"/><Relationship Id="rId17" Target="../tags/tag105.xml" Type="http://schemas.openxmlformats.org/officeDocument/2006/relationships/tags"/><Relationship Id="rId18" Target="../tags/tag106.xml" Type="http://schemas.openxmlformats.org/officeDocument/2006/relationships/tags"/><Relationship Id="rId2" Target="../notesSlides/notesSlide13.xml" Type="http://schemas.openxmlformats.org/officeDocument/2006/relationships/notesSlide"/><Relationship Id="rId3" Target="../tags/tag94.xml" Type="http://schemas.openxmlformats.org/officeDocument/2006/relationships/tags"/><Relationship Id="rId4" Target="../tags/tag95.xml" Type="http://schemas.openxmlformats.org/officeDocument/2006/relationships/tags"/><Relationship Id="rId5" Target="../tags/tag96.xml" Type="http://schemas.openxmlformats.org/officeDocument/2006/relationships/tags"/><Relationship Id="rId6" Target="../tags/tag97.xml" Type="http://schemas.openxmlformats.org/officeDocument/2006/relationships/tags"/><Relationship Id="rId7" Target="../tags/tag98.xml" Type="http://schemas.openxmlformats.org/officeDocument/2006/relationships/tags"/><Relationship Id="rId8" Target="../tags/tag99.xml" Type="http://schemas.openxmlformats.org/officeDocument/2006/relationships/tags"/><Relationship Id="rId9" Target="../tags/tag100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12.xml" Type="http://schemas.openxmlformats.org/officeDocument/2006/relationships/tags"/><Relationship Id="rId11" Target="../media/image13.png" Type="http://schemas.openxmlformats.org/officeDocument/2006/relationships/image"/><Relationship Id="rId12" Target="../tags/tag113.xml" Type="http://schemas.openxmlformats.org/officeDocument/2006/relationships/tags"/><Relationship Id="rId13" Target="../tags/tag114.xml" Type="http://schemas.openxmlformats.org/officeDocument/2006/relationships/tags"/><Relationship Id="rId2" Target="../notesSlides/notesSlide14.xml" Type="http://schemas.openxmlformats.org/officeDocument/2006/relationships/notesSlide"/><Relationship Id="rId3" Target="../media/image11.png" Type="http://schemas.openxmlformats.org/officeDocument/2006/relationships/image"/><Relationship Id="rId4" Target="../tags/tag107.xml" Type="http://schemas.openxmlformats.org/officeDocument/2006/relationships/tags"/><Relationship Id="rId5" Target="../tags/tag108.xml" Type="http://schemas.openxmlformats.org/officeDocument/2006/relationships/tags"/><Relationship Id="rId6" Target="../tags/tag109.xml" Type="http://schemas.openxmlformats.org/officeDocument/2006/relationships/tags"/><Relationship Id="rId7" Target="../tags/tag110.xml" Type="http://schemas.openxmlformats.org/officeDocument/2006/relationships/tags"/><Relationship Id="rId8" Target="../tags/tag111.xml" Type="http://schemas.openxmlformats.org/officeDocument/2006/relationships/tags"/><Relationship Id="rId9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22.xml" Type="http://schemas.openxmlformats.org/officeDocument/2006/relationships/tags"/><Relationship Id="rId11" Target="../tags/tag123.xml" Type="http://schemas.openxmlformats.org/officeDocument/2006/relationships/tags"/><Relationship Id="rId12" Target="../tags/tag124.xml" Type="http://schemas.openxmlformats.org/officeDocument/2006/relationships/tags"/><Relationship Id="rId13" Target="../tags/tag125.xml" Type="http://schemas.openxmlformats.org/officeDocument/2006/relationships/tags"/><Relationship Id="rId14" Target="../tags/tag126.xml" Type="http://schemas.openxmlformats.org/officeDocument/2006/relationships/tags"/><Relationship Id="rId15" Target="../media/image12.png" Type="http://schemas.openxmlformats.org/officeDocument/2006/relationships/image"/><Relationship Id="rId16" Target="../tags/tag127.xml" Type="http://schemas.openxmlformats.org/officeDocument/2006/relationships/tags"/><Relationship Id="rId17" Target="../tags/tag128.xml" Type="http://schemas.openxmlformats.org/officeDocument/2006/relationships/tags"/><Relationship Id="rId2" Target="../notesSlides/notesSlide15.xml" Type="http://schemas.openxmlformats.org/officeDocument/2006/relationships/notesSlide"/><Relationship Id="rId3" Target="../tags/tag115.xml" Type="http://schemas.openxmlformats.org/officeDocument/2006/relationships/tags"/><Relationship Id="rId4" Target="../tags/tag116.xml" Type="http://schemas.openxmlformats.org/officeDocument/2006/relationships/tags"/><Relationship Id="rId5" Target="../tags/tag117.xml" Type="http://schemas.openxmlformats.org/officeDocument/2006/relationships/tags"/><Relationship Id="rId6" Target="../tags/tag118.xml" Type="http://schemas.openxmlformats.org/officeDocument/2006/relationships/tags"/><Relationship Id="rId7" Target="../tags/tag119.xml" Type="http://schemas.openxmlformats.org/officeDocument/2006/relationships/tags"/><Relationship Id="rId8" Target="../tags/tag120.xml" Type="http://schemas.openxmlformats.org/officeDocument/2006/relationships/tags"/><Relationship Id="rId9" Target="../tags/tag121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4.png" Type="http://schemas.openxmlformats.org/officeDocument/2006/relationships/image"/><Relationship Id="rId4" Target="../tags/tag129.xml" Type="http://schemas.openxmlformats.org/officeDocument/2006/relationships/tags"/><Relationship Id="rId5" Target="../tags/tag130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38.xml" Type="http://schemas.openxmlformats.org/officeDocument/2006/relationships/tags"/><Relationship Id="rId11" Target="../tags/tag139.xml" Type="http://schemas.openxmlformats.org/officeDocument/2006/relationships/tags"/><Relationship Id="rId12" Target="../tags/tag140.xml" Type="http://schemas.openxmlformats.org/officeDocument/2006/relationships/tags"/><Relationship Id="rId13" Target="../tags/tag141.xml" Type="http://schemas.openxmlformats.org/officeDocument/2006/relationships/tags"/><Relationship Id="rId14" Target="../tags/tag142.xml" Type="http://schemas.openxmlformats.org/officeDocument/2006/relationships/tags"/><Relationship Id="rId15" Target="../tags/tag143.xml" Type="http://schemas.openxmlformats.org/officeDocument/2006/relationships/tags"/><Relationship Id="rId16" Target="../tags/tag144.xml" Type="http://schemas.openxmlformats.org/officeDocument/2006/relationships/tags"/><Relationship Id="rId17" Target="../tags/tag145.xml" Type="http://schemas.openxmlformats.org/officeDocument/2006/relationships/tags"/><Relationship Id="rId18" Target="../tags/tag146.xml" Type="http://schemas.openxmlformats.org/officeDocument/2006/relationships/tags"/><Relationship Id="rId19" Target="../tags/tag147.xml" Type="http://schemas.openxmlformats.org/officeDocument/2006/relationships/tags"/><Relationship Id="rId2" Target="../notesSlides/notesSlide17.xml" Type="http://schemas.openxmlformats.org/officeDocument/2006/relationships/notesSlide"/><Relationship Id="rId20" Target="../tags/tag148.xml" Type="http://schemas.openxmlformats.org/officeDocument/2006/relationships/tags"/><Relationship Id="rId21" Target="../tags/tag149.xml" Type="http://schemas.openxmlformats.org/officeDocument/2006/relationships/tags"/><Relationship Id="rId3" Target="../tags/tag131.xml" Type="http://schemas.openxmlformats.org/officeDocument/2006/relationships/tags"/><Relationship Id="rId4" Target="../tags/tag132.xml" Type="http://schemas.openxmlformats.org/officeDocument/2006/relationships/tags"/><Relationship Id="rId5" Target="../tags/tag133.xml" Type="http://schemas.openxmlformats.org/officeDocument/2006/relationships/tags"/><Relationship Id="rId6" Target="../tags/tag134.xml" Type="http://schemas.openxmlformats.org/officeDocument/2006/relationships/tags"/><Relationship Id="rId7" Target="../tags/tag135.xml" Type="http://schemas.openxmlformats.org/officeDocument/2006/relationships/tags"/><Relationship Id="rId8" Target="../tags/tag136.xml" Type="http://schemas.openxmlformats.org/officeDocument/2006/relationships/tags"/><Relationship Id="rId9" Target="../tags/tag137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57.xml" Type="http://schemas.openxmlformats.org/officeDocument/2006/relationships/tags"/><Relationship Id="rId11" Target="../tags/tag158.xml" Type="http://schemas.openxmlformats.org/officeDocument/2006/relationships/tags"/><Relationship Id="rId12" Target="../tags/tag159.xml" Type="http://schemas.openxmlformats.org/officeDocument/2006/relationships/tags"/><Relationship Id="rId13" Target="../tags/tag160.xml" Type="http://schemas.openxmlformats.org/officeDocument/2006/relationships/tags"/><Relationship Id="rId14" Target="../tags/tag161.xml" Type="http://schemas.openxmlformats.org/officeDocument/2006/relationships/tags"/><Relationship Id="rId15" Target="../tags/tag162.xml" Type="http://schemas.openxmlformats.org/officeDocument/2006/relationships/tags"/><Relationship Id="rId16" Target="../tags/tag163.xml" Type="http://schemas.openxmlformats.org/officeDocument/2006/relationships/tags"/><Relationship Id="rId17" Target="../tags/tag164.xml" Type="http://schemas.openxmlformats.org/officeDocument/2006/relationships/tags"/><Relationship Id="rId18" Target="../tags/tag165.xml" Type="http://schemas.openxmlformats.org/officeDocument/2006/relationships/tags"/><Relationship Id="rId19" Target="../tags/tag166.xml" Type="http://schemas.openxmlformats.org/officeDocument/2006/relationships/tags"/><Relationship Id="rId2" Target="../notesSlides/notesSlide18.xml" Type="http://schemas.openxmlformats.org/officeDocument/2006/relationships/notesSlide"/><Relationship Id="rId20" Target="../tags/tag167.xml" Type="http://schemas.openxmlformats.org/officeDocument/2006/relationships/tags"/><Relationship Id="rId21" Target="../tags/tag168.xml" Type="http://schemas.openxmlformats.org/officeDocument/2006/relationships/tags"/><Relationship Id="rId22" Target="../tags/tag169.xml" Type="http://schemas.openxmlformats.org/officeDocument/2006/relationships/tags"/><Relationship Id="rId23" Target="../tags/tag170.xml" Type="http://schemas.openxmlformats.org/officeDocument/2006/relationships/tags"/><Relationship Id="rId24" Target="../tags/tag171.xml" Type="http://schemas.openxmlformats.org/officeDocument/2006/relationships/tags"/><Relationship Id="rId25" Target="../tags/tag172.xml" Type="http://schemas.openxmlformats.org/officeDocument/2006/relationships/tags"/><Relationship Id="rId26" Target="../tags/tag173.xml" Type="http://schemas.openxmlformats.org/officeDocument/2006/relationships/tags"/><Relationship Id="rId3" Target="../tags/tag150.xml" Type="http://schemas.openxmlformats.org/officeDocument/2006/relationships/tags"/><Relationship Id="rId4" Target="../tags/tag151.xml" Type="http://schemas.openxmlformats.org/officeDocument/2006/relationships/tags"/><Relationship Id="rId5" Target="../tags/tag152.xml" Type="http://schemas.openxmlformats.org/officeDocument/2006/relationships/tags"/><Relationship Id="rId6" Target="../tags/tag153.xml" Type="http://schemas.openxmlformats.org/officeDocument/2006/relationships/tags"/><Relationship Id="rId7" Target="../tags/tag154.xml" Type="http://schemas.openxmlformats.org/officeDocument/2006/relationships/tags"/><Relationship Id="rId8" Target="../tags/tag155.xml" Type="http://schemas.openxmlformats.org/officeDocument/2006/relationships/tags"/><Relationship Id="rId9" Target="../tags/tag156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81.xml" Type="http://schemas.openxmlformats.org/officeDocument/2006/relationships/tags"/><Relationship Id="rId11" Target="../tags/tag182.xml" Type="http://schemas.openxmlformats.org/officeDocument/2006/relationships/tags"/><Relationship Id="rId12" Target="../tags/tag183.xml" Type="http://schemas.openxmlformats.org/officeDocument/2006/relationships/tags"/><Relationship Id="rId13" Target="../tags/tag184.xml" Type="http://schemas.openxmlformats.org/officeDocument/2006/relationships/tags"/><Relationship Id="rId14" Target="../tags/tag185.xml" Type="http://schemas.openxmlformats.org/officeDocument/2006/relationships/tags"/><Relationship Id="rId15" Target="../tags/tag186.xml" Type="http://schemas.openxmlformats.org/officeDocument/2006/relationships/tags"/><Relationship Id="rId16" Target="../tags/tag187.xml" Type="http://schemas.openxmlformats.org/officeDocument/2006/relationships/tags"/><Relationship Id="rId17" Target="../tags/tag188.xml" Type="http://schemas.openxmlformats.org/officeDocument/2006/relationships/tags"/><Relationship Id="rId18" Target="../tags/tag189.xml" Type="http://schemas.openxmlformats.org/officeDocument/2006/relationships/tags"/><Relationship Id="rId19" Target="../tags/tag190.xml" Type="http://schemas.openxmlformats.org/officeDocument/2006/relationships/tags"/><Relationship Id="rId2" Target="../notesSlides/notesSlide19.xml" Type="http://schemas.openxmlformats.org/officeDocument/2006/relationships/notesSlide"/><Relationship Id="rId20" Target="../tags/tag191.xml" Type="http://schemas.openxmlformats.org/officeDocument/2006/relationships/tags"/><Relationship Id="rId21" Target="../tags/tag192.xml" Type="http://schemas.openxmlformats.org/officeDocument/2006/relationships/tags"/><Relationship Id="rId22" Target="../tags/tag193.xml" Type="http://schemas.openxmlformats.org/officeDocument/2006/relationships/tags"/><Relationship Id="rId23" Target="../tags/tag194.xml" Type="http://schemas.openxmlformats.org/officeDocument/2006/relationships/tags"/><Relationship Id="rId24" Target="../tags/tag195.xml" Type="http://schemas.openxmlformats.org/officeDocument/2006/relationships/tags"/><Relationship Id="rId25" Target="../tags/tag196.xml" Type="http://schemas.openxmlformats.org/officeDocument/2006/relationships/tags"/><Relationship Id="rId26" Target="../tags/tag197.xml" Type="http://schemas.openxmlformats.org/officeDocument/2006/relationships/tags"/><Relationship Id="rId27" Target="../tags/tag198.xml" Type="http://schemas.openxmlformats.org/officeDocument/2006/relationships/tags"/><Relationship Id="rId28" Target="../tags/tag199.xml" Type="http://schemas.openxmlformats.org/officeDocument/2006/relationships/tags"/><Relationship Id="rId29" Target="../tags/tag200.xml" Type="http://schemas.openxmlformats.org/officeDocument/2006/relationships/tags"/><Relationship Id="rId3" Target="../tags/tag174.xml" Type="http://schemas.openxmlformats.org/officeDocument/2006/relationships/tags"/><Relationship Id="rId30" Target="../tags/tag201.xml" Type="http://schemas.openxmlformats.org/officeDocument/2006/relationships/tags"/><Relationship Id="rId31" Target="../tags/tag202.xml" Type="http://schemas.openxmlformats.org/officeDocument/2006/relationships/tags"/><Relationship Id="rId4" Target="../tags/tag175.xml" Type="http://schemas.openxmlformats.org/officeDocument/2006/relationships/tags"/><Relationship Id="rId5" Target="../tags/tag176.xml" Type="http://schemas.openxmlformats.org/officeDocument/2006/relationships/tags"/><Relationship Id="rId6" Target="../tags/tag177.xml" Type="http://schemas.openxmlformats.org/officeDocument/2006/relationships/tags"/><Relationship Id="rId7" Target="../tags/tag178.xml" Type="http://schemas.openxmlformats.org/officeDocument/2006/relationships/tags"/><Relationship Id="rId8" Target="../tags/tag179.xml" Type="http://schemas.openxmlformats.org/officeDocument/2006/relationships/tags"/><Relationship Id="rId9" Target="../tags/tag180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tags/tag6.xml" Type="http://schemas.openxmlformats.org/officeDocument/2006/relationships/tags"/><Relationship Id="rId4" Target="../tags/tag7.xml" Type="http://schemas.openxmlformats.org/officeDocument/2006/relationships/tags"/><Relationship Id="rId5" Target="../tags/tag8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tags/tag203.xml" Type="http://schemas.openxmlformats.org/officeDocument/2006/relationships/tags"/><Relationship Id="rId4" Target="../tags/tag204.xml" Type="http://schemas.openxmlformats.org/officeDocument/2006/relationships/tags"/><Relationship Id="rId5" Target="../tags/tag205.xml" Type="http://schemas.openxmlformats.org/officeDocument/2006/relationships/tags"/><Relationship Id="rId6" Target="../tags/tag206.xml" Type="http://schemas.openxmlformats.org/officeDocument/2006/relationships/tags"/><Relationship Id="rId7" Target="../tags/tag207.xml" Type="http://schemas.openxmlformats.org/officeDocument/2006/relationships/tags"/><Relationship Id="rId8" Target="../tags/tag208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16.xml" Type="http://schemas.openxmlformats.org/officeDocument/2006/relationships/tags"/><Relationship Id="rId11" Target="../tags/tag217.xml" Type="http://schemas.openxmlformats.org/officeDocument/2006/relationships/tags"/><Relationship Id="rId2" Target="../notesSlides/notesSlide21.xml" Type="http://schemas.openxmlformats.org/officeDocument/2006/relationships/notesSlide"/><Relationship Id="rId3" Target="../tags/tag209.xml" Type="http://schemas.openxmlformats.org/officeDocument/2006/relationships/tags"/><Relationship Id="rId4" Target="../tags/tag210.xml" Type="http://schemas.openxmlformats.org/officeDocument/2006/relationships/tags"/><Relationship Id="rId5" Target="../tags/tag211.xml" Type="http://schemas.openxmlformats.org/officeDocument/2006/relationships/tags"/><Relationship Id="rId6" Target="../tags/tag212.xml" Type="http://schemas.openxmlformats.org/officeDocument/2006/relationships/tags"/><Relationship Id="rId7" Target="../tags/tag213.xml" Type="http://schemas.openxmlformats.org/officeDocument/2006/relationships/tags"/><Relationship Id="rId8" Target="../tags/tag214.xml" Type="http://schemas.openxmlformats.org/officeDocument/2006/relationships/tags"/><Relationship Id="rId9" Target="../tags/tag215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25.xml" Type="http://schemas.openxmlformats.org/officeDocument/2006/relationships/tags"/><Relationship Id="rId11" Target="../tags/tag226.xml" Type="http://schemas.openxmlformats.org/officeDocument/2006/relationships/tags"/><Relationship Id="rId12" Target="../tags/tag227.xml" Type="http://schemas.openxmlformats.org/officeDocument/2006/relationships/tags"/><Relationship Id="rId13" Target="../tags/tag228.xml" Type="http://schemas.openxmlformats.org/officeDocument/2006/relationships/tags"/><Relationship Id="rId14" Target="../tags/tag229.xml" Type="http://schemas.openxmlformats.org/officeDocument/2006/relationships/tags"/><Relationship Id="rId2" Target="../notesSlides/notesSlide22.xml" Type="http://schemas.openxmlformats.org/officeDocument/2006/relationships/notesSlide"/><Relationship Id="rId3" Target="../tags/tag218.xml" Type="http://schemas.openxmlformats.org/officeDocument/2006/relationships/tags"/><Relationship Id="rId4" Target="../tags/tag219.xml" Type="http://schemas.openxmlformats.org/officeDocument/2006/relationships/tags"/><Relationship Id="rId5" Target="../tags/tag220.xml" Type="http://schemas.openxmlformats.org/officeDocument/2006/relationships/tags"/><Relationship Id="rId6" Target="../tags/tag221.xml" Type="http://schemas.openxmlformats.org/officeDocument/2006/relationships/tags"/><Relationship Id="rId7" Target="../tags/tag222.xml" Type="http://schemas.openxmlformats.org/officeDocument/2006/relationships/tags"/><Relationship Id="rId8" Target="../tags/tag223.xml" Type="http://schemas.openxmlformats.org/officeDocument/2006/relationships/tags"/><Relationship Id="rId9" Target="../tags/tag224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37.xml" Type="http://schemas.openxmlformats.org/officeDocument/2006/relationships/tags"/><Relationship Id="rId11" Target="../tags/tag238.xml" Type="http://schemas.openxmlformats.org/officeDocument/2006/relationships/tags"/><Relationship Id="rId12" Target="../tags/tag239.xml" Type="http://schemas.openxmlformats.org/officeDocument/2006/relationships/tags"/><Relationship Id="rId13" Target="../tags/tag240.xml" Type="http://schemas.openxmlformats.org/officeDocument/2006/relationships/tags"/><Relationship Id="rId14" Target="../tags/tag241.xml" Type="http://schemas.openxmlformats.org/officeDocument/2006/relationships/tags"/><Relationship Id="rId15" Target="../tags/tag242.xml" Type="http://schemas.openxmlformats.org/officeDocument/2006/relationships/tags"/><Relationship Id="rId16" Target="../tags/tag243.xml" Type="http://schemas.openxmlformats.org/officeDocument/2006/relationships/tags"/><Relationship Id="rId17" Target="../tags/tag244.xml" Type="http://schemas.openxmlformats.org/officeDocument/2006/relationships/tags"/><Relationship Id="rId18" Target="../tags/tag245.xml" Type="http://schemas.openxmlformats.org/officeDocument/2006/relationships/tags"/><Relationship Id="rId19" Target="../tags/tag246.xml" Type="http://schemas.openxmlformats.org/officeDocument/2006/relationships/tags"/><Relationship Id="rId2" Target="../notesSlides/notesSlide23.xml" Type="http://schemas.openxmlformats.org/officeDocument/2006/relationships/notesSlide"/><Relationship Id="rId3" Target="../tags/tag230.xml" Type="http://schemas.openxmlformats.org/officeDocument/2006/relationships/tags"/><Relationship Id="rId4" Target="../tags/tag231.xml" Type="http://schemas.openxmlformats.org/officeDocument/2006/relationships/tags"/><Relationship Id="rId5" Target="../tags/tag232.xml" Type="http://schemas.openxmlformats.org/officeDocument/2006/relationships/tags"/><Relationship Id="rId6" Target="../tags/tag233.xml" Type="http://schemas.openxmlformats.org/officeDocument/2006/relationships/tags"/><Relationship Id="rId7" Target="../tags/tag234.xml" Type="http://schemas.openxmlformats.org/officeDocument/2006/relationships/tags"/><Relationship Id="rId8" Target="../tags/tag235.xml" Type="http://schemas.openxmlformats.org/officeDocument/2006/relationships/tags"/><Relationship Id="rId9" Target="../tags/tag236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54.xml" Type="http://schemas.openxmlformats.org/officeDocument/2006/relationships/tags"/><Relationship Id="rId11" Target="../tags/tag255.xml" Type="http://schemas.openxmlformats.org/officeDocument/2006/relationships/tags"/><Relationship Id="rId12" Target="../tags/tag256.xml" Type="http://schemas.openxmlformats.org/officeDocument/2006/relationships/tags"/><Relationship Id="rId13" Target="../tags/tag257.xml" Type="http://schemas.openxmlformats.org/officeDocument/2006/relationships/tags"/><Relationship Id="rId14" Target="../tags/tag258.xml" Type="http://schemas.openxmlformats.org/officeDocument/2006/relationships/tags"/><Relationship Id="rId15" Target="../tags/tag259.xml" Type="http://schemas.openxmlformats.org/officeDocument/2006/relationships/tags"/><Relationship Id="rId16" Target="../tags/tag260.xml" Type="http://schemas.openxmlformats.org/officeDocument/2006/relationships/tags"/><Relationship Id="rId17" Target="../tags/tag261.xml" Type="http://schemas.openxmlformats.org/officeDocument/2006/relationships/tags"/><Relationship Id="rId18" Target="../tags/tag262.xml" Type="http://schemas.openxmlformats.org/officeDocument/2006/relationships/tags"/><Relationship Id="rId19" Target="../tags/tag263.xml" Type="http://schemas.openxmlformats.org/officeDocument/2006/relationships/tags"/><Relationship Id="rId2" Target="../notesSlides/notesSlide24.xml" Type="http://schemas.openxmlformats.org/officeDocument/2006/relationships/notesSlide"/><Relationship Id="rId20" Target="../tags/tag264.xml" Type="http://schemas.openxmlformats.org/officeDocument/2006/relationships/tags"/><Relationship Id="rId21" Target="../tags/tag265.xml" Type="http://schemas.openxmlformats.org/officeDocument/2006/relationships/tags"/><Relationship Id="rId22" Target="../tags/tag266.xml" Type="http://schemas.openxmlformats.org/officeDocument/2006/relationships/tags"/><Relationship Id="rId23" Target="../tags/tag267.xml" Type="http://schemas.openxmlformats.org/officeDocument/2006/relationships/tags"/><Relationship Id="rId24" Target="../tags/tag268.xml" Type="http://schemas.openxmlformats.org/officeDocument/2006/relationships/tags"/><Relationship Id="rId3" Target="../tags/tag247.xml" Type="http://schemas.openxmlformats.org/officeDocument/2006/relationships/tags"/><Relationship Id="rId4" Target="../tags/tag248.xml" Type="http://schemas.openxmlformats.org/officeDocument/2006/relationships/tags"/><Relationship Id="rId5" Target="../tags/tag249.xml" Type="http://schemas.openxmlformats.org/officeDocument/2006/relationships/tags"/><Relationship Id="rId6" Target="../tags/tag250.xml" Type="http://schemas.openxmlformats.org/officeDocument/2006/relationships/tags"/><Relationship Id="rId7" Target="../tags/tag251.xml" Type="http://schemas.openxmlformats.org/officeDocument/2006/relationships/tags"/><Relationship Id="rId8" Target="../tags/tag252.xml" Type="http://schemas.openxmlformats.org/officeDocument/2006/relationships/tags"/><Relationship Id="rId9" Target="../tags/tag253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tags/tag269.xml" Type="http://schemas.openxmlformats.org/officeDocument/2006/relationships/tags"/><Relationship Id="rId4" Target="../tags/tag270.xml" Type="http://schemas.openxmlformats.org/officeDocument/2006/relationships/tags"/><Relationship Id="rId5" Target="../tags/tag271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tags/tag9.xml" Type="http://schemas.openxmlformats.org/officeDocument/2006/relationships/tags"/><Relationship Id="rId4" Target="../tags/tag10.xml" Type="http://schemas.openxmlformats.org/officeDocument/2006/relationships/tags"/><Relationship Id="rId5" Target="../tags/tag11.xml" Type="http://schemas.openxmlformats.org/officeDocument/2006/relationships/tags"/><Relationship Id="rId6" Target="../tags/tag1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13.xml" Type="http://schemas.openxmlformats.org/officeDocument/2006/relationships/tags"/><Relationship Id="rId4" Target="../media/image2.png" Type="http://schemas.openxmlformats.org/officeDocument/2006/relationships/image"/><Relationship Id="rId5" Target="../tags/tag14.xml" Type="http://schemas.openxmlformats.org/officeDocument/2006/relationships/tags"/><Relationship Id="rId6" Target="../tags/tag15.xml" Type="http://schemas.openxmlformats.org/officeDocument/2006/relationships/tags"/><Relationship Id="rId7" Target="../tags/tag16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17.xml" Type="http://schemas.openxmlformats.org/officeDocument/2006/relationships/tags"/><Relationship Id="rId4" Target="../tags/tag18.xml" Type="http://schemas.openxmlformats.org/officeDocument/2006/relationships/tags"/><Relationship Id="rId5" Target="../media/image3.png" Type="http://schemas.openxmlformats.org/officeDocument/2006/relationships/image"/><Relationship Id="rId6" Target="../tags/tag19.xml" Type="http://schemas.openxmlformats.org/officeDocument/2006/relationships/tags"/><Relationship Id="rId7" Target="../tags/tag20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8.xml" Type="http://schemas.openxmlformats.org/officeDocument/2006/relationships/tags"/><Relationship Id="rId2" Target="../notesSlides/notesSlide6.xml" Type="http://schemas.openxmlformats.org/officeDocument/2006/relationships/notesSlide"/><Relationship Id="rId3" Target="../tags/tag21.xml" Type="http://schemas.openxmlformats.org/officeDocument/2006/relationships/tags"/><Relationship Id="rId4" Target="../tags/tag22.xml" Type="http://schemas.openxmlformats.org/officeDocument/2006/relationships/tags"/><Relationship Id="rId5" Target="../tags/tag23.xml" Type="http://schemas.openxmlformats.org/officeDocument/2006/relationships/tags"/><Relationship Id="rId6" Target="../tags/tag24.xml" Type="http://schemas.openxmlformats.org/officeDocument/2006/relationships/tags"/><Relationship Id="rId7" Target="../tags/tag25.xml" Type="http://schemas.openxmlformats.org/officeDocument/2006/relationships/tags"/><Relationship Id="rId8" Target="../tags/tag26.xml" Type="http://schemas.openxmlformats.org/officeDocument/2006/relationships/tags"/><Relationship Id="rId9" Target="../tags/tag27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6.xml" Type="http://schemas.openxmlformats.org/officeDocument/2006/relationships/tags"/><Relationship Id="rId11" Target="../tags/tag37.xml" Type="http://schemas.openxmlformats.org/officeDocument/2006/relationships/tags"/><Relationship Id="rId12" Target="../tags/tag38.xml" Type="http://schemas.openxmlformats.org/officeDocument/2006/relationships/tags"/><Relationship Id="rId13" Target="../tags/tag39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29.xml" Type="http://schemas.openxmlformats.org/officeDocument/2006/relationships/tags"/><Relationship Id="rId4" Target="../tags/tag30.xml" Type="http://schemas.openxmlformats.org/officeDocument/2006/relationships/tags"/><Relationship Id="rId5" Target="../tags/tag31.xml" Type="http://schemas.openxmlformats.org/officeDocument/2006/relationships/tags"/><Relationship Id="rId6" Target="../tags/tag32.xml" Type="http://schemas.openxmlformats.org/officeDocument/2006/relationships/tags"/><Relationship Id="rId7" Target="../tags/tag33.xml" Type="http://schemas.openxmlformats.org/officeDocument/2006/relationships/tags"/><Relationship Id="rId8" Target="../tags/tag34.xml" Type="http://schemas.openxmlformats.org/officeDocument/2006/relationships/tags"/><Relationship Id="rId9" Target="../tags/tag35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47.xml" Type="http://schemas.openxmlformats.org/officeDocument/2006/relationships/tags"/><Relationship Id="rId11" Target="../tags/tag48.xml" Type="http://schemas.openxmlformats.org/officeDocument/2006/relationships/tags"/><Relationship Id="rId12" Target="../tags/tag49.xml" Type="http://schemas.openxmlformats.org/officeDocument/2006/relationships/tags"/><Relationship Id="rId13" Target="../tags/tag50.xml" Type="http://schemas.openxmlformats.org/officeDocument/2006/relationships/tags"/><Relationship Id="rId14" Target="../tags/tag51.xml" Type="http://schemas.openxmlformats.org/officeDocument/2006/relationships/tags"/><Relationship Id="rId15" Target="../tags/tag52.xml" Type="http://schemas.openxmlformats.org/officeDocument/2006/relationships/tags"/><Relationship Id="rId16" Target="../tags/tag53.xml" Type="http://schemas.openxmlformats.org/officeDocument/2006/relationships/tags"/><Relationship Id="rId2" Target="../notesSlides/notesSlide8.xml" Type="http://schemas.openxmlformats.org/officeDocument/2006/relationships/notesSlide"/><Relationship Id="rId3" Target="../tags/tag40.xml" Type="http://schemas.openxmlformats.org/officeDocument/2006/relationships/tags"/><Relationship Id="rId4" Target="../tags/tag41.xml" Type="http://schemas.openxmlformats.org/officeDocument/2006/relationships/tags"/><Relationship Id="rId5" Target="../tags/tag42.xml" Type="http://schemas.openxmlformats.org/officeDocument/2006/relationships/tags"/><Relationship Id="rId6" Target="../tags/tag43.xml" Type="http://schemas.openxmlformats.org/officeDocument/2006/relationships/tags"/><Relationship Id="rId7" Target="../tags/tag44.xml" Type="http://schemas.openxmlformats.org/officeDocument/2006/relationships/tags"/><Relationship Id="rId8" Target="../tags/tag45.xml" Type="http://schemas.openxmlformats.org/officeDocument/2006/relationships/tags"/><Relationship Id="rId9" Target="../tags/tag46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61.xml" Type="http://schemas.openxmlformats.org/officeDocument/2006/relationships/tags"/><Relationship Id="rId11" Target="../tags/tag62.xml" Type="http://schemas.openxmlformats.org/officeDocument/2006/relationships/tags"/><Relationship Id="rId12" Target="../tags/tag63.xml" Type="http://schemas.openxmlformats.org/officeDocument/2006/relationships/tags"/><Relationship Id="rId13" Target="../tags/tag64.xml" Type="http://schemas.openxmlformats.org/officeDocument/2006/relationships/tags"/><Relationship Id="rId14" Target="../tags/tag65.xml" Type="http://schemas.openxmlformats.org/officeDocument/2006/relationships/tags"/><Relationship Id="rId15" Target="../tags/tag66.xml" Type="http://schemas.openxmlformats.org/officeDocument/2006/relationships/tags"/><Relationship Id="rId16" Target="../tags/tag67.xml" Type="http://schemas.openxmlformats.org/officeDocument/2006/relationships/tags"/><Relationship Id="rId17" Target="../tags/tag68.xml" Type="http://schemas.openxmlformats.org/officeDocument/2006/relationships/tags"/><Relationship Id="rId18" Target="../tags/tag69.xml" Type="http://schemas.openxmlformats.org/officeDocument/2006/relationships/tags"/><Relationship Id="rId19" Target="../tags/tag70.xml" Type="http://schemas.openxmlformats.org/officeDocument/2006/relationships/tags"/><Relationship Id="rId2" Target="../notesSlides/notesSlide9.xml" Type="http://schemas.openxmlformats.org/officeDocument/2006/relationships/notesSlide"/><Relationship Id="rId3" Target="../tags/tag54.xml" Type="http://schemas.openxmlformats.org/officeDocument/2006/relationships/tags"/><Relationship Id="rId4" Target="../tags/tag55.xml" Type="http://schemas.openxmlformats.org/officeDocument/2006/relationships/tags"/><Relationship Id="rId5" Target="../tags/tag56.xml" Type="http://schemas.openxmlformats.org/officeDocument/2006/relationships/tags"/><Relationship Id="rId6" Target="../tags/tag57.xml" Type="http://schemas.openxmlformats.org/officeDocument/2006/relationships/tags"/><Relationship Id="rId7" Target="../tags/tag58.xml" Type="http://schemas.openxmlformats.org/officeDocument/2006/relationships/tags"/><Relationship Id="rId8" Target="../tags/tag59.xml" Type="http://schemas.openxmlformats.org/officeDocument/2006/relationships/tags"/><Relationship Id="rId9" Target="../tags/tag60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76806" y="5014913"/>
            <a:ext cx="1682750" cy="0"/>
          </a:xfrm>
          <a:prstGeom prst="line">
            <a:avLst/>
          </a:prstGeom>
          <a:noFill/>
          <a:ln cmpd="sng" w="19050">
            <a:solidFill>
              <a:srgbClr val="E88B7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5132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05369" y="4613066"/>
            <a:ext cx="34252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pPr eaLnBrk="1" hangingPunct="1"/>
            <a:r>
              <a:rPr altLang="en-US" lang="zh-CN" sz="2000">
                <a:sym charset="0" pitchFamily="34" typeface="Arial"/>
              </a:rPr>
              <a:t>请在此输入您的副标题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altLang="en-US" lang="zh-CN" smtClean="0">
                <a:latin typeface="+mj-lt"/>
                <a:ea typeface="+mj-ea"/>
              </a:rPr>
              <a:t>请在此输入您的标题</a:t>
            </a:r>
          </a:p>
        </p:txBody>
      </p:sp>
      <p:sp>
        <p:nvSpPr>
          <p:cNvPr id="5" name="副标题 4"/>
          <p:cNvSpPr>
            <a:spLocks noGrp="1"/>
          </p:cNvSpPr>
          <p:nvPr>
            <p:ph idx="1" type="subTitle"/>
            <p:custDataLst>
              <p:tags r:id="rId6"/>
            </p:custDataLst>
          </p:nvPr>
        </p:nvSpPr>
        <p:spPr/>
        <p:txBody>
          <a:bodyPr anchor="ctr" anchorCtr="0" wrap="square">
            <a:normAutofit/>
          </a:bodyPr>
          <a:lstStyle/>
          <a:p>
            <a:pPr>
              <a:lnSpc>
                <a:spcPts val="1500"/>
              </a:lnSpc>
            </a:pPr>
            <a:r>
              <a:rPr altLang="en-US" lang="zh-CN" smtClean="0">
                <a:latin typeface="+mn-lt"/>
                <a:ea typeface="+mn-ea"/>
              </a:rPr>
              <a:t>请在此输入您的副标题</a:t>
            </a:r>
          </a:p>
        </p:txBody>
      </p:sp>
    </p:spTree>
    <p:custDataLst>
      <p:tags r:id="rId7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40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78038" y="5194916"/>
            <a:ext cx="1682750" cy="0"/>
          </a:xfrm>
          <a:prstGeom prst="line">
            <a:avLst/>
          </a:prstGeom>
          <a:noFill/>
          <a:ln cmpd="sng" w="19050">
            <a:solidFill>
              <a:srgbClr val="E88B7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143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78038" y="6729413"/>
            <a:ext cx="550862" cy="0"/>
          </a:xfrm>
          <a:prstGeom prst="line">
            <a:avLst/>
          </a:prstGeom>
          <a:noFill/>
          <a:ln cmpd="sng" w="12700">
            <a:solidFill>
              <a:srgbClr val="535353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pic>
        <p:nvPicPr>
          <p:cNvPr id="14342" name="Picture 6"/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19288" y="61855"/>
            <a:ext cx="8518254" cy="461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25651" y="4644425"/>
            <a:ext cx="8210809" cy="5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 bIns="46990" lIns="90170" rIns="90170" tIns="46990" wrap="square">
            <a:normAutofit/>
          </a:bodyPr>
          <a:lstStyle/>
          <a:p>
            <a:pPr eaLnBrk="1" hangingPunct="1"/>
            <a:r>
              <a:rPr altLang="en-US" lang="zh-CN" sz="2000"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018506" y="5267942"/>
            <a:ext cx="82284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indent="0" marL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lnSpc>
                <a:spcPts val="2600"/>
              </a:lnSpc>
              <a:spcBef>
                <a:spcPct val="20000"/>
              </a:spcBef>
              <a:buChar char="•"/>
              <a:defRPr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lnSpc>
                <a:spcPts val="2600"/>
              </a:lnSpc>
              <a:spcBef>
                <a:spcPct val="20000"/>
              </a:spcBef>
              <a:buChar char="»"/>
              <a:defRPr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请在此输入您的文本。请在此输入您的文本。请在此输入您的文本。请在此输入您的文本。请在此输入您的文本。</a:t>
            </a:r>
          </a:p>
        </p:txBody>
      </p:sp>
      <p:pic>
        <p:nvPicPr>
          <p:cNvPr id="10" name="Picture 3"/>
          <p:cNvPicPr>
            <a:picLocks noChangeArrowheads="1"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9474" y="267629"/>
            <a:ext cx="8097445" cy="417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1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0200" y="71438"/>
            <a:ext cx="9010650" cy="4513262"/>
          </a:xfrm>
          <a:prstGeom prst="rect">
            <a:avLst/>
          </a:prstGeom>
          <a:noFill/>
          <a:ln cmpd="sng" w="57150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7416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78038" y="5264470"/>
            <a:ext cx="1682750" cy="0"/>
          </a:xfrm>
          <a:prstGeom prst="line">
            <a:avLst/>
          </a:prstGeom>
          <a:noFill/>
          <a:ln cap="flat" cmpd="sng" w="19050">
            <a:solidFill>
              <a:srgbClr val="E88B7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78038" y="6729413"/>
            <a:ext cx="550862" cy="0"/>
          </a:xfrm>
          <a:prstGeom prst="line">
            <a:avLst/>
          </a:prstGeom>
          <a:noFill/>
          <a:ln cap="flat" cmpd="sng" w="12700">
            <a:solidFill>
              <a:srgbClr val="535353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8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25651" y="4657725"/>
            <a:ext cx="8248650" cy="63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>
            <a:normAutofit/>
          </a:bodyPr>
          <a:lstStyle/>
          <a:p>
            <a:pPr eaLnBrk="1" hangingPunct="1"/>
            <a:r>
              <a:rPr altLang="en-US" lang="zh-CN" sz="2000"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pic>
        <p:nvPicPr>
          <p:cNvPr id="11" name="Picture 7"/>
          <p:cNvPicPr>
            <a:picLocks noChangeArrowheads="1"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87308" y="71438"/>
            <a:ext cx="3001962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rrowheads="1"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98988" y="71438"/>
            <a:ext cx="30099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rrowheads="1"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10668" y="69850"/>
            <a:ext cx="30099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2009776" y="5337496"/>
            <a:ext cx="8264525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eaLnBrk="1" hangingPunct="1" indent="0" marL="0">
              <a:lnSpc>
                <a:spcPct val="150000"/>
              </a:lnSpc>
              <a:spcBef>
                <a:spcPct val="20000"/>
              </a:spcBef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</a:defRPr>
            </a:lvl1pPr>
            <a:lvl2pPr indent="-285750" marL="742950">
              <a:lnSpc>
                <a:spcPts val="2600"/>
              </a:lnSpc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</a:defRPr>
            </a:lvl2pPr>
            <a:lvl3pPr indent="-228600" marL="1143000">
              <a:lnSpc>
                <a:spcPts val="2600"/>
              </a:lnSpc>
              <a:spcBef>
                <a:spcPct val="20000"/>
              </a:spcBef>
              <a:buChar char="•"/>
              <a:defRPr sz="1400">
                <a:solidFill>
                  <a:schemeClr val="bg2"/>
                </a:solidFill>
              </a:defRPr>
            </a:lvl3pPr>
            <a:lvl4pPr indent="-228600" marL="1600200">
              <a:lnSpc>
                <a:spcPts val="2600"/>
              </a:lnSpc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</a:defRPr>
            </a:lvl4pPr>
            <a:lvl5pPr indent="-228600" marL="2057400">
              <a:lnSpc>
                <a:spcPts val="2600"/>
              </a:lnSpc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</a:defRPr>
            </a:lvl5pPr>
            <a:lvl6pPr eaLnBrk="0" fontAlgn="base" hangingPunct="0" indent="-228600" marL="251460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6pPr>
            <a:lvl7pPr eaLnBrk="0" fontAlgn="base" hangingPunct="0" indent="-228600" marL="297180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7pPr>
            <a:lvl8pPr eaLnBrk="0" fontAlgn="base" hangingPunct="0" indent="-228600" marL="342900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8pPr>
            <a:lvl9pPr eaLnBrk="0" fontAlgn="base" hangingPunct="0" indent="-228600" marL="388620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9pPr>
          </a:lstStyle>
          <a:p>
            <a:r>
              <a:rPr altLang="en-US" lang="zh-CN"/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14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41127" y="6083300"/>
            <a:ext cx="694449" cy="0"/>
          </a:xfrm>
          <a:prstGeom prst="line">
            <a:avLst/>
          </a:prstGeom>
          <a:noFill/>
          <a:ln cmpd="sng" w="12700">
            <a:solidFill>
              <a:srgbClr val="535353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392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41127" y="1357313"/>
            <a:ext cx="2121373" cy="0"/>
          </a:xfrm>
          <a:prstGeom prst="line">
            <a:avLst/>
          </a:prstGeom>
          <a:noFill/>
          <a:ln cap="flat" cmpd="sng" w="19050">
            <a:solidFill>
              <a:srgbClr val="E88B7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39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7153" y="681926"/>
            <a:ext cx="3954560" cy="7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>
            <a:normAutofit/>
          </a:bodyPr>
          <a:lstStyle/>
          <a:p>
            <a:pPr eaLnBrk="1" hangingPunct="1"/>
            <a:r>
              <a:rPr altLang="en-US" lang="zh-CN" sz="2400"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172865" y="1430339"/>
            <a:ext cx="3972572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eaLnBrk="1" hangingPunct="1" indent="0" marL="0">
              <a:lnSpc>
                <a:spcPct val="150000"/>
              </a:lnSpc>
              <a:spcBef>
                <a:spcPct val="20000"/>
              </a:spcBef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</a:defRPr>
            </a:lvl1pPr>
            <a:lvl2pPr indent="-285750" marL="742950">
              <a:lnSpc>
                <a:spcPts val="2600"/>
              </a:lnSpc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</a:defRPr>
            </a:lvl2pPr>
            <a:lvl3pPr indent="-228600" marL="1143000">
              <a:lnSpc>
                <a:spcPts val="2600"/>
              </a:lnSpc>
              <a:spcBef>
                <a:spcPct val="20000"/>
              </a:spcBef>
              <a:buChar char="•"/>
              <a:defRPr sz="1400">
                <a:solidFill>
                  <a:schemeClr val="bg2"/>
                </a:solidFill>
              </a:defRPr>
            </a:lvl3pPr>
            <a:lvl4pPr indent="-228600" marL="1600200">
              <a:lnSpc>
                <a:spcPts val="2600"/>
              </a:lnSpc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</a:defRPr>
            </a:lvl4pPr>
            <a:lvl5pPr indent="-228600" marL="2057400">
              <a:lnSpc>
                <a:spcPts val="2600"/>
              </a:lnSpc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</a:defRPr>
            </a:lvl5pPr>
            <a:lvl6pPr eaLnBrk="0" fontAlgn="base" hangingPunct="0" indent="-228600" marL="251460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6pPr>
            <a:lvl7pPr eaLnBrk="0" fontAlgn="base" hangingPunct="0" indent="-228600" marL="297180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7pPr>
            <a:lvl8pPr eaLnBrk="0" fontAlgn="base" hangingPunct="0" indent="-228600" marL="342900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8pPr>
            <a:lvl9pPr eaLnBrk="0" fontAlgn="base" hangingPunct="0" indent="-228600" marL="388620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</a:defRPr>
            </a:lvl9pPr>
          </a:lstStyle>
          <a:p>
            <a:r>
              <a:rPr altLang="en-US" lang="zh-CN"/>
              <a:t>请在此输入您的文本。请在此输入您的文本。请在此输入您的文本。请在此输入您的文本。请在此输入您的文本。</a:t>
            </a:r>
          </a:p>
        </p:txBody>
      </p:sp>
      <p:pic>
        <p:nvPicPr>
          <p:cNvPr id="11" name="Picture 2"/>
          <p:cNvPicPr>
            <a:picLocks noChangeArrowheads="1"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68949" y="-6129"/>
            <a:ext cx="5124881" cy="342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rrowheads="1"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68151" y="3414713"/>
            <a:ext cx="5126476" cy="34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1"/>
    </p:custData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60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97326" y="3984625"/>
            <a:ext cx="1943850" cy="0"/>
          </a:xfrm>
          <a:prstGeom prst="line">
            <a:avLst/>
          </a:prstGeom>
          <a:noFill/>
          <a:ln cmpd="sng" w="19050">
            <a:solidFill>
              <a:srgbClr val="E3AD6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35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5889" y="3469995"/>
            <a:ext cx="4619870" cy="54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23562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53263" y="6426954"/>
            <a:ext cx="550862" cy="0"/>
          </a:xfrm>
          <a:prstGeom prst="line">
            <a:avLst/>
          </a:prstGeom>
          <a:noFill/>
          <a:ln cmpd="sng" w="12700">
            <a:solidFill>
              <a:srgbClr val="E3AD6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3564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350001" y="811213"/>
            <a:ext cx="1674813" cy="0"/>
          </a:xfrm>
          <a:prstGeom prst="line">
            <a:avLst/>
          </a:prstGeom>
          <a:noFill/>
          <a:ln cmpd="sng" w="19050">
            <a:solidFill>
              <a:srgbClr val="E3AD6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3565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80151" y="247610"/>
            <a:ext cx="4568690" cy="5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23566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24614" y="3145054"/>
            <a:ext cx="549275" cy="0"/>
          </a:xfrm>
          <a:prstGeom prst="line">
            <a:avLst/>
          </a:prstGeom>
          <a:noFill/>
          <a:ln cmpd="sng" w="12700">
            <a:solidFill>
              <a:srgbClr val="E3AD6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6280151" y="1120774"/>
            <a:ext cx="4568690" cy="199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eaLnBrk="1" hangingPunct="1" indent="0" marL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r>
              <a:rPr altLang="en-US" lang="zh-CN"/>
              <a:t>请在此输入您的文本。请在此输入您的文本。请在此输入您的文本。</a:t>
            </a: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1325889" y="4294187"/>
            <a:ext cx="4619870" cy="203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eaLnBrk="1" hangingPunct="1" indent="0" marL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r>
              <a:rPr altLang="en-US" lang="zh-CN"/>
              <a:t>请在此输入您的文本。请在此输入您的文本。请在此输入您的文本。</a:t>
            </a:r>
          </a:p>
        </p:txBody>
      </p:sp>
      <p:pic>
        <p:nvPicPr>
          <p:cNvPr id="23556" name="Picture 4"/>
          <p:cNvPicPr>
            <a:picLocks noChangeArrowheads="1"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9243" y="-10632"/>
            <a:ext cx="5164837" cy="36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rrowheads="1"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80999" y="252880"/>
            <a:ext cx="4641326" cy="30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rrowheads="1" noChangeAspect="1"/>
          </p:cNvPicPr>
          <p:nvPr>
            <p:custDataLst>
              <p:tags r:id="rId15"/>
            </p:custDataLst>
          </p:nvPr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45759" y="3232074"/>
            <a:ext cx="5164837" cy="3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rrowheads="1" noChangeAspect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07515" y="3490316"/>
            <a:ext cx="4641326" cy="31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8"/>
    </p:custData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3" name="Picture 3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42089" y="4817768"/>
            <a:ext cx="2462426" cy="174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715125" y="6626225"/>
            <a:ext cx="431800" cy="0"/>
          </a:xfrm>
          <a:prstGeom prst="line">
            <a:avLst/>
          </a:prstGeom>
          <a:noFill/>
          <a:ln cmpd="sng" w="9525">
            <a:solidFill>
              <a:srgbClr val="6F6F6F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2812257" y="3390107"/>
            <a:ext cx="6858000" cy="77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36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45696" y="2602934"/>
            <a:ext cx="474408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 lnSpcReduction="20000"/>
          </a:bodyPr>
          <a:lstStyle/>
          <a:p>
            <a:pPr eaLnBrk="1" hangingPunct="1"/>
            <a:r>
              <a:rPr altLang="en-US" lang="zh-CN" sz="2800"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6466562" y="3136791"/>
            <a:ext cx="4723216" cy="161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990" compatLnSpc="1" lIns="90170" numCol="1" rIns="90170" tIns="46990" vert="horz" wrap="square">
            <a:normAutofit/>
          </a:bodyPr>
          <a:lstStyle>
            <a:lvl1pPr indent="0" marL="0">
              <a:lnSpc>
                <a:spcPts val="26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lnSpc>
                <a:spcPts val="2600"/>
              </a:lnSpc>
              <a:spcBef>
                <a:spcPct val="20000"/>
              </a:spcBef>
              <a:buChar char="•"/>
              <a:defRPr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lnSpc>
                <a:spcPts val="2600"/>
              </a:lnSpc>
              <a:spcBef>
                <a:spcPct val="20000"/>
              </a:spcBef>
              <a:buChar char="»"/>
              <a:defRPr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请在此输入您的文本。请在此输入您的文本。</a:t>
            </a:r>
          </a:p>
        </p:txBody>
      </p:sp>
      <p:pic>
        <p:nvPicPr>
          <p:cNvPr id="11" name="Picture 4"/>
          <p:cNvPicPr>
            <a:picLocks noChangeArrowheads="1"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24001" y="0"/>
            <a:ext cx="4678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rrowheads="1"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5126" y="5024134"/>
            <a:ext cx="2118908" cy="13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3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06295" y="962025"/>
            <a:ext cx="2206883" cy="0"/>
          </a:xfrm>
          <a:prstGeom prst="line">
            <a:avLst/>
          </a:prstGeom>
          <a:noFill/>
          <a:ln cmpd="sng" w="19050">
            <a:solidFill>
              <a:srgbClr val="E88B7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458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4859" y="622300"/>
            <a:ext cx="4844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2458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303120" y="2136775"/>
            <a:ext cx="722441" cy="0"/>
          </a:xfrm>
          <a:prstGeom prst="line">
            <a:avLst/>
          </a:prstGeom>
          <a:noFill/>
          <a:ln cmpd="sng" w="12700">
            <a:solidFill>
              <a:schemeClr val="bg2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4585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90420" y="2954338"/>
            <a:ext cx="2206883" cy="0"/>
          </a:xfrm>
          <a:prstGeom prst="line">
            <a:avLst/>
          </a:prstGeom>
          <a:noFill/>
          <a:ln cmpd="sng" w="19050">
            <a:solidFill>
              <a:srgbClr val="E88B7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4586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8984" y="2616200"/>
            <a:ext cx="48676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24587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87245" y="4129088"/>
            <a:ext cx="722441" cy="0"/>
          </a:xfrm>
          <a:prstGeom prst="line">
            <a:avLst/>
          </a:prstGeom>
          <a:noFill/>
          <a:ln cmpd="sng" w="12700">
            <a:solidFill>
              <a:schemeClr val="bg2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4589" name="Line 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72957" y="4946650"/>
            <a:ext cx="2206883" cy="0"/>
          </a:xfrm>
          <a:prstGeom prst="line">
            <a:avLst/>
          </a:prstGeom>
          <a:noFill/>
          <a:ln cmpd="sng" w="19050">
            <a:solidFill>
              <a:srgbClr val="E88B7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4590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01521" y="4606925"/>
            <a:ext cx="4888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24591" name="Line 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69784" y="6121400"/>
            <a:ext cx="722442" cy="0"/>
          </a:xfrm>
          <a:prstGeom prst="line">
            <a:avLst/>
          </a:prstGeom>
          <a:noFill/>
          <a:ln cmpd="sng" w="12700">
            <a:solidFill>
              <a:schemeClr val="bg2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1239622" y="1052514"/>
            <a:ext cx="4882207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eaLnBrk="1" hangingPunct="1" indent="0" marL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r>
              <a:rPr altLang="en-US" lang="zh-CN"/>
              <a:t>请在此输入您的文本。请在此输入您的文本。</a:t>
            </a:r>
          </a:p>
        </p:txBody>
      </p: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1222159" y="3044826"/>
            <a:ext cx="488429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eaLnBrk="1" hangingPunct="1" indent="0" marL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r>
              <a:rPr altLang="en-US" lang="zh-CN"/>
              <a:t>请在此输入您的文本。请在此输入您的文本。</a:t>
            </a:r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1206284" y="5038726"/>
            <a:ext cx="488429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eaLnBrk="1" hangingPunct="1" indent="0" marL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r>
              <a:rPr altLang="en-US" lang="zh-CN"/>
              <a:t>请在此输入您的文本。请在此输入您的文本。</a:t>
            </a:r>
          </a:p>
        </p:txBody>
      </p:sp>
      <p:pic>
        <p:nvPicPr>
          <p:cNvPr id="20" name="Picture 4"/>
          <p:cNvPicPr>
            <a:picLocks noChangeArrowheads="1"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26040" y="0"/>
            <a:ext cx="4678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7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01047" y="137357"/>
            <a:ext cx="8789907" cy="65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71959" y="261185"/>
            <a:ext cx="9846779" cy="5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88B7E"/>
                </a:solidFill>
                <a:sym charset="0" pitchFamily="34" typeface="Arial"/>
              </a:defRPr>
            </a:lvl2pPr>
            <a:lvl3pPr>
              <a:defRPr sz="2800">
                <a:solidFill>
                  <a:srgbClr val="E88B7E"/>
                </a:solidFill>
                <a:sym charset="0" pitchFamily="34" typeface="Arial"/>
              </a:defRPr>
            </a:lvl3pPr>
            <a:lvl4pPr>
              <a:defRPr sz="2800">
                <a:solidFill>
                  <a:srgbClr val="E88B7E"/>
                </a:solidFill>
                <a:sym charset="0" pitchFamily="34" typeface="Arial"/>
              </a:defRPr>
            </a:lvl4pPr>
            <a:lvl5pPr>
              <a:defRPr sz="2800">
                <a:solidFill>
                  <a:srgbClr val="E88B7E"/>
                </a:solidFill>
                <a:sym charset="0" pitchFamily="34" typeface="Arial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20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59" y="911226"/>
            <a:ext cx="1077132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chemeClr val="tx2"/>
                </a:solidFill>
                <a:sym charset="0" pitchFamily="34" typeface="Arial"/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21" name="箭头 2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549835" y="4465783"/>
            <a:ext cx="9066507" cy="10317"/>
          </a:xfrm>
          <a:prstGeom prst="line">
            <a:avLst/>
          </a:prstGeom>
          <a:noFill/>
          <a:ln cap="flat" cmpd="sng" w="38100">
            <a:solidFill>
              <a:srgbClr val="EB9387"/>
            </a:solidFill>
            <a:prstDash val="dash"/>
            <a:round/>
            <a:tailEnd len="med" type="arrow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grpSp>
        <p:nvGrpSpPr>
          <p:cNvPr id="22" name="Group 4"/>
          <p:cNvGrpSpPr/>
          <p:nvPr>
            <p:custDataLst>
              <p:tags r:id="rId6"/>
            </p:custDataLst>
          </p:nvPr>
        </p:nvGrpSpPr>
        <p:grpSpPr>
          <a:xfrm>
            <a:off x="5666021" y="3545828"/>
            <a:ext cx="638175" cy="696913"/>
            <a:chExt cx="1006" cy="1099"/>
          </a:xfrm>
        </p:grpSpPr>
        <p:sp>
          <p:nvSpPr>
            <p:cNvPr id="23" name="Oval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4" name="AutoShap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grpSp>
        <p:nvGrpSpPr>
          <p:cNvPr id="28" name="Group 10"/>
          <p:cNvGrpSpPr/>
          <p:nvPr>
            <p:custDataLst>
              <p:tags r:id="rId9"/>
            </p:custDataLst>
          </p:nvPr>
        </p:nvGrpSpPr>
        <p:grpSpPr>
          <a:xfrm>
            <a:off x="8715649" y="4639615"/>
            <a:ext cx="638175" cy="696912"/>
            <a:chExt cx="1006" cy="1096"/>
          </a:xfrm>
        </p:grpSpPr>
        <p:sp>
          <p:nvSpPr>
            <p:cNvPr id="29" name="Oval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V="1" rot="10800000">
              <a:off x="0" y="92"/>
              <a:ext cx="1007" cy="1004"/>
            </a:xfrm>
            <a:prstGeom prst="ellips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0" name="AutoShap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0800000">
              <a:off x="210" y="0"/>
              <a:ext cx="590" cy="186"/>
            </a:xfrm>
            <a:prstGeom prst="flowChartMerg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grpSp>
        <p:nvGrpSpPr>
          <p:cNvPr id="31" name="Group 13"/>
          <p:cNvGrpSpPr/>
          <p:nvPr>
            <p:custDataLst>
              <p:tags r:id="rId12"/>
            </p:custDataLst>
          </p:nvPr>
        </p:nvGrpSpPr>
        <p:grpSpPr>
          <a:xfrm rot="10800000">
            <a:off x="2228933" y="4592435"/>
            <a:ext cx="638175" cy="696912"/>
            <a:chExt cx="1006" cy="1099"/>
          </a:xfrm>
        </p:grpSpPr>
        <p:sp>
          <p:nvSpPr>
            <p:cNvPr id="32" name="Oval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AutoShap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sp>
        <p:nvSpPr>
          <p:cNvPr id="34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55858" y="2794132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5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58011" y="3206209"/>
            <a:ext cx="2398119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8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47197" y="4633198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9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49067" y="5045275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40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51076" y="2795521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41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52663" y="3207598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</p:spTree>
    <p:custDataLst>
      <p:tags r:id="rId21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371959" y="261185"/>
            <a:ext cx="9846779" cy="5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88B7E"/>
                </a:solidFill>
                <a:sym charset="0" pitchFamily="34" typeface="Arial"/>
              </a:defRPr>
            </a:lvl2pPr>
            <a:lvl3pPr>
              <a:defRPr sz="2800">
                <a:solidFill>
                  <a:srgbClr val="E88B7E"/>
                </a:solidFill>
                <a:sym charset="0" pitchFamily="34" typeface="Arial"/>
              </a:defRPr>
            </a:lvl3pPr>
            <a:lvl4pPr>
              <a:defRPr sz="2800">
                <a:solidFill>
                  <a:srgbClr val="E88B7E"/>
                </a:solidFill>
                <a:sym charset="0" pitchFamily="34" typeface="Arial"/>
              </a:defRPr>
            </a:lvl4pPr>
            <a:lvl5pPr>
              <a:defRPr sz="2800">
                <a:solidFill>
                  <a:srgbClr val="E88B7E"/>
                </a:solidFill>
                <a:sym charset="0" pitchFamily="34" typeface="Arial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59" y="911226"/>
            <a:ext cx="1077132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chemeClr val="tx2"/>
                </a:solidFill>
                <a:sym charset="0" pitchFamily="34" typeface="Arial"/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27" name="箭头 2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549835" y="4465783"/>
            <a:ext cx="9066507" cy="10317"/>
          </a:xfrm>
          <a:prstGeom prst="line">
            <a:avLst/>
          </a:prstGeom>
          <a:noFill/>
          <a:ln cap="flat" cmpd="sng" w="38100">
            <a:solidFill>
              <a:srgbClr val="EB9387"/>
            </a:solidFill>
            <a:prstDash val="dash"/>
            <a:round/>
            <a:tailEnd len="med" type="arrow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grpSp>
        <p:nvGrpSpPr>
          <p:cNvPr id="28" name="Group 4"/>
          <p:cNvGrpSpPr/>
          <p:nvPr>
            <p:custDataLst>
              <p:tags r:id="rId6"/>
            </p:custDataLst>
          </p:nvPr>
        </p:nvGrpSpPr>
        <p:grpSpPr>
          <a:xfrm>
            <a:off x="4534644" y="3545828"/>
            <a:ext cx="638175" cy="696913"/>
            <a:chExt cx="1006" cy="1099"/>
          </a:xfrm>
        </p:grpSpPr>
        <p:sp>
          <p:nvSpPr>
            <p:cNvPr id="29" name="Oval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AutoShap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grpSp>
        <p:nvGrpSpPr>
          <p:cNvPr id="31" name="Group 7"/>
          <p:cNvGrpSpPr/>
          <p:nvPr>
            <p:custDataLst>
              <p:tags r:id="rId9"/>
            </p:custDataLst>
          </p:nvPr>
        </p:nvGrpSpPr>
        <p:grpSpPr>
          <a:xfrm>
            <a:off x="9146066" y="3545828"/>
            <a:ext cx="639762" cy="696913"/>
            <a:chExt cx="1006" cy="1099"/>
          </a:xfrm>
          <a:solidFill>
            <a:schemeClr val="tx1"/>
          </a:solidFill>
        </p:grpSpPr>
        <p:sp>
          <p:nvSpPr>
            <p:cNvPr id="32" name="Oval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3" name="AutoShap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grpSp>
        <p:nvGrpSpPr>
          <p:cNvPr id="34" name="Group 10"/>
          <p:cNvGrpSpPr/>
          <p:nvPr>
            <p:custDataLst>
              <p:tags r:id="rId12"/>
            </p:custDataLst>
          </p:nvPr>
        </p:nvGrpSpPr>
        <p:grpSpPr>
          <a:xfrm>
            <a:off x="6840355" y="4639615"/>
            <a:ext cx="638175" cy="696912"/>
            <a:chExt cx="1006" cy="1096"/>
          </a:xfrm>
        </p:grpSpPr>
        <p:sp>
          <p:nvSpPr>
            <p:cNvPr id="35" name="Oval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V="1" rot="10800000">
              <a:off x="0" y="92"/>
              <a:ext cx="1007" cy="1004"/>
            </a:xfrm>
            <a:prstGeom prst="ellips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6" name="AutoShap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10800000">
              <a:off x="210" y="0"/>
              <a:ext cx="590" cy="186"/>
            </a:xfrm>
            <a:prstGeom prst="flowChartMerg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grpSp>
        <p:nvGrpSpPr>
          <p:cNvPr id="37" name="Group 13"/>
          <p:cNvGrpSpPr/>
          <p:nvPr>
            <p:custDataLst>
              <p:tags r:id="rId15"/>
            </p:custDataLst>
          </p:nvPr>
        </p:nvGrpSpPr>
        <p:grpSpPr>
          <a:xfrm rot="10800000">
            <a:off x="2228933" y="4592435"/>
            <a:ext cx="638175" cy="696912"/>
            <a:chExt cx="1006" cy="1099"/>
          </a:xfrm>
        </p:grpSpPr>
        <p:sp>
          <p:nvSpPr>
            <p:cNvPr id="38" name="Oval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9" name="AutoShap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sp>
        <p:nvSpPr>
          <p:cNvPr id="40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80564" y="2794132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41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82717" y="3206209"/>
            <a:ext cx="2398119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42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45308" y="4592435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43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047743" y="5004512"/>
            <a:ext cx="2398119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44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15820" y="4633198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45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17690" y="5045275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46" name="Text Box 2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51076" y="2795521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47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52663" y="3207598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</p:spTree>
    <p:custDataLst>
      <p:tags r:id="rId26"/>
    </p:custData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1" name="箭头 2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2442" y="4402840"/>
            <a:ext cx="11065790" cy="73261"/>
          </a:xfrm>
          <a:prstGeom prst="line">
            <a:avLst/>
          </a:prstGeom>
          <a:noFill/>
          <a:ln cap="flat" cmpd="sng" w="38100">
            <a:solidFill>
              <a:srgbClr val="EB9387"/>
            </a:solidFill>
            <a:prstDash val="dash"/>
            <a:round/>
            <a:tailEnd len="med" type="arrow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grpSp>
        <p:nvGrpSpPr>
          <p:cNvPr id="12292" name="Group 4"/>
          <p:cNvGrpSpPr/>
          <p:nvPr>
            <p:custDataLst>
              <p:tags r:id="rId4"/>
            </p:custDataLst>
          </p:nvPr>
        </p:nvGrpSpPr>
        <p:grpSpPr>
          <a:xfrm>
            <a:off x="3527251" y="3545828"/>
            <a:ext cx="638175" cy="696913"/>
            <a:chExt cx="1006" cy="1099"/>
          </a:xfrm>
        </p:grpSpPr>
        <p:sp>
          <p:nvSpPr>
            <p:cNvPr id="12293" name="Oval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294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DE97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grpSp>
        <p:nvGrpSpPr>
          <p:cNvPr id="12295" name="Group 7"/>
          <p:cNvGrpSpPr/>
          <p:nvPr>
            <p:custDataLst>
              <p:tags r:id="rId7"/>
            </p:custDataLst>
          </p:nvPr>
        </p:nvGrpSpPr>
        <p:grpSpPr>
          <a:xfrm>
            <a:off x="8138673" y="3545828"/>
            <a:ext cx="639762" cy="696913"/>
            <a:chExt cx="1006" cy="1099"/>
          </a:xfrm>
        </p:grpSpPr>
        <p:sp>
          <p:nvSpPr>
            <p:cNvPr id="12296" name="Oval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DB4733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297" name="AutoShap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DB4733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grpSp>
        <p:nvGrpSpPr>
          <p:cNvPr id="12298" name="Group 10"/>
          <p:cNvGrpSpPr/>
          <p:nvPr>
            <p:custDataLst>
              <p:tags r:id="rId10"/>
            </p:custDataLst>
          </p:nvPr>
        </p:nvGrpSpPr>
        <p:grpSpPr>
          <a:xfrm>
            <a:off x="5832962" y="4639615"/>
            <a:ext cx="638175" cy="696912"/>
            <a:chExt cx="1006" cy="1096"/>
          </a:xfrm>
        </p:grpSpPr>
        <p:sp>
          <p:nvSpPr>
            <p:cNvPr id="12299" name="Oval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V="1" rot="10800000">
              <a:off x="0" y="92"/>
              <a:ext cx="1007" cy="1004"/>
            </a:xfrm>
            <a:prstGeom prst="ellips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2300" name="AutoShap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>
              <a:off x="210" y="0"/>
              <a:ext cx="590" cy="186"/>
            </a:xfrm>
            <a:prstGeom prst="flowChartMerge">
              <a:avLst/>
            </a:prstGeom>
            <a:solidFill>
              <a:srgbClr val="E6B9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grpSp>
        <p:nvGrpSpPr>
          <p:cNvPr id="12301" name="Group 13"/>
          <p:cNvGrpSpPr/>
          <p:nvPr>
            <p:custDataLst>
              <p:tags r:id="rId13"/>
            </p:custDataLst>
          </p:nvPr>
        </p:nvGrpSpPr>
        <p:grpSpPr>
          <a:xfrm rot="10800000">
            <a:off x="1221540" y="4592435"/>
            <a:ext cx="638175" cy="696912"/>
            <a:chExt cx="1006" cy="1099"/>
          </a:xfrm>
        </p:grpSpPr>
        <p:sp>
          <p:nvSpPr>
            <p:cNvPr id="12302" name="Oval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en-US" lang="zh-CN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2303" name="AutoShap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sp>
        <p:nvSpPr>
          <p:cNvPr id="12304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1959" y="911226"/>
            <a:ext cx="1077132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chemeClr val="tx2"/>
                </a:solidFill>
                <a:sym charset="0" pitchFamily="34" typeface="Arial"/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73171" y="2794132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75324" y="3206209"/>
            <a:ext cx="2398119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915" y="4592435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40350" y="5004512"/>
            <a:ext cx="2398119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08427" y="4633198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710297" y="5045275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3683" y="2795521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5270" y="3207598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12313" name="Group 25"/>
          <p:cNvGrpSpPr/>
          <p:nvPr>
            <p:custDataLst>
              <p:tags r:id="rId25"/>
            </p:custDataLst>
          </p:nvPr>
        </p:nvGrpSpPr>
        <p:grpSpPr>
          <a:xfrm>
            <a:off x="10445971" y="4605485"/>
            <a:ext cx="638175" cy="696912"/>
            <a:chExt cx="1006" cy="1096"/>
          </a:xfrm>
        </p:grpSpPr>
        <p:sp>
          <p:nvSpPr>
            <p:cNvPr id="12314" name="Oval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flipV="1" rot="10800000">
              <a:off x="0" y="92"/>
              <a:ext cx="1007" cy="1004"/>
            </a:xfrm>
            <a:prstGeom prst="ellipse">
              <a:avLst/>
            </a:prstGeom>
            <a:solidFill>
              <a:srgbClr val="E88B7E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/>
            <a:p>
              <a:pPr algn="ctr" eaLnBrk="1" hangingPunct="1"/>
              <a:r>
                <a:rPr altLang="zh-CN" lang="en-US" smtClean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2315" name="AutoShap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10800000">
              <a:off x="210" y="0"/>
              <a:ext cx="590" cy="186"/>
            </a:xfrm>
            <a:prstGeom prst="flowChartMerge">
              <a:avLst/>
            </a:prstGeom>
            <a:solidFill>
              <a:srgbClr val="E88B7E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 fontScale="22500" lnSpcReduction="20000"/>
            </a:bodyPr>
            <a:lstStyle/>
            <a:p>
              <a:endParaRPr altLang="en-US" lang="zh-CN"/>
            </a:p>
          </p:txBody>
        </p:sp>
      </p:grpSp>
      <p:sp>
        <p:nvSpPr>
          <p:cNvPr id="12316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9202659" y="2798069"/>
            <a:ext cx="1720984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205377" y="3225644"/>
            <a:ext cx="2398120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0" name="文本框 29"/>
          <p:cNvSpPr txBox="1"/>
          <p:nvPr>
            <p:custDataLst>
              <p:tags r:id="rId30"/>
            </p:custDataLst>
          </p:nvPr>
        </p:nvSpPr>
        <p:spPr>
          <a:xfrm>
            <a:off x="371959" y="261185"/>
            <a:ext cx="9846779" cy="5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88B7E"/>
                </a:solidFill>
                <a:sym charset="0" pitchFamily="34" typeface="Arial"/>
              </a:defRPr>
            </a:lvl2pPr>
            <a:lvl3pPr>
              <a:defRPr sz="2800">
                <a:solidFill>
                  <a:srgbClr val="E88B7E"/>
                </a:solidFill>
                <a:sym charset="0" pitchFamily="34" typeface="Arial"/>
              </a:defRPr>
            </a:lvl3pPr>
            <a:lvl4pPr>
              <a:defRPr sz="2800">
                <a:solidFill>
                  <a:srgbClr val="E88B7E"/>
                </a:solidFill>
                <a:sym charset="0" pitchFamily="34" typeface="Arial"/>
              </a:defRPr>
            </a:lvl4pPr>
            <a:lvl5pPr>
              <a:defRPr sz="2800">
                <a:solidFill>
                  <a:srgbClr val="E88B7E"/>
                </a:solidFill>
                <a:sym charset="0" pitchFamily="34" typeface="Arial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</p:spTree>
    <p:custDataLst>
      <p:tags r:id="rId31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5" name="Rectangle 3"/>
          <p:cNvSpPr>
            <a:spLocks noChangeArrowheads="1"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altLang="en-US" lang="zh-CN" smtClean="0">
                <a:solidFill>
                  <a:schemeClr val="tx1"/>
                </a:solidFill>
                <a:latin typeface="+mj-lt"/>
                <a:ea typeface="+mj-ea"/>
              </a:rPr>
              <a:t>请在此输入您的标题</a:t>
            </a:r>
          </a:p>
        </p:txBody>
      </p:sp>
      <p:sp>
        <p:nvSpPr>
          <p:cNvPr id="13316" name="Rectangle 4"/>
          <p:cNvSpPr>
            <a:spLocks noChangeArrowheads="1"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altLang="en-US" lang="zh-CN" smtClean="0">
                <a:solidFill>
                  <a:schemeClr val="tx2"/>
                </a:solidFill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8849" y="1"/>
            <a:ext cx="215900" cy="2924175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zh-CN" lang="zh-CN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6049" y="398464"/>
            <a:ext cx="14686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60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001</a:t>
            </a:r>
          </a:p>
        </p:txBody>
      </p:sp>
      <p:sp>
        <p:nvSpPr>
          <p:cNvPr id="21511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14463" y="1473201"/>
            <a:ext cx="6939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2151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696700" y="5174524"/>
            <a:ext cx="495300" cy="957263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zh-CN" lang="zh-CN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418433" y="1998663"/>
            <a:ext cx="9678353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indent="0" marL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lnSpc>
                <a:spcPts val="2600"/>
              </a:lnSpc>
              <a:spcBef>
                <a:spcPct val="20000"/>
              </a:spcBef>
              <a:buChar char="•"/>
              <a:defRPr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lnSpc>
                <a:spcPts val="2600"/>
              </a:lnSpc>
              <a:spcBef>
                <a:spcPct val="20000"/>
              </a:spcBef>
              <a:buChar char="»"/>
              <a:defRPr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8"/>
    </p:custData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4812" y="1"/>
            <a:ext cx="215900" cy="2924175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zh-CN" lang="zh-CN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12624" y="2187576"/>
            <a:ext cx="14686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60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001</a:t>
            </a:r>
          </a:p>
        </p:txBody>
      </p:sp>
      <p:sp>
        <p:nvSpPr>
          <p:cNvPr id="2253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29787" y="3228976"/>
            <a:ext cx="2901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在此编辑标题</a:t>
            </a:r>
          </a:p>
        </p:txBody>
      </p:sp>
      <p:sp>
        <p:nvSpPr>
          <p:cNvPr id="2253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67904" y="3933826"/>
            <a:ext cx="215900" cy="2924175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zh-CN" lang="zh-CN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29382" y="3686176"/>
            <a:ext cx="14686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altLang="zh-CN" lang="en-US" sz="60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002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28508" y="763024"/>
            <a:ext cx="28610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在此编辑标题</a:t>
            </a: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1328200" y="3686174"/>
            <a:ext cx="463864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indent="0" marL="0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lnSpc>
                <a:spcPts val="2600"/>
              </a:lnSpc>
              <a:spcBef>
                <a:spcPct val="20000"/>
              </a:spcBef>
              <a:buChar char="•"/>
              <a:defRPr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lnSpc>
                <a:spcPts val="2600"/>
              </a:lnSpc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lnSpc>
                <a:spcPts val="2600"/>
              </a:lnSpc>
              <a:spcBef>
                <a:spcPct val="20000"/>
              </a:spcBef>
              <a:buChar char="»"/>
              <a:defRPr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请在此输入您的文本。请在此输入您的文本。请在此输入您的文本。请在此输入您的文本。</a:t>
            </a: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6245818" y="1224689"/>
            <a:ext cx="4574746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>
                <a:solidFill>
                  <a:schemeClr val="bg2"/>
                </a:solidFill>
                <a:latin typeface="+mn-lt"/>
                <a:ea typeface="+mn-ea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</a:defRPr>
            </a:lvl9pPr>
          </a:lstStyle>
          <a:p>
            <a:pPr algn="r"/>
            <a:r>
              <a:rPr altLang="en-US" lang="zh-CN"/>
              <a:t>请在此输入您的文本。请在此输入您的文本。请在此输入您的文本。请在此输入您的文本。</a:t>
            </a:r>
          </a:p>
        </p:txBody>
      </p:sp>
    </p:spTree>
    <p:custDataLst>
      <p:tags r:id="rId11"/>
    </p:custData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圆角矩形 3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16013" y="3098234"/>
            <a:ext cx="2714625" cy="3187700"/>
          </a:xfrm>
          <a:prstGeom prst="roundRect">
            <a:avLst>
              <a:gd fmla="val 6144" name="adj"/>
            </a:avLst>
          </a:prstGeom>
          <a:solidFill>
            <a:srgbClr val="E88B7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zh-CN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8436" name="圆角矩形 6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2063" y="3229997"/>
            <a:ext cx="2422525" cy="2911475"/>
          </a:xfrm>
          <a:prstGeom prst="roundRect">
            <a:avLst>
              <a:gd fmla="val 6144" name="adj"/>
            </a:avLst>
          </a:pr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altLang="en-US" lang="zh-CN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18437" name="圆角矩形 6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07321" y="3098234"/>
            <a:ext cx="2714625" cy="3187700"/>
          </a:xfrm>
          <a:prstGeom prst="roundRect">
            <a:avLst>
              <a:gd fmla="val 6144" name="adj"/>
            </a:avLst>
          </a:prstGeom>
          <a:solidFill>
            <a:srgbClr val="E6B98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zh-CN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8438" name="圆角矩形 7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53371" y="3229997"/>
            <a:ext cx="2422525" cy="2911475"/>
          </a:xfrm>
          <a:prstGeom prst="roundRect">
            <a:avLst>
              <a:gd fmla="val 6144" name="adj"/>
            </a:avLst>
          </a:pr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altLang="en-US" lang="zh-CN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18439" name="文本框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16013" y="1748859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18441" name="文本框 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07321" y="1748859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1844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46324" y="2206059"/>
            <a:ext cx="215900" cy="215900"/>
          </a:xfrm>
          <a:prstGeom prst="ellipse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8443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155095" y="2201296"/>
            <a:ext cx="215900" cy="215900"/>
          </a:xfrm>
          <a:prstGeom prst="ellipse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844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947924" y="2417196"/>
            <a:ext cx="0" cy="812800"/>
          </a:xfrm>
          <a:prstGeom prst="line">
            <a:avLst/>
          </a:prstGeom>
          <a:noFill/>
          <a:ln cap="flat" cmpd="sng" w="28575">
            <a:solidFill>
              <a:srgbClr val="E88B7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844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8266220" y="2321946"/>
            <a:ext cx="0" cy="812800"/>
          </a:xfrm>
          <a:prstGeom prst="line">
            <a:avLst/>
          </a:prstGeom>
          <a:noFill/>
          <a:ln cap="flat" cmpd="sng" w="28575">
            <a:solidFill>
              <a:srgbClr val="E6B98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1260529" y="271058"/>
            <a:ext cx="9670942" cy="7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>
              <a:defRPr sz="2800"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88B7E"/>
                </a:solidFill>
                <a:sym charset="0" pitchFamily="34" typeface="Arial"/>
              </a:defRPr>
            </a:lvl2pPr>
            <a:lvl3pPr>
              <a:defRPr sz="2800">
                <a:solidFill>
                  <a:srgbClr val="E88B7E"/>
                </a:solidFill>
                <a:sym charset="0" pitchFamily="34" typeface="Arial"/>
              </a:defRPr>
            </a:lvl3pPr>
            <a:lvl4pPr>
              <a:defRPr sz="2800">
                <a:solidFill>
                  <a:srgbClr val="E88B7E"/>
                </a:solidFill>
                <a:sym charset="0" pitchFamily="34" typeface="Arial"/>
              </a:defRPr>
            </a:lvl4pPr>
            <a:lvl5pPr>
              <a:defRPr sz="2800">
                <a:solidFill>
                  <a:srgbClr val="E88B7E"/>
                </a:solidFill>
                <a:sym charset="0" pitchFamily="34" typeface="Arial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</p:spTree>
    <p:custDataLst>
      <p:tags r:id="rId14"/>
    </p:custData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9" name="圆角矩形 3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9361" y="3253216"/>
            <a:ext cx="2713038" cy="3187700"/>
          </a:xfrm>
          <a:prstGeom prst="roundRect">
            <a:avLst>
              <a:gd fmla="val 6144" name="adj"/>
            </a:avLst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zh-CN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9460" name="圆角矩形 6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95412" y="3384979"/>
            <a:ext cx="2422525" cy="2911475"/>
          </a:xfrm>
          <a:prstGeom prst="roundRect">
            <a:avLst>
              <a:gd fmla="val 6144" name="adj"/>
            </a:avLst>
          </a:pr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altLang="en-US" lang="zh-CN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19461" name="圆角矩形 6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97426" y="3253216"/>
            <a:ext cx="2714625" cy="3187700"/>
          </a:xfrm>
          <a:prstGeom prst="roundRect">
            <a:avLst>
              <a:gd fmla="val 6144" name="adj"/>
            </a:avLst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zh-CN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9462" name="圆角矩形 7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43476" y="3384979"/>
            <a:ext cx="2422525" cy="2911475"/>
          </a:xfrm>
          <a:prstGeom prst="roundRect">
            <a:avLst>
              <a:gd fmla="val 6144" name="adj"/>
            </a:avLst>
          </a:pr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altLang="en-US" lang="zh-CN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19463" name="文本框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05771" y="1903842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19464" name="文本框 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54629" y="1903842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79674" y="2361041"/>
            <a:ext cx="215900" cy="215900"/>
          </a:xfrm>
          <a:prstGeom prst="ellipse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9466" name="Oval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45200" y="2356278"/>
            <a:ext cx="215900" cy="215900"/>
          </a:xfrm>
          <a:prstGeom prst="ellipse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779686" y="2572178"/>
            <a:ext cx="1588" cy="812800"/>
          </a:xfrm>
          <a:prstGeom prst="line">
            <a:avLst/>
          </a:prstGeom>
          <a:noFill/>
          <a:ln cap="flat" cmpd="sng" w="28575">
            <a:solidFill>
              <a:srgbClr val="E88B7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156325" y="2476928"/>
            <a:ext cx="0" cy="812800"/>
          </a:xfrm>
          <a:prstGeom prst="line">
            <a:avLst/>
          </a:prstGeom>
          <a:noFill/>
          <a:ln cap="flat" cmpd="sng" w="28575">
            <a:solidFill>
              <a:srgbClr val="E6B98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9470" name="圆角矩形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57974" y="3253216"/>
            <a:ext cx="2714625" cy="3187700"/>
          </a:xfrm>
          <a:prstGeom prst="roundRect">
            <a:avLst>
              <a:gd fmla="val 6144" name="adj"/>
            </a:avLst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zh-CN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9471" name="圆角矩形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04024" y="3384979"/>
            <a:ext cx="2422525" cy="2911475"/>
          </a:xfrm>
          <a:prstGeom prst="roundRect">
            <a:avLst>
              <a:gd fmla="val 6144" name="adj"/>
            </a:avLst>
          </a:pr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altLang="en-US" lang="zh-CN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19472" name="文本框 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15177" y="1903842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19473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405748" y="2356278"/>
            <a:ext cx="215900" cy="215900"/>
          </a:xfrm>
          <a:prstGeom prst="ellipse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9516873" y="2476928"/>
            <a:ext cx="0" cy="812800"/>
          </a:xfrm>
          <a:prstGeom prst="line">
            <a:avLst/>
          </a:prstGeom>
          <a:noFill/>
          <a:ln cap="flat" cmpd="sng" w="28575">
            <a:solidFill>
              <a:srgbClr val="DE97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1260529" y="271058"/>
            <a:ext cx="9670942" cy="7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>
              <a:defRPr sz="2800"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88B7E"/>
                </a:solidFill>
                <a:sym charset="0" pitchFamily="34" typeface="Arial"/>
              </a:defRPr>
            </a:lvl2pPr>
            <a:lvl3pPr>
              <a:defRPr sz="2800">
                <a:solidFill>
                  <a:srgbClr val="E88B7E"/>
                </a:solidFill>
                <a:sym charset="0" pitchFamily="34" typeface="Arial"/>
              </a:defRPr>
            </a:lvl3pPr>
            <a:lvl4pPr>
              <a:defRPr sz="2800">
                <a:solidFill>
                  <a:srgbClr val="E88B7E"/>
                </a:solidFill>
                <a:sym charset="0" pitchFamily="34" typeface="Arial"/>
              </a:defRPr>
            </a:lvl4pPr>
            <a:lvl5pPr>
              <a:defRPr sz="2800">
                <a:solidFill>
                  <a:srgbClr val="E88B7E"/>
                </a:solidFill>
                <a:sym charset="0" pitchFamily="34" typeface="Arial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</p:spTree>
    <p:custDataLst>
      <p:tags r:id="rId19"/>
    </p:custData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4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76517" y="181970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20488" name="圆角矩形 6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6318" y="3127803"/>
            <a:ext cx="2482312" cy="3187700"/>
          </a:xfrm>
          <a:prstGeom prst="roundRect">
            <a:avLst>
              <a:gd fmla="val 6144" name="adj"/>
            </a:avLst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zh-CN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489" name="圆角矩形 7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5120" y="3254804"/>
            <a:ext cx="2268000" cy="2911475"/>
          </a:xfrm>
          <a:prstGeom prst="roundRect">
            <a:avLst>
              <a:gd fmla="val 6144" name="adj"/>
            </a:avLst>
          </a:pr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 bIns="46990" lIns="90170" rIns="90170" tIns="46990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altLang="en-US" lang="zh-CN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20496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144877" y="2545191"/>
            <a:ext cx="1587" cy="627062"/>
          </a:xfrm>
          <a:prstGeom prst="line">
            <a:avLst/>
          </a:prstGeom>
          <a:noFill/>
          <a:ln cap="flat" cmpd="sng" w="28575">
            <a:solidFill>
              <a:srgbClr val="E88B7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20500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36926" y="2361041"/>
            <a:ext cx="215900" cy="215900"/>
          </a:xfrm>
          <a:prstGeom prst="ellipse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20485" name="文本框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6271" y="181970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20490" name="圆角矩形 6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86073" y="3124628"/>
            <a:ext cx="2484312" cy="3187700"/>
          </a:xfrm>
          <a:prstGeom prst="roundRect">
            <a:avLst>
              <a:gd fmla="val 6144" name="adj"/>
            </a:avLst>
          </a:prstGeom>
          <a:solidFill>
            <a:srgbClr val="E3AD6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zh-CN" lang="zh-CN" sz="1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491" name="圆角矩形 7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92435" y="3254804"/>
            <a:ext cx="2268000" cy="2911475"/>
          </a:xfrm>
          <a:prstGeom prst="roundRect">
            <a:avLst>
              <a:gd fmla="val 6144" name="adj"/>
            </a:avLst>
          </a:pr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altLang="en-US" lang="zh-CN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20498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53681" y="2540429"/>
            <a:ext cx="1587" cy="627063"/>
          </a:xfrm>
          <a:prstGeom prst="line">
            <a:avLst/>
          </a:prstGeom>
          <a:noFill/>
          <a:ln cap="flat" cmpd="sng" w="28575">
            <a:solidFill>
              <a:srgbClr val="E3AD6E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20501" name="Oval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47317" y="2329291"/>
            <a:ext cx="215900" cy="215900"/>
          </a:xfrm>
          <a:prstGeom prst="ellipse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20486" name="文本框 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57614" y="181335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20492" name="圆角矩形 6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77415" y="3119866"/>
            <a:ext cx="2482312" cy="3187700"/>
          </a:xfrm>
          <a:prstGeom prst="roundRect">
            <a:avLst>
              <a:gd fmla="val 6144" name="adj"/>
            </a:avLst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zh-CN" lang="zh-CN" sz="1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493" name="圆角矩形 7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82190" y="3251629"/>
            <a:ext cx="2268000" cy="2911475"/>
          </a:xfrm>
          <a:prstGeom prst="roundRect">
            <a:avLst>
              <a:gd fmla="val 6144" name="adj"/>
            </a:avLst>
          </a:pr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altLang="en-US" lang="zh-CN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2049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538674" y="2535666"/>
            <a:ext cx="1587" cy="627062"/>
          </a:xfrm>
          <a:prstGeom prst="line">
            <a:avLst/>
          </a:prstGeom>
          <a:noFill/>
          <a:ln cap="flat" cmpd="sng" w="28575">
            <a:solidFill>
              <a:srgbClr val="DE97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20502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32310" y="2361041"/>
            <a:ext cx="215900" cy="215900"/>
          </a:xfrm>
          <a:prstGeom prst="ellipse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20487" name="文本框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847368" y="1819704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7D4C17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40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食物</a:t>
            </a:r>
          </a:p>
        </p:txBody>
      </p:sp>
      <p:sp>
        <p:nvSpPr>
          <p:cNvPr id="20494" name="圆角矩形 6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967169" y="3119866"/>
            <a:ext cx="2482312" cy="3187700"/>
          </a:xfrm>
          <a:prstGeom prst="roundRect">
            <a:avLst>
              <a:gd fmla="val 6144" name="adj"/>
            </a:avLst>
          </a:prstGeom>
          <a:solidFill>
            <a:srgbClr val="9E7B44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zh-CN" lang="zh-CN" sz="1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495" name="圆角矩形 7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087442" y="3251629"/>
            <a:ext cx="2268000" cy="2911475"/>
          </a:xfrm>
          <a:prstGeom prst="roundRect">
            <a:avLst>
              <a:gd fmla="val 6144" name="adj"/>
            </a:avLst>
          </a:pr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wrap="square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charset="0" pitchFamily="34" typeface="Arial"/>
                <a:ea charset="-122" panose="02010609060101010101" pitchFamily="49" typeface="黑体"/>
                <a:sym charset="0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altLang="en-US" lang="zh-CN">
                <a:latin typeface="+mn-lt"/>
                <a:ea typeface="+mn-ea"/>
              </a:rPr>
              <a:t>请在此输入您的文本。请在此输入您的文本。</a:t>
            </a:r>
          </a:p>
        </p:txBody>
      </p:sp>
      <p:sp>
        <p:nvSpPr>
          <p:cNvPr id="20499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226839" y="2508679"/>
            <a:ext cx="0" cy="627063"/>
          </a:xfrm>
          <a:prstGeom prst="line">
            <a:avLst/>
          </a:prstGeom>
          <a:noFill/>
          <a:ln cap="flat" cmpd="sng" w="28575">
            <a:solidFill>
              <a:srgbClr val="9E7B44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20503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130002" y="2303891"/>
            <a:ext cx="215900" cy="215900"/>
          </a:xfrm>
          <a:prstGeom prst="ellipse">
            <a:avLst/>
          </a:prstGeom>
          <a:solidFill>
            <a:srgbClr val="9E7B44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23" name="文本框 22"/>
          <p:cNvSpPr txBox="1"/>
          <p:nvPr>
            <p:custDataLst>
              <p:tags r:id="rId23"/>
            </p:custDataLst>
          </p:nvPr>
        </p:nvSpPr>
        <p:spPr>
          <a:xfrm>
            <a:off x="1260529" y="271058"/>
            <a:ext cx="9670942" cy="7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>
              <a:defRPr sz="2800"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88B7E"/>
                </a:solidFill>
                <a:sym charset="0" pitchFamily="34" typeface="Arial"/>
              </a:defRPr>
            </a:lvl2pPr>
            <a:lvl3pPr>
              <a:defRPr sz="2800">
                <a:solidFill>
                  <a:srgbClr val="E88B7E"/>
                </a:solidFill>
                <a:sym charset="0" pitchFamily="34" typeface="Arial"/>
              </a:defRPr>
            </a:lvl3pPr>
            <a:lvl4pPr>
              <a:defRPr sz="2800">
                <a:solidFill>
                  <a:srgbClr val="E88B7E"/>
                </a:solidFill>
                <a:sym charset="0" pitchFamily="34" typeface="Arial"/>
              </a:defRPr>
            </a:lvl4pPr>
            <a:lvl5pPr>
              <a:defRPr sz="2800">
                <a:solidFill>
                  <a:srgbClr val="E88B7E"/>
                </a:solidFill>
                <a:sym charset="0" pitchFamily="34" typeface="Arial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</p:spTree>
    <p:custDataLst>
      <p:tags r:id="rId24"/>
    </p:custData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altLang="zh-CN" lang="en-US" smtClean="0">
                <a:latin typeface="+mj-lt"/>
                <a:ea typeface="+mj-ea"/>
              </a:rPr>
              <a:t>THANKS</a:t>
            </a:r>
          </a:p>
        </p:txBody>
      </p:sp>
      <p:sp>
        <p:nvSpPr>
          <p:cNvPr id="5" name="副标题 4"/>
          <p:cNvSpPr>
            <a:spLocks noGrp="1"/>
          </p:cNvSpPr>
          <p:nvPr>
            <p:ph idx="1" type="subTitle"/>
            <p:custDataLst>
              <p:tags r:id="rId4"/>
            </p:custDataLst>
          </p:nvPr>
        </p:nvSpPr>
        <p:spPr/>
        <p:txBody>
          <a:bodyPr anchor="ctr" anchorCtr="0">
            <a:normAutofit/>
          </a:bodyPr>
          <a:lstStyle/>
          <a:p>
            <a:pPr>
              <a:lnSpc>
                <a:spcPts val="1500"/>
              </a:lnSpc>
            </a:pPr>
            <a:r>
              <a:rPr altLang="en-US" lang="zh-CN" smtClean="0">
                <a:latin typeface="+mn-lt"/>
                <a:ea typeface="+mn-ea"/>
              </a:rPr>
              <a:t>请在此输入您的副标题</a:t>
            </a: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0184" y="307976"/>
            <a:ext cx="10962216" cy="517525"/>
          </a:xfrm>
        </p:spPr>
        <p:txBody>
          <a:bodyPr>
            <a:normAutofit/>
          </a:bodyPr>
          <a:lstStyle/>
          <a:p>
            <a:r>
              <a:rPr altLang="en-US" lang="zh-CN" smtClean="0">
                <a:latin typeface="+mj-lt"/>
                <a:ea typeface="+mj-ea"/>
              </a:rPr>
              <a:t>请在此输入您的标题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 sz="half"/>
            <p:custDataLst>
              <p:tags r:id="rId4"/>
            </p:custDataLst>
          </p:nvPr>
        </p:nvSpPr>
        <p:spPr/>
        <p:txBody>
          <a:bodyPr/>
          <a:lstStyle/>
          <a:p>
            <a:r>
              <a:rPr altLang="en-US" lang="zh-CN" smtClean="0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2" sz="half"/>
            <p:custDataLst>
              <p:tags r:id="rId5"/>
            </p:custDataLst>
          </p:nvPr>
        </p:nvSpPr>
        <p:spPr/>
        <p:txBody>
          <a:bodyPr/>
          <a:lstStyle/>
          <a:p>
            <a:r>
              <a:rPr altLang="en-US" lang="zh-CN" smtClean="0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altLang="en-US" lang="zh-CN" smtClean="0">
                <a:latin typeface="+mj-lt"/>
                <a:ea typeface="+mj-ea"/>
              </a:rPr>
              <a:t>请在此输入您的标题</a:t>
            </a:r>
          </a:p>
        </p:txBody>
      </p:sp>
      <p:pic>
        <p:nvPicPr>
          <p:cNvPr id="8" name="图片占位符 7"/>
          <p:cNvPicPr>
            <a:picLocks noChangeAspect="1" noGrp="1"/>
          </p:cNvPicPr>
          <p:nvPr>
            <p:ph idx="1" type="pic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200" r="7200"/>
          <a:stretch>
            <a:fillRect/>
          </a:stretch>
        </p:blipFill>
        <p:spPr/>
      </p:pic>
      <p:sp>
        <p:nvSpPr>
          <p:cNvPr id="7" name="文本占位符 6"/>
          <p:cNvSpPr>
            <a:spLocks noGrp="1"/>
          </p:cNvSpPr>
          <p:nvPr>
            <p:ph idx="2" sz="half" type="body"/>
            <p:custDataLst>
              <p:tags r:id="rId6"/>
            </p:custDataLst>
          </p:nvPr>
        </p:nvSpPr>
        <p:spPr/>
        <p:txBody>
          <a:bodyPr/>
          <a:lstStyle/>
          <a:p>
            <a:r>
              <a:rPr altLang="en-US" lang="zh-CN" smtClean="0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7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554600" y="237998"/>
            <a:ext cx="9082800" cy="939600"/>
          </a:xfrm>
          <a:prstGeom prst="rect">
            <a:avLst/>
          </a:prstGeom>
          <a:noFill/>
        </p:spPr>
        <p:txBody>
          <a:bodyPr anchor="ctr" anchorCtr="0" rtlCol="0" wrap="square">
            <a:normAutofit/>
          </a:bodyPr>
          <a:lstStyle/>
          <a:p>
            <a:r>
              <a:rPr altLang="en-US" lang="zh-CN" smtClean="0" sz="3600"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54600" y="5938106"/>
            <a:ext cx="9082800" cy="597600"/>
          </a:xfrm>
          <a:prstGeom prst="rect">
            <a:avLst/>
          </a:prstGeom>
          <a:noFill/>
        </p:spPr>
        <p:txBody>
          <a:bodyPr anchor="ctr" anchorCtr="0" rtlCol="0" wrap="square">
            <a:normAutofit/>
          </a:bodyPr>
          <a:lstStyle/>
          <a:p>
            <a:r>
              <a:rPr altLang="en-US" lang="zh-CN" smtClean="0"/>
              <a:t>请在此输入您的文本。请在此输入您的文本。请在此输入您的文本。</a:t>
            </a:r>
          </a:p>
        </p:txBody>
      </p:sp>
      <p:pic>
        <p:nvPicPr>
          <p:cNvPr id="8" name="Picture 3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757"/>
          <a:stretch>
            <a:fillRect/>
          </a:stretch>
        </p:blipFill>
        <p:spPr bwMode="auto">
          <a:xfrm>
            <a:off x="1554600" y="1198380"/>
            <a:ext cx="9082800" cy="45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35152" y="2393899"/>
            <a:ext cx="1924895" cy="1924895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61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2178" y="4318793"/>
            <a:ext cx="1924895" cy="1924894"/>
          </a:xfrm>
          <a:prstGeom prst="rect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62177" y="2393899"/>
            <a:ext cx="4631653" cy="5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615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62177" y="2928947"/>
            <a:ext cx="4631653" cy="138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615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10346" y="4318793"/>
            <a:ext cx="4651832" cy="53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algn="r" eaLnBrk="1" hangingPunct="1"/>
            <a:r>
              <a:rPr altLang="en-US" lang="zh-CN" sz="2000">
                <a:solidFill>
                  <a:schemeClr val="accent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6152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10346" y="4853841"/>
            <a:ext cx="4651832" cy="13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r"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354175" y="201480"/>
            <a:ext cx="9908772" cy="6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88B7E"/>
                </a:solidFill>
                <a:sym charset="0" pitchFamily="34" typeface="Arial"/>
              </a:defRPr>
            </a:lvl2pPr>
            <a:lvl3pPr>
              <a:defRPr sz="2800">
                <a:solidFill>
                  <a:srgbClr val="E88B7E"/>
                </a:solidFill>
                <a:sym charset="0" pitchFamily="34" typeface="Arial"/>
              </a:defRPr>
            </a:lvl3pPr>
            <a:lvl4pPr>
              <a:defRPr sz="2800">
                <a:solidFill>
                  <a:srgbClr val="E88B7E"/>
                </a:solidFill>
                <a:sym charset="0" pitchFamily="34" typeface="Arial"/>
              </a:defRPr>
            </a:lvl4pPr>
            <a:lvl5pPr>
              <a:defRPr sz="2800">
                <a:solidFill>
                  <a:srgbClr val="E88B7E"/>
                </a:solidFill>
                <a:sym charset="0" pitchFamily="34" typeface="Arial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</p:spTree>
    <p:custDataLst>
      <p:tags r:id="rId10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60362" y="1971514"/>
            <a:ext cx="1478944" cy="1478944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71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18252" y="4931392"/>
            <a:ext cx="1482920" cy="1482920"/>
          </a:xfrm>
          <a:prstGeom prst="rect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71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9306" y="3450458"/>
            <a:ext cx="1478944" cy="1480933"/>
          </a:xfrm>
          <a:prstGeom prst="rect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7174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39307" y="1971515"/>
            <a:ext cx="3711276" cy="49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717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39307" y="2464493"/>
            <a:ext cx="4035291" cy="10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7176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01171" y="4931391"/>
            <a:ext cx="3830546" cy="49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z="2000">
                <a:solidFill>
                  <a:schemeClr val="accent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7177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01171" y="5430335"/>
            <a:ext cx="3830546" cy="98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7178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0284" y="3450458"/>
            <a:ext cx="4035291" cy="5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algn="r" eaLnBrk="1" hangingPunct="1"/>
            <a:r>
              <a:rPr altLang="en-US" lang="zh-CN" sz="2000">
                <a:solidFill>
                  <a:schemeClr val="accent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717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0284" y="3951391"/>
            <a:ext cx="4035291" cy="111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r"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354175" y="201480"/>
            <a:ext cx="9908772" cy="6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88B7E"/>
                </a:solidFill>
                <a:sym charset="0" pitchFamily="34" typeface="Arial"/>
              </a:defRPr>
            </a:lvl2pPr>
            <a:lvl3pPr>
              <a:defRPr sz="2800">
                <a:solidFill>
                  <a:srgbClr val="E88B7E"/>
                </a:solidFill>
                <a:sym charset="0" pitchFamily="34" typeface="Arial"/>
              </a:defRPr>
            </a:lvl3pPr>
            <a:lvl4pPr>
              <a:defRPr sz="2800">
                <a:solidFill>
                  <a:srgbClr val="E88B7E"/>
                </a:solidFill>
                <a:sym charset="0" pitchFamily="34" typeface="Arial"/>
              </a:defRPr>
            </a:lvl4pPr>
            <a:lvl5pPr>
              <a:defRPr sz="2800">
                <a:solidFill>
                  <a:srgbClr val="E88B7E"/>
                </a:solidFill>
                <a:sym charset="0" pitchFamily="34" typeface="Arial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</p:spTree>
    <p:custDataLst>
      <p:tags r:id="rId13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1960" y="1622481"/>
            <a:ext cx="1242020" cy="1242020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81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5999" y="4106521"/>
            <a:ext cx="1244004" cy="1244005"/>
          </a:xfrm>
          <a:prstGeom prst="rect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81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3980" y="2864501"/>
            <a:ext cx="1242020" cy="1242020"/>
          </a:xfrm>
          <a:prstGeom prst="rect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47941" y="5350526"/>
            <a:ext cx="1244005" cy="1242020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819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87709" y="1622481"/>
            <a:ext cx="4736738" cy="49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8200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87709" y="2118834"/>
            <a:ext cx="4736738" cy="75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820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47941" y="4100569"/>
            <a:ext cx="4736738" cy="49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z="2000">
                <a:solidFill>
                  <a:schemeClr val="accent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8202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47941" y="4598567"/>
            <a:ext cx="4736738" cy="75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8203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88217" y="5342589"/>
            <a:ext cx="4751787" cy="49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algn="r" eaLnBrk="1" hangingPunct="1"/>
            <a:r>
              <a:rPr altLang="en-US" lang="zh-CN" sz="2000"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8204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88217" y="5840587"/>
            <a:ext cx="4751787" cy="7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r"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8205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2272" y="2872437"/>
            <a:ext cx="4751787" cy="49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algn="r" eaLnBrk="1" hangingPunct="1"/>
            <a:r>
              <a:rPr altLang="en-US" lang="zh-CN" sz="2000">
                <a:solidFill>
                  <a:schemeClr val="accent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8206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2272" y="3346966"/>
            <a:ext cx="4751787" cy="75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r"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354175" y="201480"/>
            <a:ext cx="9908772" cy="6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88B7E"/>
                </a:solidFill>
                <a:sym charset="0" pitchFamily="34" typeface="Arial"/>
              </a:defRPr>
            </a:lvl2pPr>
            <a:lvl3pPr>
              <a:defRPr sz="2800">
                <a:solidFill>
                  <a:srgbClr val="E88B7E"/>
                </a:solidFill>
                <a:sym charset="0" pitchFamily="34" typeface="Arial"/>
              </a:defRPr>
            </a:lvl3pPr>
            <a:lvl4pPr>
              <a:defRPr sz="2800">
                <a:solidFill>
                  <a:srgbClr val="E88B7E"/>
                </a:solidFill>
                <a:sym charset="0" pitchFamily="34" typeface="Arial"/>
              </a:defRPr>
            </a:lvl4pPr>
            <a:lvl5pPr>
              <a:defRPr sz="2800">
                <a:solidFill>
                  <a:srgbClr val="E88B7E"/>
                </a:solidFill>
                <a:sym charset="0" pitchFamily="34" typeface="Arial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</p:spTree>
    <p:custDataLst>
      <p:tags r:id="rId16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95651" y="1354675"/>
            <a:ext cx="993775" cy="993775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83201" y="3342224"/>
            <a:ext cx="995363" cy="995362"/>
          </a:xfrm>
          <a:prstGeom prst="rect">
            <a:avLst/>
          </a:prstGeom>
          <a:solidFill>
            <a:srgbClr val="E6B980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89426" y="2348450"/>
            <a:ext cx="993775" cy="993775"/>
          </a:xfrm>
          <a:prstGeom prst="rect">
            <a:avLst/>
          </a:prstGeom>
          <a:solidFill>
            <a:srgbClr val="DE974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84913" y="4337587"/>
            <a:ext cx="995362" cy="993775"/>
          </a:xfrm>
          <a:prstGeom prst="rect">
            <a:avLst/>
          </a:prstGeom>
          <a:solidFill>
            <a:srgbClr val="E88B7E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16413" y="1354674"/>
            <a:ext cx="4935656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 lnSpcReduction="10000"/>
          </a:bodyPr>
          <a:lstStyle/>
          <a:p>
            <a:pPr eaLnBrk="1" hangingPunct="1"/>
            <a:r>
              <a:rPr altLang="en-US" lang="zh-CN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9224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6414" y="1721364"/>
            <a:ext cx="5366568" cy="6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84914" y="3337462"/>
            <a:ext cx="536656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 lnSpcReduction="10000"/>
          </a:bodyPr>
          <a:lstStyle/>
          <a:p>
            <a:pPr eaLnBrk="1" hangingPunct="1"/>
            <a:r>
              <a:rPr altLang="en-US" lang="zh-CN" sz="2000">
                <a:solidFill>
                  <a:schemeClr val="accent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4914" y="3735925"/>
            <a:ext cx="5366568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35051" y="4331237"/>
            <a:ext cx="5143514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 lnSpcReduction="10000"/>
          </a:bodyPr>
          <a:lstStyle/>
          <a:p>
            <a:pPr algn="r" eaLnBrk="1" hangingPunct="1"/>
            <a:r>
              <a:rPr altLang="en-US" lang="zh-CN" smtClean="0" sz="2000"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35051" y="4736048"/>
            <a:ext cx="5143514" cy="59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r"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5763" y="2354799"/>
            <a:ext cx="3927314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 lnSpcReduction="10000"/>
          </a:bodyPr>
          <a:lstStyle/>
          <a:p>
            <a:pPr algn="r" eaLnBrk="1" hangingPunct="1"/>
            <a:r>
              <a:rPr altLang="en-US" lang="zh-CN" sz="2000">
                <a:solidFill>
                  <a:schemeClr val="accent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4176" y="2753261"/>
            <a:ext cx="3927314" cy="98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r"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9232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80276" y="5302787"/>
            <a:ext cx="995363" cy="993775"/>
          </a:xfrm>
          <a:prstGeom prst="rect">
            <a:avLst/>
          </a:prstGeom>
          <a:solidFill>
            <a:srgbClr val="DB4733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/>
          <a:p>
            <a:endParaRPr altLang="en-US" lang="zh-CN"/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77226" y="5121662"/>
            <a:ext cx="3624417" cy="58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/>
          <a:p>
            <a:pPr eaLnBrk="1" hangingPunct="1"/>
            <a:r>
              <a:rPr altLang="en-US" lang="zh-CN" sz="2000">
                <a:solidFill>
                  <a:schemeClr val="accent4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9234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75638" y="5702837"/>
            <a:ext cx="362706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354175" y="201480"/>
            <a:ext cx="9908772" cy="6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>
              <a:defRPr sz="2800">
                <a:solidFill>
                  <a:srgbClr val="E88B7E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88B7E"/>
                </a:solidFill>
                <a:sym charset="0" pitchFamily="34" typeface="Arial"/>
              </a:defRPr>
            </a:lvl2pPr>
            <a:lvl3pPr>
              <a:defRPr sz="2800">
                <a:solidFill>
                  <a:srgbClr val="E88B7E"/>
                </a:solidFill>
                <a:sym charset="0" pitchFamily="34" typeface="Arial"/>
              </a:defRPr>
            </a:lvl3pPr>
            <a:lvl4pPr>
              <a:defRPr sz="2800">
                <a:solidFill>
                  <a:srgbClr val="E88B7E"/>
                </a:solidFill>
                <a:sym charset="0" pitchFamily="34" typeface="Arial"/>
              </a:defRPr>
            </a:lvl4pPr>
            <a:lvl5pPr>
              <a:defRPr sz="2800">
                <a:solidFill>
                  <a:srgbClr val="E88B7E"/>
                </a:solidFill>
                <a:sym charset="0" pitchFamily="34" typeface="Arial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88B7E"/>
                </a:solidFill>
                <a:sym charset="0" pitchFamily="34" typeface="Arial"/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</p:spTree>
    <p:custDataLst>
      <p:tags r:id="rId19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*i*0"/>
  <p:tag name="KSO_WM_UNIT_INDEX" val="0"/>
  <p:tag name="KSO_WM_UNIT_TYPE" val="i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3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204"/>
</p:tagLst>
</file>

<file path=ppt/tags/tag100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3*l_h_f*1_1_1"/>
  <p:tag name="KSO_WM_UNIT_INDEX" val="1_1_1"/>
  <p:tag name="KSO_WM_UNIT_LAYERLEVEL" val="1_1_1"/>
  <p:tag name="KSO_WM_UNIT_PRESET_TEXT_INDEX" val="2"/>
  <p:tag name="KSO_WM_UNIT_PRESET_TEXT_LEN" val="30"/>
  <p:tag name="KSO_WM_UNIT_TYPE" val="l_h_f"/>
  <p:tag name="KSO_WM_UNIT_VALUE" val="76"/>
</p:tagLst>
</file>

<file path=ppt/tags/tag101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3*l_h_f*1_2_1"/>
  <p:tag name="KSO_WM_UNIT_INDEX" val="1_2_1"/>
  <p:tag name="KSO_WM_UNIT_LAYERLEVEL" val="1_1_1"/>
  <p:tag name="KSO_WM_UNIT_PRESET_TEXT_INDEX" val="2"/>
  <p:tag name="KSO_WM_UNIT_PRESET_TEXT_LEN" val="30"/>
  <p:tag name="KSO_WM_UNIT_TYPE" val="l_h_f"/>
  <p:tag name="KSO_WM_UNIT_VALUE" val="76"/>
</p:tagLst>
</file>

<file path=ppt/tags/tag102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1"/>
  <p:tag name="KSO_WM_UNIT_ID" val="custom160004_13*l_i*1_2"/>
  <p:tag name="KSO_WM_UNIT_INDEX" val="1_2"/>
  <p:tag name="KSO_WM_UNIT_LAYERLEVEL" val="1_1"/>
  <p:tag name="KSO_WM_UNIT_TYPE" val="l_i"/>
</p:tagLst>
</file>

<file path=ppt/tags/tag103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3*l_h_d*1_1_1"/>
  <p:tag name="KSO_WM_UNIT_INDEX" val="1_1_1"/>
  <p:tag name="KSO_WM_UNIT_LAYERLEVEL" val="1_1_1"/>
  <p:tag name="KSO_WM_UNIT_TYPE" val="l_h_d"/>
  <p:tag name="KSO_WM_UNIT_VALUE" val="860*1288"/>
</p:tagLst>
</file>

<file path=ppt/tags/tag104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1"/>
  <p:tag name="KSO_WM_UNIT_ID" val="custom160004_13*l_i*1_1"/>
  <p:tag name="KSO_WM_UNIT_INDEX" val="1_1"/>
  <p:tag name="KSO_WM_UNIT_LAYERLEVEL" val="1_1"/>
  <p:tag name="KSO_WM_UNIT_TYPE" val="l_i"/>
</p:tagLst>
</file>

<file path=ppt/tags/tag105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3*l_h_d*1_2_1"/>
  <p:tag name="KSO_WM_UNIT_INDEX" val="1_2_1"/>
  <p:tag name="KSO_WM_UNIT_LAYERLEVEL" val="1_1_1"/>
  <p:tag name="KSO_WM_UNIT_TYPE" val="l_h_d"/>
  <p:tag name="KSO_WM_UNIT_VALUE" val="863*1288"/>
</p:tagLst>
</file>

<file path=ppt/tags/tag106.xml><?xml version="1.0" encoding="utf-8"?>
<p:tagLst xmlns:p="http://schemas.openxmlformats.org/presentationml/2006/main">
  <p:tag name="KSO_WM_BEAUTIFY_FLAG" val="#wm#"/>
  <p:tag name="KSO_WM_DIAGRAM_GROUP_CODE" val="l1-2"/>
  <p:tag name="KSO_WM_SLIDE_ID" val="custom160004_13"/>
  <p:tag name="KSO_WM_SLIDE_INDEX" val="13"/>
  <p:tag name="KSO_WM_SLIDE_ITEM_CNT" val="2"/>
  <p:tag name="KSO_WM_SLIDE_LAYOUT" val="l"/>
  <p:tag name="KSO_WM_SLIDE_LAYOUT_CNT" val="1"/>
  <p:tag name="KSO_WM_SLIDE_POSITION" val="88*-1"/>
  <p:tag name="KSO_WM_SLIDE_SIZE" val="787*541"/>
  <p:tag name="KSO_WM_SLIDE_TYPE" val="text"/>
  <p:tag name="KSO_WM_TAG_VERSION" val="1.0"/>
  <p:tag name="KSO_WM_TEMPLATE_CATEGORY" val="custom"/>
  <p:tag name="KSO_WM_TEMPLATE_INDEX" val="160004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4*i*0"/>
  <p:tag name="KSO_WM_UNIT_INDEX" val="0"/>
  <p:tag name="KSO_WM_UNIT_TYPE" val="i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4*i*1"/>
  <p:tag name="KSO_WM_UNIT_INDEX" val="1"/>
  <p:tag name="KSO_WM_UNIT_TYPE" val="i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4*i*2"/>
  <p:tag name="KSO_WM_UNIT_INDEX" val="2"/>
  <p:tag name="KSO_WM_UNIT_TYPE" val="i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3*f*2"/>
  <p:tag name="KSO_WM_UNIT_INDEX" val="2"/>
  <p:tag name="KSO_WM_UNIT_LAYERLEVEL" val="1"/>
  <p:tag name="KSO_WM_UNIT_PRESET_TEXT_INDEX" val="6"/>
  <p:tag name="KSO_WM_UNIT_PRESET_TEXT_LEN" val="50"/>
  <p:tag name="KSO_WM_UNIT_TYPE" val="f"/>
  <p:tag name="KSO_WM_UNIT_VALUE" val="204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4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14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4*f*1"/>
  <p:tag name="KSO_WM_UNIT_INDEX" val="1"/>
  <p:tag name="KSO_WM_UNIT_LAYERLEVEL" val="1"/>
  <p:tag name="KSO_WM_UNIT_PRESET_TEXT_INDEX" val="2"/>
  <p:tag name="KSO_WM_UNIT_PRESET_TEXT_LEN" val="20"/>
  <p:tag name="KSO_WM_UNIT_TYPE" val="f"/>
  <p:tag name="KSO_WM_UNIT_VALUE" val="76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4*d*1"/>
  <p:tag name="KSO_WM_UNIT_INDEX" val="1"/>
  <p:tag name="KSO_WM_UNIT_LAYERLEVEL" val="1"/>
  <p:tag name="KSO_WM_UNIT_TYPE" val="d"/>
  <p:tag name="KSO_WM_UNIT_VALUE" val="1904*1299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4*d*2"/>
  <p:tag name="KSO_WM_UNIT_INDEX" val="2"/>
  <p:tag name="KSO_WM_UNIT_LAYERLEVEL" val="1"/>
  <p:tag name="KSO_WM_UNIT_TYPE" val="d"/>
  <p:tag name="KSO_WM_UNIT_VALUE" val="369*588"/>
</p:tagLst>
</file>

<file path=ppt/tags/tag114.xml><?xml version="1.0" encoding="utf-8"?>
<p:tagLst xmlns:p="http://schemas.openxmlformats.org/presentationml/2006/main">
  <p:tag name="KSO_WM_BEAUTIFY_FLAG" val="#wm#"/>
  <p:tag name="KSO_WM_SLIDE_ID" val="custom160004_14"/>
  <p:tag name="KSO_WM_SLIDE_INDEX" val="14"/>
  <p:tag name="KSO_WM_SLIDE_ITEM_CNT" val="3"/>
  <p:tag name="KSO_WM_SLIDE_LAYOUT" val="a_f_d"/>
  <p:tag name="KSO_WM_SLIDE_LAYOUT_CNT" val="1_1_2"/>
  <p:tag name="KSO_WM_SLIDE_POSITION" val="120*0"/>
  <p:tag name="KSO_WM_SLIDE_SIZE" val="761*540"/>
  <p:tag name="KSO_WM_SLIDE_TYPE" val="text"/>
  <p:tag name="KSO_WM_TAG_VERSION" val="1.0"/>
  <p:tag name="KSO_WM_TEMPLATE_CATEGORY" val="custom"/>
  <p:tag name="KSO_WM_TEMPLATE_INDEX" val="160004"/>
</p:tagLst>
</file>

<file path=ppt/tags/tag115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ID" val="custom160004_15*l_i*1_1"/>
  <p:tag name="KSO_WM_UNIT_INDEX" val="1_1"/>
  <p:tag name="KSO_WM_UNIT_LAYERLEVEL" val="1_1"/>
  <p:tag name="KSO_WM_UNIT_TYPE" val="l_i"/>
</p:tagLst>
</file>

<file path=ppt/tags/tag116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5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20"/>
</p:tagLst>
</file>

<file path=ppt/tags/tag117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ID" val="custom160004_15*l_i*1_2"/>
  <p:tag name="KSO_WM_UNIT_INDEX" val="1_2"/>
  <p:tag name="KSO_WM_UNIT_LAYERLEVEL" val="1_1"/>
  <p:tag name="KSO_WM_UNIT_TYPE" val="l_i"/>
</p:tagLst>
</file>

<file path=ppt/tags/tag118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ID" val="custom160004_15*l_i*1_3"/>
  <p:tag name="KSO_WM_UNIT_INDEX" val="1_3"/>
  <p:tag name="KSO_WM_UNIT_LAYERLEVEL" val="1_1"/>
  <p:tag name="KSO_WM_UNIT_TYPE" val="l_i"/>
</p:tagLst>
</file>

<file path=ppt/tags/tag119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5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20"/>
</p:tagLst>
</file>

<file path=ppt/tags/tag12.xml><?xml version="1.0" encoding="utf-8"?>
<p:tagLst xmlns:p="http://schemas.openxmlformats.org/presentationml/2006/main">
  <p:tag name="KSO_WM_BEAUTIFY_FLAG" val="#wm#"/>
  <p:tag name="KSO_WM_SLIDE_ID" val="custom160004_3"/>
  <p:tag name="KSO_WM_SLIDE_INDEX" val="3"/>
  <p:tag name="KSO_WM_SLIDE_ITEM_CNT" val="2"/>
  <p:tag name="KSO_WM_SLIDE_LAYOUT" val="a_f"/>
  <p:tag name="KSO_WM_SLIDE_LAYOUT_CNT" val="1_2"/>
  <p:tag name="KSO_WM_SLIDE_POSITION" val="66*103"/>
  <p:tag name="KSO_WM_SLIDE_SIZE" val="828*374"/>
  <p:tag name="KSO_WM_SLIDE_TYPE" val="text"/>
  <p:tag name="KSO_WM_TAG_VERSION" val="1.0"/>
  <p:tag name="KSO_WM_TEMPLATE_CATEGORY" val="custom"/>
  <p:tag name="KSO_WM_TEMPLATE_INDEX" val="160004"/>
</p:tagLst>
</file>

<file path=ppt/tags/tag120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ID" val="custom160004_15*l_i*1_4"/>
  <p:tag name="KSO_WM_UNIT_INDEX" val="1_4"/>
  <p:tag name="KSO_WM_UNIT_LAYERLEVEL" val="1_1"/>
  <p:tag name="KSO_WM_UNIT_TYPE" val="l_i"/>
</p:tagLst>
</file>

<file path=ppt/tags/tag121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ID" val="custom160004_15*l_i*1_5"/>
  <p:tag name="KSO_WM_UNIT_INDEX" val="1_5"/>
  <p:tag name="KSO_WM_UNIT_LAYERLEVEL" val="1_1"/>
  <p:tag name="KSO_WM_UNIT_TYPE" val="l_i"/>
</p:tagLst>
</file>

<file path=ppt/tags/tag122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5*l_h_a*1_3_1"/>
  <p:tag name="KSO_WM_UNIT_INDEX" val="1_3_1"/>
  <p:tag name="KSO_WM_UNIT_LAYERLEVEL" val="1_1_1"/>
  <p:tag name="KSO_WM_UNIT_PRESET_TEXT_INDEX" val="0"/>
  <p:tag name="KSO_WM_UNIT_PRESET_TEXT_LEN" val="9"/>
  <p:tag name="KSO_WM_UNIT_TYPE" val="l_h_a"/>
  <p:tag name="KSO_WM_UNIT_VALUE" val="20"/>
</p:tagLst>
</file>

<file path=ppt/tags/tag123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ID" val="custom160004_15*l_i*1_6"/>
  <p:tag name="KSO_WM_UNIT_INDEX" val="1_6"/>
  <p:tag name="KSO_WM_UNIT_LAYERLEVEL" val="1_1"/>
  <p:tag name="KSO_WM_UNIT_TYPE" val="l_i"/>
</p:tagLst>
</file>

<file path=ppt/tags/tag124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5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40"/>
</p:tagLst>
</file>

<file path=ppt/tags/tag125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5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40"/>
</p:tagLst>
</file>

<file path=ppt/tags/tag126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5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40"/>
</p:tagLst>
</file>

<file path=ppt/tags/tag1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5*d*1"/>
  <p:tag name="KSO_WM_UNIT_INDEX" val="1"/>
  <p:tag name="KSO_WM_UNIT_LAYERLEVEL" val="1"/>
  <p:tag name="KSO_WM_UNIT_TYPE" val="d"/>
  <p:tag name="KSO_WM_UNIT_VALUE" val="1904*1299"/>
</p:tagLst>
</file>

<file path=ppt/tags/tag128.xml><?xml version="1.0" encoding="utf-8"?>
<p:tagLst xmlns:p="http://schemas.openxmlformats.org/presentationml/2006/main">
  <p:tag name="KSO_WM_BEAUTIFY_FLAG" val="#wm#"/>
  <p:tag name="KSO_WM_DIAGRAM_GROUP_CODE" val="l1-3"/>
  <p:tag name="KSO_WM_SLIDE_ID" val="custom160004_15"/>
  <p:tag name="KSO_WM_SLIDE_INDEX" val="15"/>
  <p:tag name="KSO_WM_SLIDE_ITEM_CNT" val="4"/>
  <p:tag name="KSO_WM_SLIDE_LAYOUT" val="d_l"/>
  <p:tag name="KSO_WM_SLIDE_LAYOUT_CNT" val="1_1"/>
  <p:tag name="KSO_WM_SLIDE_POSITION" val="95*0"/>
  <p:tag name="KSO_WM_SLIDE_SIZE" val="763*540"/>
  <p:tag name="KSO_WM_SLIDE_TYPE" val="text"/>
  <p:tag name="KSO_WM_TAG_VERSION" val="1.0"/>
  <p:tag name="KSO_WM_TEMPLATE_CATEGORY" val="custom"/>
  <p:tag name="KSO_WM_TEMPLATE_INDEX" val="160004"/>
</p:tagLst>
</file>

<file path=ppt/tags/tag12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6*d*1"/>
  <p:tag name="KSO_WM_UNIT_INDEX" val="1"/>
  <p:tag name="KSO_WM_UNIT_LAYERLEVEL" val="1"/>
  <p:tag name="KSO_WM_UNIT_TYPE" val="d"/>
  <p:tag name="KSO_WM_UNIT_VALUE" val="1827*2440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4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130.xml><?xml version="1.0" encoding="utf-8"?>
<p:tagLst xmlns:p="http://schemas.openxmlformats.org/presentationml/2006/main">
  <p:tag name="KSO_WM_BEAUTIFY_FLAG" val="#wm#"/>
  <p:tag name="KSO_WM_SLIDE_ID" val="custom160004_16"/>
  <p:tag name="KSO_WM_SLIDE_INDEX" val="16"/>
  <p:tag name="KSO_WM_SLIDE_ITEM_CNT" val="1"/>
  <p:tag name="KSO_WM_SLIDE_LAYOUT" val="d"/>
  <p:tag name="KSO_WM_SLIDE_LAYOUT_CNT" val="1"/>
  <p:tag name="KSO_WM_SLIDE_POSITION" val="134*11"/>
  <p:tag name="KSO_WM_SLIDE_SIZE" val="692*518"/>
  <p:tag name="KSO_WM_SLIDE_TYPE" val="text"/>
  <p:tag name="KSO_WM_TAG_VERSION" val="1.0"/>
  <p:tag name="KSO_WM_TEMPLATE_CATEGORY" val="custom"/>
  <p:tag name="KSO_WM_TEMPLATE_INDEX" val="160004"/>
</p:tagLst>
</file>

<file path=ppt/tags/tag13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7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1"/>
</p:tagLst>
</file>

<file path=ppt/tags/tag13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7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138"/>
</p:tagLst>
</file>

<file path=ppt/tags/tag13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7*m_i*1_1"/>
  <p:tag name="KSO_WM_UNIT_INDEX" val="1_1"/>
  <p:tag name="KSO_WM_UNIT_LAYERLEVEL" val="1_1"/>
  <p:tag name="KSO_WM_UNIT_TYPE" val="m_i"/>
</p:tagLst>
</file>

<file path=ppt/tags/tag13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7*i*3"/>
  <p:tag name="KSO_WM_UNIT_INDEX" val="3"/>
  <p:tag name="KSO_WM_UNIT_LAYERLEVEL" val="1_1_1"/>
  <p:tag name="KSO_WM_UNIT_TYPE" val="i"/>
</p:tagLst>
</file>

<file path=ppt/tags/tag13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7*m_i*1_2"/>
  <p:tag name="KSO_WM_UNIT_INDEX" val="1_2"/>
  <p:tag name="KSO_WM_UNIT_LAYERLEVEL" val="1_1"/>
  <p:tag name="KSO_WM_UNIT_TYPE" val="m_i"/>
</p:tagLst>
</file>

<file path=ppt/tags/tag13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7*m_i*1_3"/>
  <p:tag name="KSO_WM_UNIT_INDEX" val="1_3"/>
  <p:tag name="KSO_WM_UNIT_LAYERLEVEL" val="1_1"/>
  <p:tag name="KSO_WM_UNIT_TYPE" val="m_i"/>
</p:tagLst>
</file>

<file path=ppt/tags/tag13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7*i*8"/>
  <p:tag name="KSO_WM_UNIT_INDEX" val="8"/>
  <p:tag name="KSO_WM_UNIT_LAYERLEVEL" val="1_1_1"/>
  <p:tag name="KSO_WM_UNIT_TYPE" val="i"/>
</p:tagLst>
</file>

<file path=ppt/tags/tag13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7*m_i*1_6"/>
  <p:tag name="KSO_WM_UNIT_INDEX" val="1_6"/>
  <p:tag name="KSO_WM_UNIT_LAYERLEVEL" val="1_1"/>
  <p:tag name="KSO_WM_UNIT_TYPE" val="m_i"/>
</p:tagLst>
</file>

<file path=ppt/tags/tag13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7*m_i*1_7"/>
  <p:tag name="KSO_WM_UNIT_INDEX" val="1_7"/>
  <p:tag name="KSO_WM_UNIT_LAYERLEVEL" val="1_1"/>
  <p:tag name="KSO_WM_UNIT_TYPE" val="m_i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4*d*1"/>
  <p:tag name="KSO_WM_UNIT_INDEX" val="1"/>
  <p:tag name="KSO_WM_UNIT_LAYERLEVEL" val="1"/>
  <p:tag name="KSO_WM_UNIT_TYPE" val="d"/>
  <p:tag name="KSO_WM_UNIT_VALUE" val="1500*1713"/>
</p:tagLst>
</file>

<file path=ppt/tags/tag14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7*i*13"/>
  <p:tag name="KSO_WM_UNIT_INDEX" val="13"/>
  <p:tag name="KSO_WM_UNIT_LAYERLEVEL" val="1_1_1"/>
  <p:tag name="KSO_WM_UNIT_TYPE" val="i"/>
</p:tagLst>
</file>

<file path=ppt/tags/tag14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7*m_i*1_8"/>
  <p:tag name="KSO_WM_UNIT_INDEX" val="1_8"/>
  <p:tag name="KSO_WM_UNIT_LAYERLEVEL" val="1_1"/>
  <p:tag name="KSO_WM_UNIT_TYPE" val="m_i"/>
</p:tagLst>
</file>

<file path=ppt/tags/tag14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7*m_i*1_9"/>
  <p:tag name="KSO_WM_UNIT_INDEX" val="1_9"/>
  <p:tag name="KSO_WM_UNIT_LAYERLEVEL" val="1_1"/>
  <p:tag name="KSO_WM_UNIT_TYPE" val="m_i"/>
</p:tagLst>
</file>

<file path=ppt/tags/tag14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7*m_h_a*1_3_1"/>
  <p:tag name="KSO_WM_UNIT_INDEX" val="1_3_1"/>
  <p:tag name="KSO_WM_UNIT_LAYERLEVEL" val="1_1_1"/>
  <p:tag name="KSO_WM_UNIT_PRESET_TEXT" val="在此编辑标题"/>
  <p:tag name="KSO_WM_UNIT_TYPE" val="m_h_a"/>
  <p:tag name="KSO_WM_UNIT_VALUE" val="6"/>
</p:tagLst>
</file>

<file path=ppt/tags/tag14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7*m_h_f*1_3_1"/>
  <p:tag name="KSO_WM_UNIT_INDEX" val="1_3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4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7*m_h_a*1_2_1"/>
  <p:tag name="KSO_WM_UNIT_INDEX" val="1_2_1"/>
  <p:tag name="KSO_WM_UNIT_LAYERLEVEL" val="1_1_1"/>
  <p:tag name="KSO_WM_UNIT_PRESET_TEXT" val="在此编辑标题"/>
  <p:tag name="KSO_WM_UNIT_TYPE" val="m_h_a"/>
  <p:tag name="KSO_WM_UNIT_VALUE" val="6"/>
</p:tagLst>
</file>

<file path=ppt/tags/tag14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7*m_h_f*1_2_1"/>
  <p:tag name="KSO_WM_UNIT_INDEX" val="1_2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4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7*m_h_a*1_1_1"/>
  <p:tag name="KSO_WM_UNIT_INDEX" val="1_1_1"/>
  <p:tag name="KSO_WM_UNIT_LAYERLEVEL" val="1_1_1"/>
  <p:tag name="KSO_WM_UNIT_PRESET_TEXT" val="在此编辑标题"/>
  <p:tag name="KSO_WM_UNIT_TYPE" val="m_h_a"/>
  <p:tag name="KSO_WM_UNIT_VALUE" val="6"/>
</p:tagLst>
</file>

<file path=ppt/tags/tag14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7*m_h_f*1_1_1"/>
  <p:tag name="KSO_WM_UNIT_INDEX" val="1_1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49.xml><?xml version="1.0" encoding="utf-8"?>
<p:tagLst xmlns:p="http://schemas.openxmlformats.org/presentationml/2006/main">
  <p:tag name="KSO_WM_BEAUTIFY_FLAG" val="#wm#"/>
  <p:tag name="KSO_WM_DIAGRAM_GROUP_CODE" val="m1-1"/>
  <p:tag name="KSO_WM_SLIDE_ID" val="custom160004_17"/>
  <p:tag name="KSO_WM_SLIDE_INDEX" val="17"/>
  <p:tag name="KSO_WM_SLIDE_ITEM_CNT" val="4"/>
  <p:tag name="KSO_WM_SLIDE_LAYOUT" val="a_f_m"/>
  <p:tag name="KSO_WM_SLIDE_LAYOUT_CNT" val="1_1_1"/>
  <p:tag name="KSO_WM_SLIDE_POSITION" val="29*72"/>
  <p:tag name="KSO_WM_SLIDE_SIZE" val="848*420"/>
  <p:tag name="KSO_WM_SLIDE_TYPE" val="text"/>
  <p:tag name="KSO_WM_TAG_VERSION" val="1.0"/>
  <p:tag name="KSO_WM_TEMPLATE_CATEGORY" val="custom"/>
  <p:tag name="KSO_WM_TEMPLATE_INDEX" val="160004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4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180"/>
</p:tagLst>
</file>

<file path=ppt/tags/tag1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8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1"/>
</p:tagLst>
</file>

<file path=ppt/tags/tag15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8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138"/>
</p:tagLst>
</file>

<file path=ppt/tags/tag15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8*m_i*1_1"/>
  <p:tag name="KSO_WM_UNIT_INDEX" val="1_1"/>
  <p:tag name="KSO_WM_UNIT_LAYERLEVEL" val="1_1"/>
  <p:tag name="KSO_WM_UNIT_TYPE" val="m_i"/>
</p:tagLst>
</file>

<file path=ppt/tags/tag15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8*i*3"/>
  <p:tag name="KSO_WM_UNIT_INDEX" val="3"/>
  <p:tag name="KSO_WM_UNIT_LAYERLEVEL" val="1_1_1"/>
  <p:tag name="KSO_WM_UNIT_TYPE" val="i"/>
</p:tagLst>
</file>

<file path=ppt/tags/tag15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8*m_i*1_2"/>
  <p:tag name="KSO_WM_UNIT_INDEX" val="1_2"/>
  <p:tag name="KSO_WM_UNIT_LAYERLEVEL" val="1_1"/>
  <p:tag name="KSO_WM_UNIT_TYPE" val="m_i"/>
</p:tagLst>
</file>

<file path=ppt/tags/tag15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8*m_i*1_3"/>
  <p:tag name="KSO_WM_UNIT_INDEX" val="1_3"/>
  <p:tag name="KSO_WM_UNIT_LAYERLEVEL" val="1_1"/>
  <p:tag name="KSO_WM_UNIT_TYPE" val="m_i"/>
</p:tagLst>
</file>

<file path=ppt/tags/tag15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8*i*8"/>
  <p:tag name="KSO_WM_UNIT_INDEX" val="8"/>
  <p:tag name="KSO_WM_UNIT_LAYERLEVEL" val="1_1_1"/>
  <p:tag name="KSO_WM_UNIT_TYPE" val="i"/>
</p:tagLst>
</file>

<file path=ppt/tags/tag15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8*m_i*1_4"/>
  <p:tag name="KSO_WM_UNIT_INDEX" val="1_4"/>
  <p:tag name="KSO_WM_UNIT_LAYERLEVEL" val="1_1"/>
  <p:tag name="KSO_WM_UNIT_TYPE" val="m_i"/>
</p:tagLst>
</file>

<file path=ppt/tags/tag15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8*m_i*1_5"/>
  <p:tag name="KSO_WM_UNIT_INDEX" val="1_5"/>
  <p:tag name="KSO_WM_UNIT_LAYERLEVEL" val="1_1"/>
  <p:tag name="KSO_WM_UNIT_TYPE" val="m_i"/>
</p:tagLst>
</file>

<file path=ppt/tags/tag15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8*i*13"/>
  <p:tag name="KSO_WM_UNIT_INDEX" val="13"/>
  <p:tag name="KSO_WM_UNIT_LAYERLEVEL" val="1_1_1"/>
  <p:tag name="KSO_WM_UNIT_TYPE" val="i"/>
</p:tagLst>
</file>

<file path=ppt/tags/tag16.xml><?xml version="1.0" encoding="utf-8"?>
<p:tagLst xmlns:p="http://schemas.openxmlformats.org/presentationml/2006/main">
  <p:tag name="KSO_WM_BEAUTIFY_FLAG" val="#wm#"/>
  <p:tag name="KSO_WM_SLIDE_ID" val="custom160004_4"/>
  <p:tag name="KSO_WM_SLIDE_INDEX" val="4"/>
  <p:tag name="KSO_WM_SLIDE_ITEM_CNT" val="2"/>
  <p:tag name="KSO_WM_SLIDE_LAYOUT" val="a_f_d"/>
  <p:tag name="KSO_WM_SLIDE_LAYOUT_CNT" val="1_1_1"/>
  <p:tag name="KSO_WM_SLIDE_POSITION" val="66*37"/>
  <p:tag name="KSO_WM_SLIDE_SIZE" val="828*425"/>
  <p:tag name="KSO_WM_SLIDE_TYPE" val="text"/>
  <p:tag name="KSO_WM_TAG_VERSION" val="1.0"/>
  <p:tag name="KSO_WM_TEMPLATE_CATEGORY" val="custom"/>
  <p:tag name="KSO_WM_TEMPLATE_INDEX" val="160004"/>
</p:tagLst>
</file>

<file path=ppt/tags/tag16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8*m_i*1_6"/>
  <p:tag name="KSO_WM_UNIT_INDEX" val="1_6"/>
  <p:tag name="KSO_WM_UNIT_LAYERLEVEL" val="1_1"/>
  <p:tag name="KSO_WM_UNIT_TYPE" val="m_i"/>
</p:tagLst>
</file>

<file path=ppt/tags/tag16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8*m_i*1_7"/>
  <p:tag name="KSO_WM_UNIT_INDEX" val="1_7"/>
  <p:tag name="KSO_WM_UNIT_LAYERLEVEL" val="1_1"/>
  <p:tag name="KSO_WM_UNIT_TYPE" val="m_i"/>
</p:tagLst>
</file>

<file path=ppt/tags/tag1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8*i*18"/>
  <p:tag name="KSO_WM_UNIT_INDEX" val="18"/>
  <p:tag name="KSO_WM_UNIT_LAYERLEVEL" val="1_1_1"/>
  <p:tag name="KSO_WM_UNIT_TYPE" val="i"/>
</p:tagLst>
</file>

<file path=ppt/tags/tag16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8*m_i*1_8"/>
  <p:tag name="KSO_WM_UNIT_INDEX" val="1_8"/>
  <p:tag name="KSO_WM_UNIT_LAYERLEVEL" val="1_1"/>
  <p:tag name="KSO_WM_UNIT_TYPE" val="m_i"/>
</p:tagLst>
</file>

<file path=ppt/tags/tag16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8*m_i*1_9"/>
  <p:tag name="KSO_WM_UNIT_INDEX" val="1_9"/>
  <p:tag name="KSO_WM_UNIT_LAYERLEVEL" val="1_1"/>
  <p:tag name="KSO_WM_UNIT_TYPE" val="m_i"/>
</p:tagLst>
</file>

<file path=ppt/tags/tag16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8*m_h_a*1_3_1"/>
  <p:tag name="KSO_WM_UNIT_INDEX" val="1_3_1"/>
  <p:tag name="KSO_WM_UNIT_LAYERLEVEL" val="1_1_1"/>
  <p:tag name="KSO_WM_UNIT_PRESET_TEXT" val="在此编辑标题"/>
  <p:tag name="KSO_WM_UNIT_TYPE" val="m_h_a"/>
  <p:tag name="KSO_WM_UNIT_VALUE" val="6"/>
</p:tagLst>
</file>

<file path=ppt/tags/tag16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8*m_h_f*1_3_1"/>
  <p:tag name="KSO_WM_UNIT_INDEX" val="1_3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6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8*m_h_a*1_4_1"/>
  <p:tag name="KSO_WM_UNIT_INDEX" val="1_4_1"/>
  <p:tag name="KSO_WM_UNIT_LAYERLEVEL" val="1_1_1"/>
  <p:tag name="KSO_WM_UNIT_PRESET_TEXT" val="在此编辑标题"/>
  <p:tag name="KSO_WM_UNIT_TYPE" val="m_h_a"/>
  <p:tag name="KSO_WM_UNIT_VALUE" val="6"/>
</p:tagLst>
</file>

<file path=ppt/tags/tag16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8*m_h_f*1_4_1"/>
  <p:tag name="KSO_WM_UNIT_INDEX" val="1_4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6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8*m_h_a*1_2_1"/>
  <p:tag name="KSO_WM_UNIT_INDEX" val="1_2_1"/>
  <p:tag name="KSO_WM_UNIT_LAYERLEVEL" val="1_1_1"/>
  <p:tag name="KSO_WM_UNIT_PRESET_TEXT" val="在此编辑标题"/>
  <p:tag name="KSO_WM_UNIT_TYPE" val="m_h_a"/>
  <p:tag name="KSO_WM_UNIT_VALUE" val="6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5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1"/>
</p:tagLst>
</file>

<file path=ppt/tags/tag17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8*m_h_f*1_2_1"/>
  <p:tag name="KSO_WM_UNIT_INDEX" val="1_2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7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8*m_h_a*1_1_1"/>
  <p:tag name="KSO_WM_UNIT_INDEX" val="1_1_1"/>
  <p:tag name="KSO_WM_UNIT_LAYERLEVEL" val="1_1_1"/>
  <p:tag name="KSO_WM_UNIT_PRESET_TEXT" val="在此编辑标题"/>
  <p:tag name="KSO_WM_UNIT_TYPE" val="m_h_a"/>
  <p:tag name="KSO_WM_UNIT_VALUE" val="6"/>
</p:tagLst>
</file>

<file path=ppt/tags/tag17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8*m_h_f*1_1_1"/>
  <p:tag name="KSO_WM_UNIT_INDEX" val="1_1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73.xml><?xml version="1.0" encoding="utf-8"?>
<p:tagLst xmlns:p="http://schemas.openxmlformats.org/presentationml/2006/main">
  <p:tag name="KSO_WM_BEAUTIFY_FLAG" val="#wm#"/>
  <p:tag name="KSO_WM_DIAGRAM_GROUP_CODE" val="m1-1"/>
  <p:tag name="KSO_WM_SLIDE_ID" val="custom160004_18"/>
  <p:tag name="KSO_WM_SLIDE_INDEX" val="18"/>
  <p:tag name="KSO_WM_SLIDE_ITEM_CNT" val="5"/>
  <p:tag name="KSO_WM_SLIDE_LAYOUT" val="a_f_m"/>
  <p:tag name="KSO_WM_SLIDE_LAYOUT_CNT" val="1_1_1"/>
  <p:tag name="KSO_WM_SLIDE_POSITION" val="29*72"/>
  <p:tag name="KSO_WM_SLIDE_SIZE" val="848*420"/>
  <p:tag name="KSO_WM_SLIDE_TYPE" val="text"/>
  <p:tag name="KSO_WM_TAG_VERSION" val="1.0"/>
  <p:tag name="KSO_WM_TEMPLATE_CATEGORY" val="custom"/>
  <p:tag name="KSO_WM_TEMPLATE_INDEX" val="160004"/>
</p:tagLst>
</file>

<file path=ppt/tags/tag17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1"/>
  <p:tag name="KSO_WM_UNIT_INDEX" val="1_1"/>
  <p:tag name="KSO_WM_UNIT_LAYERLEVEL" val="1_1"/>
  <p:tag name="KSO_WM_UNIT_TYPE" val="m_i"/>
</p:tagLst>
</file>

<file path=ppt/tags/tag1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9*i*1"/>
  <p:tag name="KSO_WM_UNIT_INDEX" val="1"/>
  <p:tag name="KSO_WM_UNIT_LAYERLEVEL" val="1_1_1"/>
  <p:tag name="KSO_WM_UNIT_TYPE" val="i"/>
</p:tagLst>
</file>

<file path=ppt/tags/tag17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2"/>
  <p:tag name="KSO_WM_UNIT_INDEX" val="1_2"/>
  <p:tag name="KSO_WM_UNIT_LAYERLEVEL" val="1_1"/>
  <p:tag name="KSO_WM_UNIT_TYPE" val="m_i"/>
</p:tagLst>
</file>

<file path=ppt/tags/tag17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3"/>
  <p:tag name="KSO_WM_UNIT_INDEX" val="1_3"/>
  <p:tag name="KSO_WM_UNIT_LAYERLEVEL" val="1_1"/>
  <p:tag name="KSO_WM_UNIT_TYPE" val="m_i"/>
</p:tagLst>
</file>

<file path=ppt/tags/tag17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9*i*6"/>
  <p:tag name="KSO_WM_UNIT_INDEX" val="6"/>
  <p:tag name="KSO_WM_UNIT_LAYERLEVEL" val="1_1_1"/>
  <p:tag name="KSO_WM_UNIT_TYPE" val="i"/>
</p:tagLst>
</file>

<file path=ppt/tags/tag17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4"/>
  <p:tag name="KSO_WM_UNIT_INDEX" val="1_4"/>
  <p:tag name="KSO_WM_UNIT_LAYERLEVEL" val="1_1"/>
  <p:tag name="KSO_WM_UNIT_TYPE" val="m_i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5*f*1"/>
  <p:tag name="KSO_WM_UNIT_INDEX" val="1"/>
  <p:tag name="KSO_WM_UNIT_LAYERLEVEL" val="1"/>
  <p:tag name="KSO_WM_UNIT_PRESET_TEXT_INDEX" val="6"/>
  <p:tag name="KSO_WM_UNIT_PRESET_TEXT_LEN" val="30"/>
  <p:tag name="KSO_WM_UNIT_TYPE" val="f"/>
  <p:tag name="KSO_WM_UNIT_VALUE" val="76"/>
</p:tagLst>
</file>

<file path=ppt/tags/tag18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5"/>
  <p:tag name="KSO_WM_UNIT_INDEX" val="1_5"/>
  <p:tag name="KSO_WM_UNIT_LAYERLEVEL" val="1_1"/>
  <p:tag name="KSO_WM_UNIT_TYPE" val="m_i"/>
</p:tagLst>
</file>

<file path=ppt/tags/tag18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9*i*11"/>
  <p:tag name="KSO_WM_UNIT_INDEX" val="11"/>
  <p:tag name="KSO_WM_UNIT_LAYERLEVEL" val="1_1_1"/>
  <p:tag name="KSO_WM_UNIT_TYPE" val="i"/>
</p:tagLst>
</file>

<file path=ppt/tags/tag18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6"/>
  <p:tag name="KSO_WM_UNIT_INDEX" val="1_6"/>
  <p:tag name="KSO_WM_UNIT_LAYERLEVEL" val="1_1"/>
  <p:tag name="KSO_WM_UNIT_TYPE" val="m_i"/>
</p:tagLst>
</file>

<file path=ppt/tags/tag18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7"/>
  <p:tag name="KSO_WM_UNIT_INDEX" val="1_7"/>
  <p:tag name="KSO_WM_UNIT_LAYERLEVEL" val="1_1"/>
  <p:tag name="KSO_WM_UNIT_TYPE" val="m_i"/>
</p:tagLst>
</file>

<file path=ppt/tags/tag18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9*i*16"/>
  <p:tag name="KSO_WM_UNIT_INDEX" val="16"/>
  <p:tag name="KSO_WM_UNIT_LAYERLEVEL" val="1_1_1"/>
  <p:tag name="KSO_WM_UNIT_TYPE" val="i"/>
</p:tagLst>
</file>

<file path=ppt/tags/tag18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8"/>
  <p:tag name="KSO_WM_UNIT_INDEX" val="1_8"/>
  <p:tag name="KSO_WM_UNIT_LAYERLEVEL" val="1_1"/>
  <p:tag name="KSO_WM_UNIT_TYPE" val="m_i"/>
</p:tagLst>
</file>

<file path=ppt/tags/tag18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9"/>
  <p:tag name="KSO_WM_UNIT_INDEX" val="1_9"/>
  <p:tag name="KSO_WM_UNIT_LAYERLEVEL" val="1_1"/>
  <p:tag name="KSO_WM_UNIT_TYPE" val="m_i"/>
</p:tagLst>
</file>

<file path=ppt/tags/tag18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138"/>
</p:tagLst>
</file>

<file path=ppt/tags/tag18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m_h_a*1_3_1"/>
  <p:tag name="KSO_WM_UNIT_INDEX" val="1_3_1"/>
  <p:tag name="KSO_WM_UNIT_LAYERLEVEL" val="1_1_1"/>
  <p:tag name="KSO_WM_UNIT_PRESET_TEXT" val="在此编辑标题"/>
  <p:tag name="KSO_WM_UNIT_TYPE" val="m_h_a"/>
  <p:tag name="KSO_WM_UNIT_VALUE" val="6"/>
</p:tagLst>
</file>

<file path=ppt/tags/tag18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m_h_f*1_3_1"/>
  <p:tag name="KSO_WM_UNIT_INDEX" val="1_3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5*d*1"/>
  <p:tag name="KSO_WM_UNIT_INDEX" val="1"/>
  <p:tag name="KSO_WM_UNIT_LAYERLEVEL" val="1"/>
  <p:tag name="KSO_WM_UNIT_TYPE" val="d"/>
  <p:tag name="KSO_WM_UNIT_VALUE" val="1261*2521"/>
</p:tagLst>
</file>

<file path=ppt/tags/tag19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m_h_a*1_4_1"/>
  <p:tag name="KSO_WM_UNIT_INDEX" val="1_4_1"/>
  <p:tag name="KSO_WM_UNIT_LAYERLEVEL" val="1_1_1"/>
  <p:tag name="KSO_WM_UNIT_PRESET_TEXT" val="在此编辑标题"/>
  <p:tag name="KSO_WM_UNIT_TYPE" val="m_h_a"/>
  <p:tag name="KSO_WM_UNIT_VALUE" val="6"/>
</p:tagLst>
</file>

<file path=ppt/tags/tag19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m_h_f*1_4_1"/>
  <p:tag name="KSO_WM_UNIT_INDEX" val="1_4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9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m_h_a*1_2_1"/>
  <p:tag name="KSO_WM_UNIT_INDEX" val="1_2_1"/>
  <p:tag name="KSO_WM_UNIT_LAYERLEVEL" val="1_1_1"/>
  <p:tag name="KSO_WM_UNIT_PRESET_TEXT" val="在此编辑标题"/>
  <p:tag name="KSO_WM_UNIT_TYPE" val="m_h_a"/>
  <p:tag name="KSO_WM_UNIT_VALUE" val="6"/>
</p:tagLst>
</file>

<file path=ppt/tags/tag19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m_h_f*1_2_1"/>
  <p:tag name="KSO_WM_UNIT_INDEX" val="1_2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9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m_h_a*1_1_1"/>
  <p:tag name="KSO_WM_UNIT_INDEX" val="1_1_1"/>
  <p:tag name="KSO_WM_UNIT_LAYERLEVEL" val="1_1_1"/>
  <p:tag name="KSO_WM_UNIT_PRESET_TEXT" val="在此编辑标题"/>
  <p:tag name="KSO_WM_UNIT_TYPE" val="m_h_a"/>
  <p:tag name="KSO_WM_UNIT_VALUE" val="6"/>
</p:tagLst>
</file>

<file path=ppt/tags/tag19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m_h_f*1_1_1"/>
  <p:tag name="KSO_WM_UNIT_INDEX" val="1_1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19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ID" val="custom160004_19*i*30"/>
  <p:tag name="KSO_WM_UNIT_INDEX" val="30"/>
  <p:tag name="KSO_WM_UNIT_LAYERLEVEL" val="1_1_1"/>
  <p:tag name="KSO_WM_UNIT_TYPE" val="i"/>
</p:tagLst>
</file>

<file path=ppt/tags/tag19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10"/>
  <p:tag name="KSO_WM_UNIT_INDEX" val="1_10"/>
  <p:tag name="KSO_WM_UNIT_LAYERLEVEL" val="1_1"/>
  <p:tag name="KSO_WM_UNIT_TYPE" val="m_i"/>
</p:tagLst>
</file>

<file path=ppt/tags/tag19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ID" val="custom160004_19*m_i*1_11"/>
  <p:tag name="KSO_WM_UNIT_INDEX" val="1_11"/>
  <p:tag name="KSO_WM_UNIT_LAYERLEVEL" val="1_1"/>
  <p:tag name="KSO_WM_UNIT_TYPE" val="m_i"/>
</p:tagLst>
</file>

<file path=ppt/tags/tag19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m_h_a*1_5_1"/>
  <p:tag name="KSO_WM_UNIT_INDEX" val="1_5_1"/>
  <p:tag name="KSO_WM_UNIT_LAYERLEVEL" val="1_1_1"/>
  <p:tag name="KSO_WM_UNIT_PRESET_TEXT" val="在此编辑标题"/>
  <p:tag name="KSO_WM_UNIT_TYPE" val="m_h_a"/>
  <p:tag name="KSO_WM_UNIT_VALUE" val="6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14"/>
</p:tagLst>
</file>

<file path=ppt/tags/tag20.xml><?xml version="1.0" encoding="utf-8"?>
<p:tagLst xmlns:p="http://schemas.openxmlformats.org/presentationml/2006/main">
  <p:tag name="KSO_WM_BEAUTIFY_FLAG" val="#wm#"/>
  <p:tag name="KSO_WM_SLIDE_ID" val="custom160004_5"/>
  <p:tag name="KSO_WM_SLIDE_INDEX" val="5"/>
  <p:tag name="KSO_WM_SLIDE_ITEM_CNT" val="2"/>
  <p:tag name="KSO_WM_SLIDE_LAYOUT" val="a_f_d"/>
  <p:tag name="KSO_WM_SLIDE_LAYOUT_CNT" val="1_1_1"/>
  <p:tag name="KSO_WM_SLIDE_POSITION" val="122*94"/>
  <p:tag name="KSO_WM_SLIDE_SIZE" val="715*421"/>
  <p:tag name="KSO_WM_SLIDE_TYPE" val="text"/>
  <p:tag name="KSO_WM_TAG_VERSION" val="1.0"/>
  <p:tag name="KSO_WM_TEMPLATE_CATEGORY" val="custom"/>
  <p:tag name="KSO_WM_TEMPLATE_INDEX" val="160004"/>
</p:tagLst>
</file>

<file path=ppt/tags/tag20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m_h_f*1_5_1"/>
  <p:tag name="KSO_WM_UNIT_INDEX" val="1_5_1"/>
  <p:tag name="KSO_WM_UNIT_LAYERLEVEL" val="1_1_1"/>
  <p:tag name="KSO_WM_UNIT_PRESET_TEXT_INDEX" val="2"/>
  <p:tag name="KSO_WM_UNIT_PRESET_TEXT_LEN" val="10"/>
  <p:tag name="KSO_WM_UNIT_TYPE" val="m_h_f"/>
  <p:tag name="KSO_WM_UNIT_VALUE" val="27"/>
</p:tagLst>
</file>

<file path=ppt/tags/tag20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9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1"/>
</p:tagLst>
</file>

<file path=ppt/tags/tag202.xml><?xml version="1.0" encoding="utf-8"?>
<p:tagLst xmlns:p="http://schemas.openxmlformats.org/presentationml/2006/main">
  <p:tag name="KSO_WM_BEAUTIFY_FLAG" val="#wm#"/>
  <p:tag name="KSO_WM_DIAGRAM_GROUP_CODE" val="m1-1"/>
  <p:tag name="KSO_WM_SLIDE_ID" val="custom160004_19"/>
  <p:tag name="KSO_WM_SLIDE_INDEX" val="19"/>
  <p:tag name="KSO_WM_SLIDE_ITEM_CNT" val="6"/>
  <p:tag name="KSO_WM_SLIDE_LAYOUT" val="a_f_m"/>
  <p:tag name="KSO_WM_SLIDE_LAYOUT_CNT" val="1_1_1"/>
  <p:tag name="KSO_WM_SLIDE_POSITION" val="29*72"/>
  <p:tag name="KSO_WM_SLIDE_SIZE" val="885*420"/>
  <p:tag name="KSO_WM_SLIDE_TYPE" val="text"/>
  <p:tag name="KSO_WM_TAG_VERSION" val="1.0"/>
  <p:tag name="KSO_WM_TEMPLATE_CATEGORY" val="custom"/>
  <p:tag name="KSO_WM_TEMPLATE_INDEX" val="160004"/>
</p:tagLst>
</file>

<file path=ppt/tags/tag203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ID" val="custom160004_20*l_i*1_1"/>
  <p:tag name="KSO_WM_UNIT_INDEX" val="1_1"/>
  <p:tag name="KSO_WM_UNIT_LAYERLEVEL" val="1_1"/>
  <p:tag name="KSO_WM_UNIT_TYPE" val="l_i"/>
</p:tagLst>
</file>

<file path=ppt/tags/tag204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COMPATIBLE" val="1"/>
  <p:tag name="KSO_WM_UNIT_HIGHLIGHT" val="0"/>
  <p:tag name="KSO_WM_UNIT_ID" val="custom160004_20*l_i*1_2"/>
  <p:tag name="KSO_WM_UNIT_INDEX" val="1_2"/>
  <p:tag name="KSO_WM_UNIT_LAYERLEVEL" val="1_1"/>
  <p:tag name="KSO_WM_UNIT_TYPE" val="l_i"/>
  <p:tag name="KSO_WM_UNIT_VALUE" val="9"/>
</p:tagLst>
</file>

<file path=ppt/tags/tag205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0*l_h_a*1_1_1"/>
  <p:tag name="KSO_WM_UNIT_INDEX" val="1_1_1"/>
  <p:tag name="KSO_WM_UNIT_ISCONTENTSTITLE" val="0"/>
  <p:tag name="KSO_WM_UNIT_LAYERLEVEL" val="1_1_1"/>
  <p:tag name="KSO_WM_UNIT_PRESET_TEXT_INDEX" val="0"/>
  <p:tag name="KSO_WM_UNIT_PRESET_TEXT_LEN" val="9"/>
  <p:tag name="KSO_WM_UNIT_TYPE" val="l_h_a"/>
  <p:tag name="KSO_WM_UNIT_VALUE" val="26"/>
</p:tagLst>
</file>

<file path=ppt/tags/tag206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ID" val="custom160004_20*l_i*1_3"/>
  <p:tag name="KSO_WM_UNIT_INDEX" val="1_3"/>
  <p:tag name="KSO_WM_UNIT_LAYERLEVEL" val="1_1"/>
  <p:tag name="KSO_WM_UNIT_TYPE" val="l_i"/>
</p:tagLst>
</file>

<file path=ppt/tags/tag207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0*l_h_f*1_1_1"/>
  <p:tag name="KSO_WM_UNIT_INDEX" val="1_1_1"/>
  <p:tag name="KSO_WM_UNIT_LAYERLEVEL" val="1_1_1"/>
  <p:tag name="KSO_WM_UNIT_PRESET_TEXT_INDEX" val="6"/>
  <p:tag name="KSO_WM_UNIT_PRESET_TEXT_LEN" val="50"/>
  <p:tag name="KSO_WM_UNIT_TYPE" val="l_h_f"/>
  <p:tag name="KSO_WM_UNIT_VALUE" val="369"/>
</p:tagLst>
</file>

<file path=ppt/tags/tag208.xml><?xml version="1.0" encoding="utf-8"?>
<p:tagLst xmlns:p="http://schemas.openxmlformats.org/presentationml/2006/main">
  <p:tag name="KSO_WM_BEAUTIFY_FLAG" val="#wm#"/>
  <p:tag name="KSO_WM_DIAGRAM_GROUP_CODE" val="l1-4"/>
  <p:tag name="KSO_WM_SLIDE_ID" val="custom160004_20"/>
  <p:tag name="KSO_WM_SLIDE_INDEX" val="20"/>
  <p:tag name="KSO_WM_SLIDE_ITEM_CNT" val="1"/>
  <p:tag name="KSO_WM_SLIDE_LAYOUT" val="l"/>
  <p:tag name="KSO_WM_SLIDE_LAYOUT_CNT" val="1"/>
  <p:tag name="KSO_WM_SLIDE_POSITION" val="75*0"/>
  <p:tag name="KSO_WM_SLIDE_SIZE" val="885*482"/>
  <p:tag name="KSO_WM_SLIDE_TYPE" val="text"/>
  <p:tag name="KSO_WM_TAG_VERSION" val="1.0"/>
  <p:tag name="KSO_WM_TEMPLATE_CATEGORY" val="custom"/>
  <p:tag name="KSO_WM_TEMPLATE_INDEX" val="160004"/>
</p:tagLst>
</file>

<file path=ppt/tags/tag209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ID" val="custom160004_21*l_i*1_1"/>
  <p:tag name="KSO_WM_UNIT_INDEX" val="1_1"/>
  <p:tag name="KSO_WM_UNIT_LAYERLEVEL" val="1_1"/>
  <p:tag name="KSO_WM_UNIT_TYPE" val="l_i"/>
</p:tagLst>
</file>

<file path=ppt/tags/tag2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6*l_i*1_1"/>
  <p:tag name="KSO_WM_UNIT_INDEX" val="1_1"/>
  <p:tag name="KSO_WM_UNIT_LAYERLEVEL" val="1_1"/>
  <p:tag name="KSO_WM_UNIT_TYPE" val="l_i"/>
</p:tagLst>
</file>

<file path=ppt/tags/tag210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1*l_i*1_2"/>
  <p:tag name="KSO_WM_UNIT_INDEX" val="1_2"/>
  <p:tag name="KSO_WM_UNIT_LAYERLEVEL" val="1_1"/>
  <p:tag name="KSO_WM_UNIT_TYPE" val="l_i"/>
  <p:tag name="KSO_WM_UNIT_VALUE" val="1"/>
</p:tagLst>
</file>

<file path=ppt/tags/tag211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1*l_h_a*1_1_1"/>
  <p:tag name="KSO_WM_UNIT_INDEX" val="1_1_1"/>
  <p:tag name="KSO_WM_UNIT_LAYERLEVEL" val="1_1_1"/>
  <p:tag name="KSO_WM_UNIT_PRESET_TEXT" val="在此编辑标题"/>
  <p:tag name="KSO_WM_UNIT_TYPE" val="l_h_a"/>
  <p:tag name="KSO_WM_UNIT_VALUE" val="10"/>
</p:tagLst>
</file>

<file path=ppt/tags/tag212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ID" val="custom160004_21*l_i*1_3"/>
  <p:tag name="KSO_WM_UNIT_INDEX" val="1_3"/>
  <p:tag name="KSO_WM_UNIT_LAYERLEVEL" val="1_1"/>
  <p:tag name="KSO_WM_UNIT_TYPE" val="l_i"/>
</p:tagLst>
</file>

<file path=ppt/tags/tag213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1*l_i*1_4"/>
  <p:tag name="KSO_WM_UNIT_INDEX" val="1_4"/>
  <p:tag name="KSO_WM_UNIT_LAYERLEVEL" val="1_1"/>
  <p:tag name="KSO_WM_UNIT_TYPE" val="l_i"/>
  <p:tag name="KSO_WM_UNIT_VALUE" val="1"/>
</p:tagLst>
</file>

<file path=ppt/tags/tag214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1*l_h_a*1_2_1"/>
  <p:tag name="KSO_WM_UNIT_INDEX" val="1_2_1"/>
  <p:tag name="KSO_WM_UNIT_LAYERLEVEL" val="1_1_1"/>
  <p:tag name="KSO_WM_UNIT_PRESET_TEXT" val="在此编辑标题"/>
  <p:tag name="KSO_WM_UNIT_TYPE" val="l_h_a"/>
  <p:tag name="KSO_WM_UNIT_VALUE" val="10"/>
</p:tagLst>
</file>

<file path=ppt/tags/tag215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1*l_h_f*1_1_1"/>
  <p:tag name="KSO_WM_UNIT_INDEX" val="1_1_1"/>
  <p:tag name="KSO_WM_UNIT_LAYERLEVEL" val="1_1_1"/>
  <p:tag name="KSO_WM_UNIT_PRESET_TEXT_INDEX" val="2"/>
  <p:tag name="KSO_WM_UNIT_PRESET_TEXT_LEN" val="40"/>
  <p:tag name="KSO_WM_UNIT_TYPE" val="l_h_f"/>
  <p:tag name="KSO_WM_UNIT_VALUE" val="95"/>
</p:tagLst>
</file>

<file path=ppt/tags/tag216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1*l_h_f*1_2_1"/>
  <p:tag name="KSO_WM_UNIT_INDEX" val="1_2_1"/>
  <p:tag name="KSO_WM_UNIT_LAYERLEVEL" val="1_1_1"/>
  <p:tag name="KSO_WM_UNIT_PRESET_TEXT_INDEX" val="2"/>
  <p:tag name="KSO_WM_UNIT_PRESET_TEXT_LEN" val="40"/>
  <p:tag name="KSO_WM_UNIT_TYPE" val="l_h_f"/>
  <p:tag name="KSO_WM_UNIT_VALUE" val="95"/>
</p:tagLst>
</file>

<file path=ppt/tags/tag217.xml><?xml version="1.0" encoding="utf-8"?>
<p:tagLst xmlns:p="http://schemas.openxmlformats.org/presentationml/2006/main">
  <p:tag name="KSO_WM_BEAUTIFY_FLAG" val="#wm#"/>
  <p:tag name="KSO_WM_DIAGRAM_GROUP_CODE" val="l1-4"/>
  <p:tag name="KSO_WM_SLIDE_ID" val="custom160004_21"/>
  <p:tag name="KSO_WM_SLIDE_INDEX" val="21"/>
  <p:tag name="KSO_WM_SLIDE_ITEM_CNT" val="2"/>
  <p:tag name="KSO_WM_SLIDE_LAYOUT" val="l"/>
  <p:tag name="KSO_WM_SLIDE_LAYOUT_CNT" val="1"/>
  <p:tag name="KSO_WM_SLIDE_POSITION" val="81*0"/>
  <p:tag name="KSO_WM_SLIDE_SIZE" val="800*540"/>
  <p:tag name="KSO_WM_SLIDE_TYPE" val="text"/>
  <p:tag name="KSO_WM_TAG_VERSION" val="1.0"/>
  <p:tag name="KSO_WM_TEMPLATE_CATEGORY" val="custom"/>
  <p:tag name="KSO_WM_TEMPLATE_INDEX" val="160004"/>
</p:tagLst>
</file>

<file path=ppt/tags/tag218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2*l_i*1_1"/>
  <p:tag name="KSO_WM_UNIT_INDEX" val="1_1"/>
  <p:tag name="KSO_WM_UNIT_LAYERLEVEL" val="1_1"/>
  <p:tag name="KSO_WM_UNIT_TYPE" val="l_i"/>
</p:tagLst>
</file>

<file path=ppt/tags/tag219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2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63"/>
</p:tagLst>
</file>

<file path=ppt/tags/tag2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6*l_i*1_2"/>
  <p:tag name="KSO_WM_UNIT_INDEX" val="1_2"/>
  <p:tag name="KSO_WM_UNIT_LAYERLEVEL" val="1_1"/>
  <p:tag name="KSO_WM_UNIT_TYPE" val="l_i"/>
</p:tagLst>
</file>

<file path=ppt/tags/tag220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2*l_i*1_2"/>
  <p:tag name="KSO_WM_UNIT_INDEX" val="1_2"/>
  <p:tag name="KSO_WM_UNIT_LAYERLEVEL" val="1_1"/>
  <p:tag name="KSO_WM_UNIT_TYPE" val="l_i"/>
</p:tagLst>
</file>

<file path=ppt/tags/tag221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2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63"/>
</p:tagLst>
</file>

<file path=ppt/tags/tag222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2*l_h_a*1_1_1"/>
  <p:tag name="KSO_WM_UNIT_INDEX" val="1_1_1"/>
  <p:tag name="KSO_WM_UNIT_LAYERLEVEL" val="1_1_1"/>
  <p:tag name="KSO_WM_UNIT_PRESET_TEXT" val="食物"/>
  <p:tag name="KSO_WM_UNIT_TYPE" val="l_h_a"/>
  <p:tag name="KSO_WM_UNIT_VALUE" val="9"/>
</p:tagLst>
</file>

<file path=ppt/tags/tag223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2*l_h_a*1_2_1"/>
  <p:tag name="KSO_WM_UNIT_INDEX" val="1_2_1"/>
  <p:tag name="KSO_WM_UNIT_LAYERLEVEL" val="1_1_1"/>
  <p:tag name="KSO_WM_UNIT_PRESET_TEXT" val="食物"/>
  <p:tag name="KSO_WM_UNIT_TYPE" val="l_h_a"/>
  <p:tag name="KSO_WM_UNIT_VALUE" val="9"/>
</p:tagLst>
</file>

<file path=ppt/tags/tag224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2*l_i*1_3"/>
  <p:tag name="KSO_WM_UNIT_INDEX" val="1_3"/>
  <p:tag name="KSO_WM_UNIT_LAYERLEVEL" val="1_1"/>
  <p:tag name="KSO_WM_UNIT_TYPE" val="l_i"/>
</p:tagLst>
</file>

<file path=ppt/tags/tag225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2*l_i*1_4"/>
  <p:tag name="KSO_WM_UNIT_INDEX" val="1_4"/>
  <p:tag name="KSO_WM_UNIT_LAYERLEVEL" val="1_1"/>
  <p:tag name="KSO_WM_UNIT_TYPE" val="l_i"/>
</p:tagLst>
</file>

<file path=ppt/tags/tag226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2*l_i*1_5"/>
  <p:tag name="KSO_WM_UNIT_INDEX" val="1_5"/>
  <p:tag name="KSO_WM_UNIT_LAYERLEVEL" val="1_1"/>
  <p:tag name="KSO_WM_UNIT_TYPE" val="l_i"/>
</p:tagLst>
</file>

<file path=ppt/tags/tag227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2*l_i*1_6"/>
  <p:tag name="KSO_WM_UNIT_INDEX" val="1_6"/>
  <p:tag name="KSO_WM_UNIT_LAYERLEVEL" val="1_1"/>
  <p:tag name="KSO_WM_UNIT_TYPE" val="l_i"/>
</p:tagLst>
</file>

<file path=ppt/tags/tag22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2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1"/>
</p:tagLst>
</file>

<file path=ppt/tags/tag229.xml><?xml version="1.0" encoding="utf-8"?>
<p:tagLst xmlns:p="http://schemas.openxmlformats.org/presentationml/2006/main">
  <p:tag name="KSO_WM_BEAUTIFY_FLAG" val="#wm#"/>
  <p:tag name="KSO_WM_DIAGRAM_GROUP_CODE" val="l1-5"/>
  <p:tag name="KSO_WM_SLIDE_ID" val="custom160004_22"/>
  <p:tag name="KSO_WM_SLIDE_INDEX" val="22"/>
  <p:tag name="KSO_WM_SLIDE_ITEM_CNT" val="2"/>
  <p:tag name="KSO_WM_SLIDE_LAYOUT" val="a_l"/>
  <p:tag name="KSO_WM_SLIDE_LAYOUT_CNT" val="1_1"/>
  <p:tag name="KSO_WM_SLIDE_POSITION" val="206*138"/>
  <p:tag name="KSO_WM_SLIDE_SIZE" val="552*357"/>
  <p:tag name="KSO_WM_SLIDE_TYPE" val="text"/>
  <p:tag name="KSO_WM_TAG_VERSION" val="1.0"/>
  <p:tag name="KSO_WM_TEMPLATE_CATEGORY" val="custom"/>
  <p:tag name="KSO_WM_TEMPLATE_INDEX" val="160004"/>
</p:tagLst>
</file>

<file path=ppt/tags/tag2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6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19"/>
</p:tagLst>
</file>

<file path=ppt/tags/tag230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3*l_i*1_1"/>
  <p:tag name="KSO_WM_UNIT_INDEX" val="1_1"/>
  <p:tag name="KSO_WM_UNIT_LAYERLEVEL" val="1_1"/>
  <p:tag name="KSO_WM_UNIT_TYPE" val="l_i"/>
</p:tagLst>
</file>

<file path=ppt/tags/tag231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3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63"/>
</p:tagLst>
</file>

<file path=ppt/tags/tag232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3*l_i*1_2"/>
  <p:tag name="KSO_WM_UNIT_INDEX" val="1_2"/>
  <p:tag name="KSO_WM_UNIT_LAYERLEVEL" val="1_1"/>
  <p:tag name="KSO_WM_UNIT_TYPE" val="l_i"/>
</p:tagLst>
</file>

<file path=ppt/tags/tag233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3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63"/>
</p:tagLst>
</file>

<file path=ppt/tags/tag234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3*l_h_a*1_1_1"/>
  <p:tag name="KSO_WM_UNIT_INDEX" val="1_1_1"/>
  <p:tag name="KSO_WM_UNIT_LAYERLEVEL" val="1_1_1"/>
  <p:tag name="KSO_WM_UNIT_PRESET_TEXT" val="食物"/>
  <p:tag name="KSO_WM_UNIT_TYPE" val="l_h_a"/>
  <p:tag name="KSO_WM_UNIT_VALUE" val="2"/>
</p:tagLst>
</file>

<file path=ppt/tags/tag235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3*l_h_a*1_2_1"/>
  <p:tag name="KSO_WM_UNIT_INDEX" val="1_2_1"/>
  <p:tag name="KSO_WM_UNIT_LAYERLEVEL" val="1_1_1"/>
  <p:tag name="KSO_WM_UNIT_PRESET_TEXT" val="食物"/>
  <p:tag name="KSO_WM_UNIT_TYPE" val="l_h_a"/>
  <p:tag name="KSO_WM_UNIT_VALUE" val="2"/>
</p:tagLst>
</file>

<file path=ppt/tags/tag236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3*l_i*1_3"/>
  <p:tag name="KSO_WM_UNIT_INDEX" val="1_3"/>
  <p:tag name="KSO_WM_UNIT_LAYERLEVEL" val="1_1"/>
  <p:tag name="KSO_WM_UNIT_TYPE" val="l_i"/>
</p:tagLst>
</file>

<file path=ppt/tags/tag237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3*l_i*1_4"/>
  <p:tag name="KSO_WM_UNIT_INDEX" val="1_4"/>
  <p:tag name="KSO_WM_UNIT_LAYERLEVEL" val="1_1"/>
  <p:tag name="KSO_WM_UNIT_TYPE" val="l_i"/>
</p:tagLst>
</file>

<file path=ppt/tags/tag238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3*l_i*1_5"/>
  <p:tag name="KSO_WM_UNIT_INDEX" val="1_5"/>
  <p:tag name="KSO_WM_UNIT_LAYERLEVEL" val="1_1"/>
  <p:tag name="KSO_WM_UNIT_TYPE" val="l_i"/>
</p:tagLst>
</file>

<file path=ppt/tags/tag239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3*l_i*1_6"/>
  <p:tag name="KSO_WM_UNIT_INDEX" val="1_6"/>
  <p:tag name="KSO_WM_UNIT_LAYERLEVEL" val="1_1"/>
  <p:tag name="KSO_WM_UNIT_TYPE" val="l_i"/>
</p:tagLst>
</file>

<file path=ppt/tags/tag2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6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76"/>
</p:tagLst>
</file>

<file path=ppt/tags/tag240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3*l_i*1_7"/>
  <p:tag name="KSO_WM_UNIT_INDEX" val="1_7"/>
  <p:tag name="KSO_WM_UNIT_LAYERLEVEL" val="1_1"/>
  <p:tag name="KSO_WM_UNIT_TYPE" val="l_i"/>
</p:tagLst>
</file>

<file path=ppt/tags/tag241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3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63"/>
</p:tagLst>
</file>

<file path=ppt/tags/tag242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3*l_h_a*1_3_1"/>
  <p:tag name="KSO_WM_UNIT_INDEX" val="1_3_1"/>
  <p:tag name="KSO_WM_UNIT_LAYERLEVEL" val="1_1_1"/>
  <p:tag name="KSO_WM_UNIT_PRESET_TEXT" val="食物"/>
  <p:tag name="KSO_WM_UNIT_TYPE" val="l_h_a"/>
  <p:tag name="KSO_WM_UNIT_VALUE" val="2"/>
</p:tagLst>
</file>

<file path=ppt/tags/tag243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3*l_i*1_8"/>
  <p:tag name="KSO_WM_UNIT_INDEX" val="1_8"/>
  <p:tag name="KSO_WM_UNIT_LAYERLEVEL" val="1_1"/>
  <p:tag name="KSO_WM_UNIT_TYPE" val="l_i"/>
</p:tagLst>
</file>

<file path=ppt/tags/tag244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3*l_i*1_9"/>
  <p:tag name="KSO_WM_UNIT_INDEX" val="1_9"/>
  <p:tag name="KSO_WM_UNIT_LAYERLEVEL" val="1_1"/>
  <p:tag name="KSO_WM_UNIT_TYPE" val="l_i"/>
</p:tagLst>
</file>

<file path=ppt/tags/tag2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3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1"/>
</p:tagLst>
</file>

<file path=ppt/tags/tag246.xml><?xml version="1.0" encoding="utf-8"?>
<p:tagLst xmlns:p="http://schemas.openxmlformats.org/presentationml/2006/main">
  <p:tag name="KSO_WM_BEAUTIFY_FLAG" val="#wm#"/>
  <p:tag name="KSO_WM_DIAGRAM_GROUP_CODE" val="l1-5"/>
  <p:tag name="KSO_WM_SLIDE_ID" val="custom160004_23"/>
  <p:tag name="KSO_WM_SLIDE_INDEX" val="23"/>
  <p:tag name="KSO_WM_SLIDE_ITEM_CNT" val="3"/>
  <p:tag name="KSO_WM_SLIDE_LAYOUT" val="a_l"/>
  <p:tag name="KSO_WM_SLIDE_LAYOUT_CNT" val="1_1"/>
  <p:tag name="KSO_WM_SLIDE_POSITION" val="114*150"/>
  <p:tag name="KSO_WM_SLIDE_SIZE" val="742*357"/>
  <p:tag name="KSO_WM_SLIDE_TYPE" val="text"/>
  <p:tag name="KSO_WM_TAG_VERSION" val="1.0"/>
  <p:tag name="KSO_WM_TEMPLATE_CATEGORY" val="custom"/>
  <p:tag name="KSO_WM_TEMPLATE_INDEX" val="160004"/>
</p:tagLst>
</file>

<file path=ppt/tags/tag247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4*l_h_a*1_1_1"/>
  <p:tag name="KSO_WM_UNIT_INDEX" val="1_1_1"/>
  <p:tag name="KSO_WM_UNIT_LAYERLEVEL" val="1_1_1"/>
  <p:tag name="KSO_WM_UNIT_PRESET_TEXT" val="食物"/>
  <p:tag name="KSO_WM_UNIT_TYPE" val="l_h_a"/>
  <p:tag name="KSO_WM_UNIT_VALUE" val="2"/>
</p:tagLst>
</file>

<file path=ppt/tags/tag248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1"/>
  <p:tag name="KSO_WM_UNIT_INDEX" val="1_1"/>
  <p:tag name="KSO_WM_UNIT_LAYERLEVEL" val="1_1"/>
  <p:tag name="KSO_WM_UNIT_TYPE" val="l_i"/>
</p:tagLst>
</file>

<file path=ppt/tags/tag249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4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63"/>
</p:tagLst>
</file>

<file path=ppt/tags/tag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6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19"/>
</p:tagLst>
</file>

<file path=ppt/tags/tag250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5"/>
  <p:tag name="KSO_WM_UNIT_INDEX" val="1_5"/>
  <p:tag name="KSO_WM_UNIT_LAYERLEVEL" val="1_1"/>
  <p:tag name="KSO_WM_UNIT_TYPE" val="l_i"/>
</p:tagLst>
</file>

<file path=ppt/tags/tag251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9"/>
  <p:tag name="KSO_WM_UNIT_INDEX" val="1_9"/>
  <p:tag name="KSO_WM_UNIT_LAYERLEVEL" val="1_1"/>
  <p:tag name="KSO_WM_UNIT_TYPE" val="l_i"/>
</p:tagLst>
</file>

<file path=ppt/tags/tag252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4*l_h_a*1_2_1"/>
  <p:tag name="KSO_WM_UNIT_INDEX" val="1_2_1"/>
  <p:tag name="KSO_WM_UNIT_LAYERLEVEL" val="1_1_1"/>
  <p:tag name="KSO_WM_UNIT_PRESET_TEXT" val="食物"/>
  <p:tag name="KSO_WM_UNIT_TYPE" val="l_h_a"/>
  <p:tag name="KSO_WM_UNIT_VALUE" val="2"/>
</p:tagLst>
</file>

<file path=ppt/tags/tag253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2"/>
  <p:tag name="KSO_WM_UNIT_INDEX" val="1_2"/>
  <p:tag name="KSO_WM_UNIT_LAYERLEVEL" val="1_1"/>
  <p:tag name="KSO_WM_UNIT_TYPE" val="l_i"/>
</p:tagLst>
</file>

<file path=ppt/tags/tag254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4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63"/>
</p:tagLst>
</file>

<file path=ppt/tags/tag255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7"/>
  <p:tag name="KSO_WM_UNIT_INDEX" val="1_7"/>
  <p:tag name="KSO_WM_UNIT_LAYERLEVEL" val="1_1"/>
  <p:tag name="KSO_WM_UNIT_TYPE" val="l_i"/>
</p:tagLst>
</file>

<file path=ppt/tags/tag256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10"/>
  <p:tag name="KSO_WM_UNIT_INDEX" val="1_10"/>
  <p:tag name="KSO_WM_UNIT_LAYERLEVEL" val="1_1"/>
  <p:tag name="KSO_WM_UNIT_TYPE" val="l_i"/>
</p:tagLst>
</file>

<file path=ppt/tags/tag257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4*l_h_a*1_3_1"/>
  <p:tag name="KSO_WM_UNIT_INDEX" val="1_3_1"/>
  <p:tag name="KSO_WM_UNIT_LAYERLEVEL" val="1_1_1"/>
  <p:tag name="KSO_WM_UNIT_PRESET_TEXT" val="食物"/>
  <p:tag name="KSO_WM_UNIT_TYPE" val="l_h_a"/>
  <p:tag name="KSO_WM_UNIT_VALUE" val="2"/>
</p:tagLst>
</file>

<file path=ppt/tags/tag258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3"/>
  <p:tag name="KSO_WM_UNIT_INDEX" val="1_3"/>
  <p:tag name="KSO_WM_UNIT_LAYERLEVEL" val="1_1"/>
  <p:tag name="KSO_WM_UNIT_TYPE" val="l_i"/>
</p:tagLst>
</file>

<file path=ppt/tags/tag259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4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63"/>
</p:tagLst>
</file>

<file path=ppt/tags/tag2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6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76"/>
</p:tagLst>
</file>

<file path=ppt/tags/tag260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6"/>
  <p:tag name="KSO_WM_UNIT_INDEX" val="1_6"/>
  <p:tag name="KSO_WM_UNIT_LAYERLEVEL" val="1_1"/>
  <p:tag name="KSO_WM_UNIT_TYPE" val="l_i"/>
</p:tagLst>
</file>

<file path=ppt/tags/tag261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11"/>
  <p:tag name="KSO_WM_UNIT_INDEX" val="1_11"/>
  <p:tag name="KSO_WM_UNIT_LAYERLEVEL" val="1_1"/>
  <p:tag name="KSO_WM_UNIT_TYPE" val="l_i"/>
</p:tagLst>
</file>

<file path=ppt/tags/tag262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4*l_h_a*1_4_1"/>
  <p:tag name="KSO_WM_UNIT_INDEX" val="1_4_1"/>
  <p:tag name="KSO_WM_UNIT_LAYERLEVEL" val="1_1_1"/>
  <p:tag name="KSO_WM_UNIT_PRESET_TEXT" val="食物"/>
  <p:tag name="KSO_WM_UNIT_TYPE" val="l_h_a"/>
  <p:tag name="KSO_WM_UNIT_VALUE" val="2"/>
</p:tagLst>
</file>

<file path=ppt/tags/tag263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4"/>
  <p:tag name="KSO_WM_UNIT_INDEX" val="1_4"/>
  <p:tag name="KSO_WM_UNIT_LAYERLEVEL" val="1_1"/>
  <p:tag name="KSO_WM_UNIT_TYPE" val="l_i"/>
</p:tagLst>
</file>

<file path=ppt/tags/tag264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4*l_h_f*1_4_1"/>
  <p:tag name="KSO_WM_UNIT_INDEX" val="1_4_1"/>
  <p:tag name="KSO_WM_UNIT_LAYERLEVEL" val="1_1_1"/>
  <p:tag name="KSO_WM_UNIT_PRESET_TEXT_INDEX" val="2"/>
  <p:tag name="KSO_WM_UNIT_PRESET_TEXT_LEN" val="20"/>
  <p:tag name="KSO_WM_UNIT_TYPE" val="l_h_f"/>
  <p:tag name="KSO_WM_UNIT_VALUE" val="63"/>
</p:tagLst>
</file>

<file path=ppt/tags/tag265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8"/>
  <p:tag name="KSO_WM_UNIT_INDEX" val="1_8"/>
  <p:tag name="KSO_WM_UNIT_LAYERLEVEL" val="1_1"/>
  <p:tag name="KSO_WM_UNIT_TYPE" val="l_i"/>
</p:tagLst>
</file>

<file path=ppt/tags/tag266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04"/>
  <p:tag name="KSO_WM_UNIT_CLEAR" val="1"/>
  <p:tag name="KSO_WM_UNIT_ID" val="custom160004_24*l_i*1_12"/>
  <p:tag name="KSO_WM_UNIT_INDEX" val="1_12"/>
  <p:tag name="KSO_WM_UNIT_LAYERLEVEL" val="1_1"/>
  <p:tag name="KSO_WM_UNIT_TYPE" val="l_i"/>
</p:tagLst>
</file>

<file path=ppt/tags/tag26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4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1"/>
</p:tagLst>
</file>

<file path=ppt/tags/tag268.xml><?xml version="1.0" encoding="utf-8"?>
<p:tagLst xmlns:p="http://schemas.openxmlformats.org/presentationml/2006/main">
  <p:tag name="KSO_WM_BEAUTIFY_FLAG" val="#wm#"/>
  <p:tag name="KSO_WM_DIAGRAM_GROUP_CODE" val="l1-5"/>
  <p:tag name="KSO_WM_SLIDE_ID" val="custom160004_24"/>
  <p:tag name="KSO_WM_SLIDE_INDEX" val="24"/>
  <p:tag name="KSO_WM_SLIDE_ITEM_CNT" val="4"/>
  <p:tag name="KSO_WM_SLIDE_LAYOUT" val="a_l"/>
  <p:tag name="KSO_WM_SLIDE_LAYOUT_CNT" val="1_1"/>
  <p:tag name="KSO_WM_SLIDE_POSITION" val="71*143"/>
  <p:tag name="KSO_WM_SLIDE_SIZE" val="830*354"/>
  <p:tag name="KSO_WM_SLIDE_TYPE" val="text"/>
  <p:tag name="KSO_WM_TAG_VERSION" val="1.0"/>
  <p:tag name="KSO_WM_TEMPLATE_CATEGORY" val="custom"/>
  <p:tag name="KSO_WM_TEMPLATE_INDEX" val="160004"/>
</p:tagLst>
</file>

<file path=ppt/tags/tag26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5*a*1"/>
  <p:tag name="KSO_WM_UNIT_INDEX" val="1"/>
  <p:tag name="KSO_WM_UNIT_ISCONTENTSTITLE" val="0"/>
  <p:tag name="KSO_WM_UNIT_LAYERLEVEL" val="1"/>
  <p:tag name="KSO_WM_UNIT_PRESET_TEXT" val="THANKS"/>
  <p:tag name="KSO_WM_UNIT_TYPE" val="a"/>
  <p:tag name="KSO_WM_UNIT_VALUE" val="20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6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1"/>
</p:tagLst>
</file>

<file path=ppt/tags/tag27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5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44"/>
</p:tagLst>
</file>

<file path=ppt/tags/tag271.xml><?xml version="1.0" encoding="utf-8"?>
<p:tagLst xmlns:p="http://schemas.openxmlformats.org/presentationml/2006/main">
  <p:tag name="KSO_WM_BEAUTIFY_FLAG" val="#wm#"/>
  <p:tag name="KSO_WM_SLIDE_ID" val="custom160004_25"/>
  <p:tag name="KSO_WM_SLIDE_INDEX" val="25"/>
  <p:tag name="KSO_WM_SLIDE_ITEM_CNT" val="2"/>
  <p:tag name="KSO_WM_SLIDE_LAYOUT" val="a_b"/>
  <p:tag name="KSO_WM_SLIDE_LAYOUT_CNT" val="1_1"/>
  <p:tag name="KSO_WM_SLIDE_TYPE" val="endPage"/>
  <p:tag name="KSO_WM_TAG_VERSION" val="1.0"/>
  <p:tag name="KSO_WM_TEMPLATE_CATEGORY" val="custom"/>
  <p:tag name="KSO_WM_TEMPLATE_INDEX" val="160004"/>
</p:tagLst>
</file>

<file path=ppt/tags/tag27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8.xml><?xml version="1.0" encoding="utf-8"?>
<p:tagLst xmlns:p="http://schemas.openxmlformats.org/presentationml/2006/main">
  <p:tag name="KSO_WM_BEAUTIFY_FLAG" val="#wm#"/>
  <p:tag name="KSO_WM_DIAGRAM_GROUP_CODE" val="l1-1"/>
  <p:tag name="KSO_WM_SLIDE_ID" val="custom160004_6"/>
  <p:tag name="KSO_WM_SLIDE_INDEX" val="6"/>
  <p:tag name="KSO_WM_SLIDE_ITEM_CNT" val="2"/>
  <p:tag name="KSO_WM_SLIDE_LAYOUT" val="a_l"/>
  <p:tag name="KSO_WM_SLIDE_LAYOUT_CNT" val="1_1"/>
  <p:tag name="KSO_WM_SLIDE_POSITION" val="111*188"/>
  <p:tag name="KSO_WM_SLIDE_SIZE" val="731*304"/>
  <p:tag name="KSO_WM_SLIDE_TYPE" val="text"/>
  <p:tag name="KSO_WM_TAG_VERSION" val="1.0"/>
  <p:tag name="KSO_WM_TEMPLATE_CATEGORY" val="custom"/>
  <p:tag name="KSO_WM_TEMPLATE_INDEX" val="160004"/>
</p:tagLst>
</file>

<file path=ppt/tags/tag2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7*l_i*1_1"/>
  <p:tag name="KSO_WM_UNIT_INDEX" val="1_1"/>
  <p:tag name="KSO_WM_UNIT_LAYERLEVEL" val="1_1"/>
  <p:tag name="KSO_WM_UNIT_TYPE" val="l_i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2"/>
</p:tagLst>
</file>

<file path=ppt/tags/tag3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7*l_i*1_2"/>
  <p:tag name="KSO_WM_UNIT_INDEX" val="1_2"/>
  <p:tag name="KSO_WM_UNIT_LAYERLEVEL" val="1_1"/>
  <p:tag name="KSO_WM_UNIT_TYPE" val="l_i"/>
</p:tagLst>
</file>

<file path=ppt/tags/tag3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7*l_i*1_3"/>
  <p:tag name="KSO_WM_UNIT_INDEX" val="1_3"/>
  <p:tag name="KSO_WM_UNIT_LAYERLEVEL" val="1_1"/>
  <p:tag name="KSO_WM_UNIT_TYPE" val="l_i"/>
</p:tagLst>
</file>

<file path=ppt/tags/tag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7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15"/>
</p:tagLst>
</file>

<file path=ppt/tags/tag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7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48"/>
</p:tagLst>
</file>

<file path=ppt/tags/tag3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7*l_h_a*1_3_1"/>
  <p:tag name="KSO_WM_UNIT_INDEX" val="1_3_1"/>
  <p:tag name="KSO_WM_UNIT_LAYERLEVEL" val="1_1_1"/>
  <p:tag name="KSO_WM_UNIT_PRESET_TEXT_INDEX" val="0"/>
  <p:tag name="KSO_WM_UNIT_PRESET_TEXT_LEN" val="9"/>
  <p:tag name="KSO_WM_UNIT_TYPE" val="l_h_a"/>
  <p:tag name="KSO_WM_UNIT_VALUE" val="15"/>
</p:tagLst>
</file>

<file path=ppt/tags/tag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7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30"/>
</p:tagLst>
</file>

<file path=ppt/tags/tag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7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16"/>
</p:tagLst>
</file>

<file path=ppt/tags/tag3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7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48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7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1"/>
</p:tagLst>
</file>

<file path=ppt/tags/tag39.xml><?xml version="1.0" encoding="utf-8"?>
<p:tagLst xmlns:p="http://schemas.openxmlformats.org/presentationml/2006/main">
  <p:tag name="KSO_WM_BEAUTIFY_FLAG" val="#wm#"/>
  <p:tag name="KSO_WM_DIAGRAM_GROUP_CODE" val="l1-1"/>
  <p:tag name="KSO_WM_SLIDE_ID" val="custom160004_7"/>
  <p:tag name="KSO_WM_SLIDE_INDEX" val="7"/>
  <p:tag name="KSO_WM_SLIDE_ITEM_CNT" val="3"/>
  <p:tag name="KSO_WM_SLIDE_LAYOUT" val="a_l"/>
  <p:tag name="KSO_WM_SLIDE_LAYOUT_CNT" val="1_1"/>
  <p:tag name="KSO_WM_SLIDE_POSITION" val="52*155"/>
  <p:tag name="KSO_WM_SLIDE_SIZE" val="856*351"/>
  <p:tag name="KSO_WM_SLIDE_TYPE" val="text"/>
  <p:tag name="KSO_WM_TAG_VERSION" val="1.0"/>
  <p:tag name="KSO_WM_TEMPLATE_CATEGORY" val="custom"/>
  <p:tag name="KSO_WM_TEMPLATE_INDEX" val="160004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*b*2"/>
  <p:tag name="KSO_WM_UNIT_INDEX" val="2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8"/>
</p:tagLst>
</file>

<file path=ppt/tags/tag4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8*l_i*1_1"/>
  <p:tag name="KSO_WM_UNIT_INDEX" val="1_1"/>
  <p:tag name="KSO_WM_UNIT_LAYERLEVEL" val="1_1"/>
  <p:tag name="KSO_WM_UNIT_TYPE" val="l_i"/>
</p:tagLst>
</file>

<file path=ppt/tags/tag4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8*l_i*1_2"/>
  <p:tag name="KSO_WM_UNIT_INDEX" val="1_2"/>
  <p:tag name="KSO_WM_UNIT_LAYERLEVEL" val="1_1"/>
  <p:tag name="KSO_WM_UNIT_TYPE" val="l_i"/>
</p:tagLst>
</file>

<file path=ppt/tags/tag4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8*l_i*1_3"/>
  <p:tag name="KSO_WM_UNIT_INDEX" val="1_3"/>
  <p:tag name="KSO_WM_UNIT_LAYERLEVEL" val="1_1"/>
  <p:tag name="KSO_WM_UNIT_TYPE" val="l_i"/>
</p:tagLst>
</file>

<file path=ppt/tags/tag4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8*l_i*1_4"/>
  <p:tag name="KSO_WM_UNIT_INDEX" val="1_4"/>
  <p:tag name="KSO_WM_UNIT_LAYERLEVEL" val="1_1"/>
  <p:tag name="KSO_WM_UNIT_TYPE" val="l_i"/>
</p:tagLst>
</file>

<file path=ppt/tags/tag4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8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19"/>
</p:tagLst>
</file>

<file path=ppt/tags/tag4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8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38"/>
</p:tagLst>
</file>

<file path=ppt/tags/tag4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8*l_h_a*1_3_1"/>
  <p:tag name="KSO_WM_UNIT_INDEX" val="1_3_1"/>
  <p:tag name="KSO_WM_UNIT_LAYERLEVEL" val="1_1_1"/>
  <p:tag name="KSO_WM_UNIT_PRESET_TEXT_INDEX" val="0"/>
  <p:tag name="KSO_WM_UNIT_PRESET_TEXT_LEN" val="9"/>
  <p:tag name="KSO_WM_UNIT_TYPE" val="l_h_a"/>
  <p:tag name="KSO_WM_UNIT_VALUE" val="19"/>
</p:tagLst>
</file>

<file path=ppt/tags/tag4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8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38"/>
</p:tagLst>
</file>

<file path=ppt/tags/tag4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8*l_h_a*1_4_1"/>
  <p:tag name="KSO_WM_UNIT_INDEX" val="1_4_1"/>
  <p:tag name="KSO_WM_UNIT_LAYERLEVEL" val="1_1_1"/>
  <p:tag name="KSO_WM_UNIT_PRESET_TEXT_INDEX" val="0"/>
  <p:tag name="KSO_WM_UNIT_PRESET_TEXT_LEN" val="9"/>
  <p:tag name="KSO_WM_UNIT_TYPE" val="l_h_a"/>
  <p:tag name="KSO_WM_UNIT_VALUE" val="19"/>
</p:tagLst>
</file>

<file path=ppt/tags/tag4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8*l_h_f*1_4_1"/>
  <p:tag name="KSO_WM_UNIT_INDEX" val="1_4_1"/>
  <p:tag name="KSO_WM_UNIT_LAYERLEVEL" val="1_1_1"/>
  <p:tag name="KSO_WM_UNIT_PRESET_TEXT_INDEX" val="2"/>
  <p:tag name="KSO_WM_UNIT_PRESET_TEXT_LEN" val="20"/>
  <p:tag name="KSO_WM_UNIT_TYPE" val="l_h_f"/>
  <p:tag name="KSO_WM_UNIT_VALUE" val="38"/>
</p:tagLst>
</file>

<file path=ppt/tags/tag5.xml><?xml version="1.0" encoding="utf-8"?>
<p:tagLst xmlns:p="http://schemas.openxmlformats.org/presentationml/2006/main">
  <p:tag name="KSO_WM_BEAUTIFY_FLAG" val="#wm#"/>
  <p:tag name="KSO_WM_SLIDE_ID" val="custom160004_1"/>
  <p:tag name="KSO_WM_SLIDE_INDEX" val="1"/>
  <p:tag name="KSO_WM_SLIDE_ITEM_CNT" val="3"/>
  <p:tag name="KSO_WM_SLIDE_LAYOUT" val="a_b"/>
  <p:tag name="KSO_WM_SLIDE_LAYOUT_CNT" val="1_2"/>
  <p:tag name="KSO_WM_SLIDE_TYPE" val="title"/>
  <p:tag name="KSO_WM_TAG_VERSION" val="1.0"/>
  <p:tag name="KSO_WM_TEMPLATE_CATEGORY" val="custom"/>
  <p:tag name="KSO_WM_TEMPLATE_INDEX" val="160004"/>
  <p:tag name="KSO_WM_TEMPLATE_THUMBS_INDEX" val="1、8、10、11、14、17、21、23、25"/>
</p:tagLst>
</file>

<file path=ppt/tags/tag5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8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19"/>
</p:tagLst>
</file>

<file path=ppt/tags/tag5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8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38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8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1"/>
</p:tagLst>
</file>

<file path=ppt/tags/tag53.xml><?xml version="1.0" encoding="utf-8"?>
<p:tagLst xmlns:p="http://schemas.openxmlformats.org/presentationml/2006/main">
  <p:tag name="KSO_WM_BEAUTIFY_FLAG" val="#wm#"/>
  <p:tag name="KSO_WM_DIAGRAM_GROUP_CODE" val="l1-1"/>
  <p:tag name="KSO_WM_SLIDE_ID" val="custom160004_8"/>
  <p:tag name="KSO_WM_SLIDE_INDEX" val="8"/>
  <p:tag name="KSO_WM_SLIDE_ITEM_CNT" val="4"/>
  <p:tag name="KSO_WM_SLIDE_LAYOUT" val="a_l"/>
  <p:tag name="KSO_WM_SLIDE_LAYOUT_CNT" val="1_1"/>
  <p:tag name="KSO_WM_SLIDE_POSITION" val="7*128"/>
  <p:tag name="KSO_WM_SLIDE_SIZE" val="945*391"/>
  <p:tag name="KSO_WM_SLIDE_TYPE" val="text"/>
  <p:tag name="KSO_WM_TAG_VERSION" val="1.0"/>
  <p:tag name="KSO_WM_TEMPLATE_CATEGORY" val="custom"/>
  <p:tag name="KSO_WM_TEMPLATE_INDEX" val="160004"/>
</p:tagLst>
</file>

<file path=ppt/tags/tag5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9*l_i*1_1"/>
  <p:tag name="KSO_WM_UNIT_INDEX" val="1_1"/>
  <p:tag name="KSO_WM_UNIT_LAYERLEVEL" val="1_1"/>
  <p:tag name="KSO_WM_UNIT_TYPE" val="l_i"/>
</p:tagLst>
</file>

<file path=ppt/tags/tag5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9*l_i*1_2"/>
  <p:tag name="KSO_WM_UNIT_INDEX" val="1_2"/>
  <p:tag name="KSO_WM_UNIT_LAYERLEVEL" val="1_1"/>
  <p:tag name="KSO_WM_UNIT_TYPE" val="l_i"/>
</p:tagLst>
</file>

<file path=ppt/tags/tag5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9*l_i*1_3"/>
  <p:tag name="KSO_WM_UNIT_INDEX" val="1_3"/>
  <p:tag name="KSO_WM_UNIT_LAYERLEVEL" val="1_1"/>
  <p:tag name="KSO_WM_UNIT_TYPE" val="l_i"/>
</p:tagLst>
</file>

<file path=ppt/tags/tag5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9*l_i*1_4"/>
  <p:tag name="KSO_WM_UNIT_INDEX" val="1_4"/>
  <p:tag name="KSO_WM_UNIT_LAYERLEVEL" val="1_1"/>
  <p:tag name="KSO_WM_UNIT_TYPE" val="l_i"/>
</p:tagLst>
</file>

<file path=ppt/tags/tag5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20"/>
</p:tagLst>
</file>

<file path=ppt/tags/tag5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22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5"/>
</p:tagLst>
</file>

<file path=ppt/tags/tag6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l_h_a*1_3_1"/>
  <p:tag name="KSO_WM_UNIT_INDEX" val="1_3_1"/>
  <p:tag name="KSO_WM_UNIT_LAYERLEVEL" val="1_1_1"/>
  <p:tag name="KSO_WM_UNIT_PRESET_TEXT_INDEX" val="0"/>
  <p:tag name="KSO_WM_UNIT_PRESET_TEXT_LEN" val="9"/>
  <p:tag name="KSO_WM_UNIT_TYPE" val="l_h_a"/>
  <p:tag name="KSO_WM_UNIT_VALUE" val="22"/>
</p:tagLst>
</file>

<file path=ppt/tags/tag6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22"/>
</p:tagLst>
</file>

<file path=ppt/tags/tag6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l_h_a*1_4_1"/>
  <p:tag name="KSO_WM_UNIT_INDEX" val="1_4_1"/>
  <p:tag name="KSO_WM_UNIT_LAYERLEVEL" val="1_1_1"/>
  <p:tag name="KSO_WM_UNIT_PRESET_TEXT_INDEX" val="0"/>
  <p:tag name="KSO_WM_UNIT_PRESET_TEXT_LEN" val="9"/>
  <p:tag name="KSO_WM_UNIT_TYPE" val="l_h_a"/>
  <p:tag name="KSO_WM_UNIT_VALUE" val="21"/>
</p:tagLst>
</file>

<file path=ppt/tags/tag6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l_h_f*1_4_1"/>
  <p:tag name="KSO_WM_UNIT_INDEX" val="1_4_1"/>
  <p:tag name="KSO_WM_UNIT_LAYERLEVEL" val="1_1_1"/>
  <p:tag name="KSO_WM_UNIT_PRESET_TEXT_INDEX" val="2"/>
  <p:tag name="KSO_WM_UNIT_PRESET_TEXT_LEN" val="10"/>
  <p:tag name="KSO_WM_UNIT_TYPE" val="l_h_f"/>
  <p:tag name="KSO_WM_UNIT_VALUE" val="21"/>
</p:tagLst>
</file>

<file path=ppt/tags/tag6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16"/>
</p:tagLst>
</file>

<file path=ppt/tags/tag6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32"/>
</p:tagLst>
</file>

<file path=ppt/tags/tag6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ID" val="custom160004_9*l_i*1_5"/>
  <p:tag name="KSO_WM_UNIT_INDEX" val="1_5"/>
  <p:tag name="KSO_WM_UNIT_LAYERLEVEL" val="1_1"/>
  <p:tag name="KSO_WM_UNIT_TYPE" val="l_i"/>
</p:tagLst>
</file>

<file path=ppt/tags/tag6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l_h_a*1_5_1"/>
  <p:tag name="KSO_WM_UNIT_INDEX" val="1_5_1"/>
  <p:tag name="KSO_WM_UNIT_LAYERLEVEL" val="1_1_1"/>
  <p:tag name="KSO_WM_UNIT_PRESET_TEXT_INDEX" val="0"/>
  <p:tag name="KSO_WM_UNIT_PRESET_TEXT_LEN" val="9"/>
  <p:tag name="KSO_WM_UNIT_TYPE" val="l_h_a"/>
  <p:tag name="KSO_WM_UNIT_VALUE" val="15"/>
</p:tagLst>
</file>

<file path=ppt/tags/tag6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l_h_f*1_5_1"/>
  <p:tag name="KSO_WM_UNIT_INDEX" val="1_5_1"/>
  <p:tag name="KSO_WM_UNIT_LAYERLEVEL" val="1_1_1"/>
  <p:tag name="KSO_WM_UNIT_PRESET_TEXT_INDEX" val="2"/>
  <p:tag name="KSO_WM_UNIT_PRESET_TEXT_LEN" val="10"/>
  <p:tag name="KSO_WM_UNIT_TYPE" val="l_h_f"/>
  <p:tag name="KSO_WM_UNIT_VALUE" val="45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9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2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384"/>
</p:tagLst>
</file>

<file path=ppt/tags/tag70.xml><?xml version="1.0" encoding="utf-8"?>
<p:tagLst xmlns:p="http://schemas.openxmlformats.org/presentationml/2006/main">
  <p:tag name="KSO_WM_BEAUTIFY_FLAG" val="#wm#"/>
  <p:tag name="KSO_WM_DIAGRAM_GROUP_CODE" val="l1-1"/>
  <p:tag name="KSO_WM_SLIDE_ID" val="custom160004_9"/>
  <p:tag name="KSO_WM_SLIDE_INDEX" val="9"/>
  <p:tag name="KSO_WM_SLIDE_ITEM_CNT" val="5"/>
  <p:tag name="KSO_WM_SLIDE_LAYOUT" val="a_l"/>
  <p:tag name="KSO_WM_SLIDE_LAYOUT_CNT" val="1_1"/>
  <p:tag name="KSO_WM_SLIDE_POSITION" val="28*107"/>
  <p:tag name="KSO_WM_SLIDE_SIZE" val="910*427"/>
  <p:tag name="KSO_WM_SLIDE_TYPE" val="text"/>
  <p:tag name="KSO_WM_TAG_VERSION" val="1.0"/>
  <p:tag name="KSO_WM_TEMPLATE_CATEGORY" val="custom"/>
  <p:tag name="KSO_WM_TEMPLATE_INDEX" val="160004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0*i*0"/>
  <p:tag name="KSO_WM_UNIT_INDEX" val="0"/>
  <p:tag name="KSO_WM_UNIT_TYPE" val="i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0*i*1"/>
  <p:tag name="KSO_WM_UNIT_INDEX" val="1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0*i*2"/>
  <p:tag name="KSO_WM_UNIT_INDEX" val="2"/>
  <p:tag name="KSO_WM_UNIT_TYPE" val="i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0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5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0*f*1"/>
  <p:tag name="KSO_WM_UNIT_INDEX" val="1"/>
  <p:tag name="KSO_WM_UNIT_LAYERLEVEL" val="1"/>
  <p:tag name="KSO_WM_UNIT_PRESET_TEXT_INDEX" val="2"/>
  <p:tag name="KSO_WM_UNIT_PRESET_TEXT_LEN" val="50"/>
  <p:tag name="KSO_WM_UNIT_TYPE" val="f"/>
  <p:tag name="KSO_WM_UNIT_VALUE" val="105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0*d*1"/>
  <p:tag name="KSO_WM_UNIT_INDEX" val="1"/>
  <p:tag name="KSO_WM_UNIT_LAYERLEVEL" val="1"/>
  <p:tag name="KSO_WM_UNIT_TYPE" val="d"/>
  <p:tag name="KSO_WM_UNIT_VALUE" val="1158*2248"/>
</p:tagLst>
</file>

<file path=ppt/tags/tag77.xml><?xml version="1.0" encoding="utf-8"?>
<p:tagLst xmlns:p="http://schemas.openxmlformats.org/presentationml/2006/main">
  <p:tag name="KSO_WM_BEAUTIFY_FLAG" val="#wm#"/>
  <p:tag name="KSO_WM_SLIDE_ID" val="custom160004_10"/>
  <p:tag name="KSO_WM_SLIDE_INDEX" val="10"/>
  <p:tag name="KSO_WM_SLIDE_ITEM_CNT" val="2"/>
  <p:tag name="KSO_WM_SLIDE_LAYOUT" val="a_f_d"/>
  <p:tag name="KSO_WM_SLIDE_LAYOUT_CNT" val="1_1_1"/>
  <p:tag name="KSO_WM_SLIDE_POSITION" val="159*21"/>
  <p:tag name="KSO_WM_SLIDE_SIZE" val="648*507"/>
  <p:tag name="KSO_WM_SLIDE_TYPE" val="text"/>
  <p:tag name="KSO_WM_TAG_VERSION" val="1.0"/>
  <p:tag name="KSO_WM_TEMPLATE_CATEGORY" val="custom"/>
  <p:tag name="KSO_WM_TEMPLATE_INDEX" val="160004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1*i*0"/>
  <p:tag name="KSO_WM_UNIT_INDEX" val="0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1*i*1"/>
  <p:tag name="KSO_WM_UNIT_INDEX" val="1"/>
  <p:tag name="KSO_WM_UNIT_TYPE" val="i"/>
</p:tagLst>
</file>

<file path=ppt/tags/tag8.xml><?xml version="1.0" encoding="utf-8"?>
<p:tagLst xmlns:p="http://schemas.openxmlformats.org/presentationml/2006/main">
  <p:tag name="KSO_WM_BEAUTIFY_FLAG" val="#wm#"/>
  <p:tag name="KSO_WM_SLIDE_ID" val="custom160004_2"/>
  <p:tag name="KSO_WM_SLIDE_INDEX" val="2"/>
  <p:tag name="KSO_WM_SLIDE_ITEM_CNT" val="1"/>
  <p:tag name="KSO_WM_SLIDE_LAYOUT" val="a_f"/>
  <p:tag name="KSO_WM_SLIDE_LAYOUT_CNT" val="1_1"/>
  <p:tag name="KSO_WM_SLIDE_POSITION" val="66*111"/>
  <p:tag name="KSO_WM_SLIDE_SIZE" val="828*371"/>
  <p:tag name="KSO_WM_SLIDE_TYPE" val="text"/>
  <p:tag name="KSO_WM_TAG_VERSION" val="1.0"/>
  <p:tag name="KSO_WM_TEMPLATE_CATEGORY" val="custom"/>
  <p:tag name="KSO_WM_TEMPLATE_INDEX" val="160004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1*i*2"/>
  <p:tag name="KSO_WM_UNIT_INDEX" val="2"/>
  <p:tag name="KSO_WM_UNIT_TYPE" val="i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1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70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1*d*3"/>
  <p:tag name="KSO_WM_UNIT_INDEX" val="3"/>
  <p:tag name="KSO_WM_UNIT_LAYERLEVEL" val="1"/>
  <p:tag name="KSO_WM_UNIT_TYPE" val="d"/>
  <p:tag name="KSO_WM_UNIT_VALUE" val="1253*833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1*d*2"/>
  <p:tag name="KSO_WM_UNIT_INDEX" val="2"/>
  <p:tag name="KSO_WM_UNIT_LAYERLEVEL" val="1"/>
  <p:tag name="KSO_WM_UNIT_TYPE" val="d"/>
  <p:tag name="KSO_WM_UNIT_VALUE" val="1253*835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1*d*1"/>
  <p:tag name="KSO_WM_UNIT_INDEX" val="1"/>
  <p:tag name="KSO_WM_UNIT_LAYERLEVEL" val="1"/>
  <p:tag name="KSO_WM_UNIT_TYPE" val="d"/>
  <p:tag name="KSO_WM_UNIT_VALUE" val="1253*835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1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105"/>
</p:tagLst>
</file>

<file path=ppt/tags/tag86.xml><?xml version="1.0" encoding="utf-8"?>
<p:tagLst xmlns:p="http://schemas.openxmlformats.org/presentationml/2006/main">
  <p:tag name="KSO_WM_BEAUTIFY_FLAG" val="#wm#"/>
  <p:tag name="KSO_WM_SLIDE_ID" val="custom160004_11"/>
  <p:tag name="KSO_WM_SLIDE_INDEX" val="11"/>
  <p:tag name="KSO_WM_SLIDE_ITEM_CNT" val="4"/>
  <p:tag name="KSO_WM_SLIDE_LAYOUT" val="a_f_d"/>
  <p:tag name="KSO_WM_SLIDE_LAYOUT_CNT" val="1_1_3"/>
  <p:tag name="KSO_WM_SLIDE_POSITION" val="111*6"/>
  <p:tag name="KSO_WM_SLIDE_SIZE" val="738*521"/>
  <p:tag name="KSO_WM_SLIDE_TYPE" val="text"/>
  <p:tag name="KSO_WM_TAG_VERSION" val="1.0"/>
  <p:tag name="KSO_WM_TEMPLATE_CATEGORY" val="custom"/>
  <p:tag name="KSO_WM_TEMPLATE_INDEX" val="160004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2*i*0"/>
  <p:tag name="KSO_WM_UNIT_INDEX" val="0"/>
  <p:tag name="KSO_WM_UNIT_TYPE" val="i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ID" val="custom160004_12*i*1"/>
  <p:tag name="KSO_WM_UNIT_INDEX" val="1"/>
  <p:tag name="KSO_WM_UNIT_TYPE" val="i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2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14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3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5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2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160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2*d*1"/>
  <p:tag name="KSO_WM_UNIT_INDEX" val="1"/>
  <p:tag name="KSO_WM_UNIT_LAYERLEVEL" val="1"/>
  <p:tag name="KSO_WM_UNIT_TYPE" val="d"/>
  <p:tag name="KSO_WM_UNIT_VALUE" val="949*1422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04"/>
  <p:tag name="KSO_WM_UNIT_CLEAR" val="0"/>
  <p:tag name="KSO_WM_UNIT_COMPATIBLE" val="0"/>
  <p:tag name="KSO_WM_UNIT_HIGHLIGHT" val="0"/>
  <p:tag name="KSO_WM_UNIT_ID" val="custom160004_12*d*2"/>
  <p:tag name="KSO_WM_UNIT_INDEX" val="2"/>
  <p:tag name="KSO_WM_UNIT_LAYERLEVEL" val="1"/>
  <p:tag name="KSO_WM_UNIT_TYPE" val="d"/>
  <p:tag name="KSO_WM_UNIT_VALUE" val="953*1423"/>
</p:tagLst>
</file>

<file path=ppt/tags/tag93.xml><?xml version="1.0" encoding="utf-8"?>
<p:tagLst xmlns:p="http://schemas.openxmlformats.org/presentationml/2006/main">
  <p:tag name="KSO_WM_BEAUTIFY_FLAG" val="#wm#"/>
  <p:tag name="KSO_WM_SLIDE_ID" val="custom160004_12"/>
  <p:tag name="KSO_WM_SLIDE_INDEX" val="12"/>
  <p:tag name="KSO_WM_SLIDE_ITEM_CNT" val="3"/>
  <p:tag name="KSO_WM_SLIDE_LAYOUT" val="a_f_d"/>
  <p:tag name="KSO_WM_SLIDE_LAYOUT_CNT" val="1_1_2"/>
  <p:tag name="KSO_WM_SLIDE_POSITION" val="92*0"/>
  <p:tag name="KSO_WM_SLIDE_SIZE" val="750*539"/>
  <p:tag name="KSO_WM_SLIDE_TYPE" val="text"/>
  <p:tag name="KSO_WM_TAG_VERSION" val="1.0"/>
  <p:tag name="KSO_WM_TEMPLATE_CATEGORY" val="custom"/>
  <p:tag name="KSO_WM_TEMPLATE_INDEX" val="160004"/>
</p:tagLst>
</file>

<file path=ppt/tags/tag94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1"/>
  <p:tag name="KSO_WM_UNIT_ID" val="custom160004_13*l_i*1_3"/>
  <p:tag name="KSO_WM_UNIT_INDEX" val="1_3"/>
  <p:tag name="KSO_WM_UNIT_LAYERLEVEL" val="1_1"/>
  <p:tag name="KSO_WM_UNIT_TYPE" val="l_i"/>
</p:tagLst>
</file>

<file path=ppt/tags/tag95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3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17"/>
</p:tagLst>
</file>

<file path=ppt/tags/tag96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1"/>
  <p:tag name="KSO_WM_UNIT_ID" val="custom160004_13*l_i*1_4"/>
  <p:tag name="KSO_WM_UNIT_INDEX" val="1_4"/>
  <p:tag name="KSO_WM_UNIT_LAYERLEVEL" val="1_1"/>
  <p:tag name="KSO_WM_UNIT_TYPE" val="l_i"/>
</p:tagLst>
</file>

<file path=ppt/tags/tag97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1"/>
  <p:tag name="KSO_WM_UNIT_ID" val="custom160004_13*l_i*1_5"/>
  <p:tag name="KSO_WM_UNIT_INDEX" val="1_5"/>
  <p:tag name="KSO_WM_UNIT_LAYERLEVEL" val="1_1"/>
  <p:tag name="KSO_WM_UNIT_TYPE" val="l_i"/>
</p:tagLst>
</file>

<file path=ppt/tags/tag98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1"/>
  <p:tag name="KSO_WM_UNIT_COMPATIBLE" val="0"/>
  <p:tag name="KSO_WM_UNIT_HIGHLIGHT" val="0"/>
  <p:tag name="KSO_WM_UNIT_ID" val="custom160004_13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17"/>
</p:tagLst>
</file>

<file path=ppt/tags/tag99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04"/>
  <p:tag name="KSO_WM_UNIT_CLEAR" val="1"/>
  <p:tag name="KSO_WM_UNIT_ID" val="custom160004_13*l_i*1_6"/>
  <p:tag name="KSO_WM_UNIT_INDEX" val="1_6"/>
  <p:tag name="KSO_WM_UNIT_LAYERLEVEL" val="1_1"/>
  <p:tag name="KSO_WM_UNIT_TYPE" val="l_i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PPT4">
      <a:dk1>
        <a:srgbClr val="E88B7E"/>
      </a:dk1>
      <a:lt1>
        <a:srgbClr val="FFFFFF"/>
      </a:lt1>
      <a:dk2>
        <a:srgbClr val="808080"/>
      </a:dk2>
      <a:lt2>
        <a:srgbClr val="B2B2B2"/>
      </a:lt2>
      <a:accent1>
        <a:srgbClr val="E6B980"/>
      </a:accent1>
      <a:accent2>
        <a:srgbClr val="DE974A"/>
      </a:accent2>
      <a:accent3>
        <a:srgbClr val="9E7B44"/>
      </a:accent3>
      <a:accent4>
        <a:srgbClr val="DB4733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49" typeface="黑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49" typeface="黑体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136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1">
      <vt:lpstr>Arial</vt:lpstr>
      <vt:lpstr>黑体</vt:lpstr>
      <vt:lpstr>Calibri Light</vt:lpstr>
      <vt:lpstr>Calibri</vt:lpstr>
      <vt:lpstr>宋体</vt:lpstr>
      <vt:lpstr>1_默认设计模板</vt:lpstr>
      <vt:lpstr>请在此输入您的标题</vt:lpstr>
      <vt:lpstr>请在此输入您的标题</vt:lpstr>
      <vt:lpstr>请在此输入您的标题</vt:lpstr>
      <vt:lpstr>请在此输入您的标题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2021-08-22T11:53:52Z</dcterms:created>
  <cp:lastPrinted>2021-08-22T11:53:52Z</cp:lastPrinted>
  <dcterms:modified xsi:type="dcterms:W3CDTF">2021-08-22T05:44:42Z</dcterms:modified>
  <cp:revision>1</cp:revision>
</cp:coreProperties>
</file>