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2"/>
    <p:sldMasterId id="2147483674" r:id="rId3"/>
    <p:sldMasterId id="2147483686" r:id="rId4"/>
  </p:sldMasterIdLst>
  <p:notesMasterIdLst>
    <p:notesMasterId r:id="rId5"/>
  </p:notesMasterIdLst>
  <p:sldIdLst>
    <p:sldId id="256" r:id="rId6"/>
    <p:sldId id="261" r:id="rId7"/>
    <p:sldId id="257" r:id="rId8"/>
    <p:sldId id="262" r:id="rId9"/>
    <p:sldId id="264" r:id="rId10"/>
    <p:sldId id="263" r:id="rId11"/>
    <p:sldId id="265" r:id="rId12"/>
    <p:sldId id="258" r:id="rId13"/>
    <p:sldId id="278" r:id="rId14"/>
    <p:sldId id="266" r:id="rId15"/>
    <p:sldId id="279" r:id="rId16"/>
    <p:sldId id="267" r:id="rId17"/>
    <p:sldId id="268" r:id="rId18"/>
    <p:sldId id="269" r:id="rId19"/>
    <p:sldId id="259" r:id="rId20"/>
    <p:sldId id="270" r:id="rId21"/>
    <p:sldId id="280" r:id="rId22"/>
    <p:sldId id="271" r:id="rId23"/>
    <p:sldId id="272" r:id="rId24"/>
    <p:sldId id="260" r:id="rId25"/>
    <p:sldId id="273" r:id="rId26"/>
    <p:sldId id="274" r:id="rId27"/>
    <p:sldId id="275" r:id="rId28"/>
    <p:sldId id="276" r:id="rId29"/>
    <p:sldId id="277" r:id="rId30"/>
    <p:sldId id="281" r:id="rId31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8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2.xml" Type="http://schemas.openxmlformats.org/officeDocument/2006/relationships/slideMaster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Masters/slideMaster3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82CA-D349-4285-B968-8633912A050D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919D-E37A-4551-9F03-65A72FB09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1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650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307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803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154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294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0677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5685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8128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2013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6674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482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3725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9042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6961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0338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3533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2389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978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942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60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969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43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733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065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923610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0663194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940270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01296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825080-52A3-4A48-8816-B4B7A988760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89261" y="1495689"/>
            <a:ext cx="9865896" cy="58579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B8C6A1-5A69-4BAF-878E-D59B5DCF2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" y="0"/>
            <a:ext cx="9143140" cy="5143500"/>
          </a:xfrm>
          <a:prstGeom prst="rect">
            <a:avLst/>
          </a:prstGeom>
        </p:spPr>
      </p:pic>
    </p:spTree>
    <p:extLst>
      <p:ext uri="{BB962C8B-B14F-4D97-AF65-F5344CB8AC3E}">
        <p14:creationId val="4354671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8421AC9-685C-4500-8A33-F1AD348F05D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" y="0"/>
            <a:ext cx="9143140" cy="5143500"/>
          </a:xfrm>
          <a:prstGeom prst="rect">
            <a:avLst/>
          </a:prstGeom>
        </p:spPr>
      </p:pic>
    </p:spTree>
    <p:extLst>
      <p:ext uri="{BB962C8B-B14F-4D97-AF65-F5344CB8AC3E}">
        <p14:creationId val="1992155086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362842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588549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439066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384633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36239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98580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7492226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716192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213032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213750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281877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590373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099090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946516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521052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848079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36371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0515076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072054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46533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718334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6645881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1926832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21571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903272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8450136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1357524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3229647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7382979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537149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10" Target="../slideLayouts/slideLayout34.xml" Type="http://schemas.openxmlformats.org/officeDocument/2006/relationships/slideLayout"/><Relationship Id="rId11" Target="../slideLayouts/slideLayout3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6.xml" Type="http://schemas.openxmlformats.org/officeDocument/2006/relationships/slideLayout"/><Relationship Id="rId3" Target="../slideLayouts/slideLayout27.xml" Type="http://schemas.openxmlformats.org/officeDocument/2006/relationships/slideLayout"/><Relationship Id="rId4" Target="../slideLayouts/slideLayout28.xml" Type="http://schemas.openxmlformats.org/officeDocument/2006/relationships/slideLayout"/><Relationship Id="rId5" Target="../slideLayouts/slideLayout29.xml" Type="http://schemas.openxmlformats.org/officeDocument/2006/relationships/slideLayout"/><Relationship Id="rId6" Target="../slideLayouts/slideLayout30.xml" Type="http://schemas.openxmlformats.org/officeDocument/2006/relationships/slideLayout"/><Relationship Id="rId7" Target="../slideLayouts/slideLayout31.xml" Type="http://schemas.openxmlformats.org/officeDocument/2006/relationships/slideLayout"/><Relationship Id="rId8" Target="../slideLayouts/slideLayout32.xml" Type="http://schemas.openxmlformats.org/officeDocument/2006/relationships/slideLayout"/><Relationship Id="rId9" Target="../slideLayouts/slideLayout3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9325-0E1F-438E-9903-7DE4D09C2734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489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>
    <mc:Choice Requires="p14">
      <p:transition spd="slow" p14:dur="2000"/>
    </mc:Choice>
    <mc:Fallback>
      <p:transition spd="slow"/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800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92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3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Relationship Id="rId4" Target="../media/image2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2.pn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8188603-87C3-4968-B408-E340EE82C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100000">
            <a:off x="2671317" y="494821"/>
            <a:ext cx="3700908" cy="39724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1B4E9D-AF19-4C1B-9B4F-DC5202971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0984" y="1963389"/>
            <a:ext cx="3153161" cy="233637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A477C99-5505-4843-AE2E-6A3D51A3AE2E}"/>
              </a:ext>
            </a:extLst>
          </p:cNvPr>
          <p:cNvSpPr txBox="1"/>
          <p:nvPr/>
        </p:nvSpPr>
        <p:spPr>
          <a:xfrm>
            <a:off x="3833397" y="1188360"/>
            <a:ext cx="835996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水墨凤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C82AC3-77DD-429C-AFA8-3E29A69778A4}"/>
              </a:ext>
            </a:extLst>
          </p:cNvPr>
          <p:cNvSpPr txBox="1"/>
          <p:nvPr/>
        </p:nvSpPr>
        <p:spPr>
          <a:xfrm>
            <a:off x="4572000" y="1550480"/>
            <a:ext cx="1005840" cy="186108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浅唱兮君独眠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唯相思绕心间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79306B5-F241-428D-AB49-13F417D27887}"/>
              </a:ext>
            </a:extLst>
          </p:cNvPr>
          <p:cNvCxnSpPr/>
          <p:nvPr/>
        </p:nvCxnSpPr>
        <p:spPr>
          <a:xfrm flipH="1">
            <a:off x="5392799" y="1469311"/>
            <a:ext cx="0" cy="592852"/>
          </a:xfrm>
          <a:prstGeom prst="line">
            <a:avLst/>
          </a:prstGeom>
          <a:ln w="19050"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A6DAEA0-FBD9-4621-B37D-F32CE983239E}"/>
              </a:ext>
            </a:extLst>
          </p:cNvPr>
          <p:cNvSpPr txBox="1"/>
          <p:nvPr/>
        </p:nvSpPr>
        <p:spPr>
          <a:xfrm>
            <a:off x="5356830" y="1458572"/>
            <a:ext cx="457200" cy="5967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世俗</a:t>
            </a:r>
          </a:p>
        </p:txBody>
      </p:sp>
    </p:spTree>
    <p:extLst>
      <p:ext uri="{BB962C8B-B14F-4D97-AF65-F5344CB8AC3E}">
        <p14:creationId val="88336600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1402D7-CC84-4661-BE7E-37A16980ADBD}"/>
              </a:ext>
            </a:extLst>
          </p:cNvPr>
          <p:cNvSpPr/>
          <p:nvPr/>
        </p:nvSpPr>
        <p:spPr>
          <a:xfrm>
            <a:off x="784860" y="53340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A5901A-EE04-414E-A1D3-1B781448575C}"/>
              </a:ext>
            </a:extLst>
          </p:cNvPr>
          <p:cNvSpPr/>
          <p:nvPr/>
        </p:nvSpPr>
        <p:spPr>
          <a:xfrm>
            <a:off x="3589020" y="96012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DF22E6-399E-4505-BC37-90D8B955B889}"/>
              </a:ext>
            </a:extLst>
          </p:cNvPr>
          <p:cNvSpPr/>
          <p:nvPr/>
        </p:nvSpPr>
        <p:spPr>
          <a:xfrm>
            <a:off x="6393180" y="53340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1A793E-B6F9-40D4-867E-E6A768BD7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860" y="533400"/>
            <a:ext cx="1700765" cy="10134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A6375C-3C7A-4425-A77E-BFC9D3177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9020" y="2567940"/>
            <a:ext cx="1700765" cy="10134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439D70-225A-4CFA-B504-450F58FB0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16726" y="533400"/>
            <a:ext cx="1700765" cy="10134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B2B7A64-AEFF-4940-A397-86166A19A9D1}"/>
              </a:ext>
            </a:extLst>
          </p:cNvPr>
          <p:cNvSpPr txBox="1"/>
          <p:nvPr/>
        </p:nvSpPr>
        <p:spPr>
          <a:xfrm>
            <a:off x="784860" y="1545625"/>
            <a:ext cx="2546438" cy="14630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低头只是闲烦恼</a:t>
            </a:r>
            <a:b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争抵还乡好 遮断行人西去道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轻躯愿化车前草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31505BC-3558-4904-A9F3-45DAFA4B88DA}"/>
              </a:ext>
            </a:extLst>
          </p:cNvPr>
          <p:cNvSpPr txBox="1"/>
          <p:nvPr/>
        </p:nvSpPr>
        <p:spPr>
          <a:xfrm>
            <a:off x="3589020" y="1109434"/>
            <a:ext cx="2546438" cy="14630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低头只是闲烦恼</a:t>
            </a:r>
            <a:b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争抵还乡好 遮断行人西去道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轻躯愿化车前草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34D81F-CE15-4450-9BAC-DB8F6C003CAA}"/>
              </a:ext>
            </a:extLst>
          </p:cNvPr>
          <p:cNvSpPr txBox="1"/>
          <p:nvPr/>
        </p:nvSpPr>
        <p:spPr>
          <a:xfrm>
            <a:off x="6432785" y="1620698"/>
            <a:ext cx="2546438" cy="14630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低头只是闲烦恼</a:t>
            </a:r>
            <a:b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争抵还乡好 遮断行人西去道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轻躯愿化车前草</a:t>
            </a:r>
          </a:p>
        </p:txBody>
      </p:sp>
    </p:spTree>
    <p:extLst>
      <p:ext uri="{BB962C8B-B14F-4D97-AF65-F5344CB8AC3E}">
        <p14:creationId val="342107102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  <p:cond delay="0" evt="onBegin">
                          <p:tn val="43"/>
                        </p:cond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9"/>
      <p:bldP grpId="0" spid="10"/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28BCE2-C24C-4F47-9A61-C99F828B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97726" y="2114550"/>
            <a:ext cx="3333750" cy="3333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ACD9B55-7061-44DA-9DC1-F5755553E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921851" y="1144541"/>
            <a:ext cx="3068945" cy="27880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4551B05-351F-435D-86EC-F1DD33980976}"/>
              </a:ext>
            </a:extLst>
          </p:cNvPr>
          <p:cNvSpPr txBox="1"/>
          <p:nvPr/>
        </p:nvSpPr>
        <p:spPr>
          <a:xfrm>
            <a:off x="1620598" y="89180"/>
            <a:ext cx="2474248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异乡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634876D-EEC3-442F-B642-923586656522}"/>
              </a:ext>
            </a:extLst>
          </p:cNvPr>
          <p:cNvCxnSpPr/>
          <p:nvPr/>
        </p:nvCxnSpPr>
        <p:spPr>
          <a:xfrm flipH="1">
            <a:off x="676928" y="1289509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4E8DAC1-24CB-450A-8491-2FA703326631}"/>
              </a:ext>
            </a:extLst>
          </p:cNvPr>
          <p:cNvCxnSpPr/>
          <p:nvPr/>
        </p:nvCxnSpPr>
        <p:spPr>
          <a:xfrm flipH="1">
            <a:off x="1224501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3F8A510-8C5B-4E26-9390-A48D124C5D17}"/>
              </a:ext>
            </a:extLst>
          </p:cNvPr>
          <p:cNvCxnSpPr/>
          <p:nvPr/>
        </p:nvCxnSpPr>
        <p:spPr>
          <a:xfrm flipH="1">
            <a:off x="1776528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1184BEE-C288-44BC-AAB0-4CA89FD961E9}"/>
              </a:ext>
            </a:extLst>
          </p:cNvPr>
          <p:cNvCxnSpPr/>
          <p:nvPr/>
        </p:nvCxnSpPr>
        <p:spPr>
          <a:xfrm flipH="1">
            <a:off x="2298075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F4C9271-83EB-48DA-89FF-046E95971D91}"/>
              </a:ext>
            </a:extLst>
          </p:cNvPr>
          <p:cNvCxnSpPr/>
          <p:nvPr/>
        </p:nvCxnSpPr>
        <p:spPr>
          <a:xfrm flipH="1">
            <a:off x="2857722" y="14176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D44C80A-17BB-4236-9A42-3030A001FC91}"/>
              </a:ext>
            </a:extLst>
          </p:cNvPr>
          <p:cNvCxnSpPr/>
          <p:nvPr/>
        </p:nvCxnSpPr>
        <p:spPr>
          <a:xfrm flipH="1">
            <a:off x="3489336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A41E97F-CA87-4815-944C-ADE5AD812F21}"/>
              </a:ext>
            </a:extLst>
          </p:cNvPr>
          <p:cNvCxnSpPr/>
          <p:nvPr/>
        </p:nvCxnSpPr>
        <p:spPr>
          <a:xfrm flipH="1">
            <a:off x="4041363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E30524B-4243-48B8-B806-0EF90B408174}"/>
              </a:ext>
            </a:extLst>
          </p:cNvPr>
          <p:cNvCxnSpPr/>
          <p:nvPr/>
        </p:nvCxnSpPr>
        <p:spPr>
          <a:xfrm flipH="1">
            <a:off x="4608630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7DE0DE1-A97D-477A-B204-323AB74946D3}"/>
              </a:ext>
            </a:extLst>
          </p:cNvPr>
          <p:cNvCxnSpPr/>
          <p:nvPr/>
        </p:nvCxnSpPr>
        <p:spPr>
          <a:xfrm flipH="1">
            <a:off x="5160654" y="1389552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9958-5E8D-468B-9161-B6B097B9912A}"/>
              </a:ext>
            </a:extLst>
          </p:cNvPr>
          <p:cNvSpPr txBox="1"/>
          <p:nvPr/>
        </p:nvSpPr>
        <p:spPr>
          <a:xfrm>
            <a:off x="702954" y="1332235"/>
            <a:ext cx="3474720" cy="31416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6228CF4-D37A-484E-8D16-BDD2F2F6D438}"/>
              </a:ext>
            </a:extLst>
          </p:cNvPr>
          <p:cNvSpPr txBox="1"/>
          <p:nvPr/>
        </p:nvSpPr>
        <p:spPr>
          <a:xfrm>
            <a:off x="4673834" y="1326380"/>
            <a:ext cx="457200" cy="283683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>
                <a:solidFill>
                  <a:srgbClr val="8D8D8D"/>
                </a:solidFill>
              </a:rPr>
              <a:t>《蝶恋花·庭院深深人悄悄》</a:t>
            </a:r>
          </a:p>
        </p:txBody>
      </p:sp>
    </p:spTree>
    <p:extLst>
      <p:ext uri="{BB962C8B-B14F-4D97-AF65-F5344CB8AC3E}">
        <p14:creationId val="283682533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  <p:cond delay="0" evt="onBegin">
                          <p:tn val="68"/>
                        </p:cond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8"/>
      <p:bldP grpId="0" spid="1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4542F6-1066-4B92-916F-A78A56671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4824" y="1181100"/>
            <a:ext cx="4642659" cy="29718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27E4CB0-6243-4896-9FDC-BC8D3D0B8626}"/>
              </a:ext>
            </a:extLst>
          </p:cNvPr>
          <p:cNvSpPr/>
          <p:nvPr/>
        </p:nvSpPr>
        <p:spPr>
          <a:xfrm>
            <a:off x="504825" y="1181100"/>
            <a:ext cx="4638675" cy="297180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C88634-1835-4836-B92E-09C02A4BB50D}"/>
              </a:ext>
            </a:extLst>
          </p:cNvPr>
          <p:cNvSpPr/>
          <p:nvPr/>
        </p:nvSpPr>
        <p:spPr>
          <a:xfrm>
            <a:off x="5143500" y="1181100"/>
            <a:ext cx="3609975" cy="297180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9A768A-64BE-42CF-9C3C-2D8603683806}"/>
              </a:ext>
            </a:extLst>
          </p:cNvPr>
          <p:cNvSpPr txBox="1"/>
          <p:nvPr/>
        </p:nvSpPr>
        <p:spPr>
          <a:xfrm>
            <a:off x="5518870" y="2193325"/>
            <a:ext cx="2863215" cy="17373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低头只是闲烦恼</a:t>
            </a:r>
            <a:b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争抵还乡好 遮断行人西去道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轻躯愿化车前草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EF74B4-DA81-453B-AB69-910EE86725F3}"/>
              </a:ext>
            </a:extLst>
          </p:cNvPr>
          <p:cNvSpPr txBox="1"/>
          <p:nvPr/>
        </p:nvSpPr>
        <p:spPr>
          <a:xfrm>
            <a:off x="5841162" y="1087048"/>
            <a:ext cx="2474248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异乡</a:t>
            </a:r>
          </a:p>
        </p:txBody>
      </p:sp>
    </p:spTree>
    <p:extLst>
      <p:ext uri="{BB962C8B-B14F-4D97-AF65-F5344CB8AC3E}">
        <p14:creationId val="189463698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FA25C42-9AE0-401C-B3D3-DC62C803BC9A}"/>
              </a:ext>
            </a:extLst>
          </p:cNvPr>
          <p:cNvSpPr txBox="1"/>
          <p:nvPr/>
        </p:nvSpPr>
        <p:spPr>
          <a:xfrm>
            <a:off x="3196676" y="2292385"/>
            <a:ext cx="2863215" cy="17373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低头只是闲烦恼</a:t>
            </a:r>
            <a:b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争抵还乡好 遮断行人西去道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轻躯愿化车前草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6FECD75-84DA-47BC-ADE7-F229B7006EB8}"/>
              </a:ext>
            </a:extLst>
          </p:cNvPr>
          <p:cNvSpPr txBox="1"/>
          <p:nvPr/>
        </p:nvSpPr>
        <p:spPr>
          <a:xfrm>
            <a:off x="3534943" y="965128"/>
            <a:ext cx="2186681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异乡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18EA681-854A-45BC-AE90-BCC5F7A8BB8D}"/>
              </a:ext>
            </a:extLst>
          </p:cNvPr>
          <p:cNvCxnSpPr/>
          <p:nvPr/>
        </p:nvCxnSpPr>
        <p:spPr>
          <a:xfrm flipH="1">
            <a:off x="3196676" y="-1981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0BD12DA-4D2D-424B-A105-47F4B55E7B01}"/>
              </a:ext>
            </a:extLst>
          </p:cNvPr>
          <p:cNvCxnSpPr/>
          <p:nvPr/>
        </p:nvCxnSpPr>
        <p:spPr>
          <a:xfrm flipH="1">
            <a:off x="6065778" y="-3124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22894127-DA3D-4284-8ABE-904A03D70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840" y="1249680"/>
            <a:ext cx="2798139" cy="25755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6029E9B-4882-4609-9661-26BC89BB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41588" y="1363980"/>
            <a:ext cx="2798139" cy="2575560"/>
          </a:xfrm>
          <a:prstGeom prst="rect">
            <a:avLst/>
          </a:prstGeom>
        </p:spPr>
      </p:pic>
    </p:spTree>
    <p:extLst>
      <p:ext uri="{BB962C8B-B14F-4D97-AF65-F5344CB8AC3E}">
        <p14:creationId val="107754128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41CAA-B9AC-420F-A6A9-3B7EFF00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4362" y="782292"/>
            <a:ext cx="2771653" cy="261019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1342409-C025-4AD3-A682-4C24DEC3367D}"/>
              </a:ext>
            </a:extLst>
          </p:cNvPr>
          <p:cNvSpPr txBox="1"/>
          <p:nvPr/>
        </p:nvSpPr>
        <p:spPr>
          <a:xfrm>
            <a:off x="1044033" y="1487225"/>
            <a:ext cx="2186681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chemeClr val="bg1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异乡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93BC200-0C5D-426B-AF6D-8DD60A1AA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40" y="962026"/>
            <a:ext cx="54864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辛弃疾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C3F728E-FFA8-4B0F-9DEB-B7F38A9D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429" y="890589"/>
            <a:ext cx="67056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满江红·暮春</a:t>
            </a:r>
          </a:p>
        </p:txBody>
      </p:sp>
      <p:cxnSp>
        <p:nvCxnSpPr>
          <p:cNvPr id="7" name="直接连接符 16">
            <a:extLst>
              <a:ext uri="{FF2B5EF4-FFF2-40B4-BE49-F238E27FC236}">
                <a16:creationId xmlns:a16="http://schemas.microsoft.com/office/drawing/2014/main" id="{EA12C326-7F1D-4FD4-BC0D-43A2ADB6F42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72238" y="2176463"/>
            <a:ext cx="2430463" cy="1588"/>
          </a:xfrm>
          <a:prstGeom prst="line">
            <a:avLst/>
          </a:prstGeom>
          <a:noFill/>
          <a:ln w="9525">
            <a:solidFill>
              <a:srgbClr val="8D8D8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TextBox 18">
            <a:extLst>
              <a:ext uri="{FF2B5EF4-FFF2-40B4-BE49-F238E27FC236}">
                <a16:creationId xmlns:a16="http://schemas.microsoft.com/office/drawing/2014/main" id="{9E139FAD-B03A-466A-9511-6706E9545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382" y="461963"/>
            <a:ext cx="408432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　　家住江南，又过了、清明寒食。</a:t>
            </a: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　　花径里、一番风雨，一番狼藉。</a:t>
            </a: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　　红粉暗随流水去，园林渐觉清阴密。</a:t>
            </a: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　　算年年、落尽刺桐花，寒无力。</a:t>
            </a: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　　庭院静，空相忆。</a:t>
            </a: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　　无说处，闲愁极。</a:t>
            </a: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　　怕流莺乳燕，得知消息。</a:t>
            </a: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b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zh-CN" lang="zh-CN" sz="16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　　</a:t>
            </a:r>
          </a:p>
        </p:txBody>
      </p:sp>
    </p:spTree>
    <p:extLst>
      <p:ext uri="{BB962C8B-B14F-4D97-AF65-F5344CB8AC3E}">
        <p14:creationId val="230547100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19145D-0DAD-42E0-B571-76B3DB8F9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D77418-E01D-4458-BBEE-230FA4F21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6CD7879-2D20-4FB0-927E-D6FEFA776D15}"/>
              </a:ext>
            </a:extLst>
          </p:cNvPr>
          <p:cNvSpPr txBox="1"/>
          <p:nvPr/>
        </p:nvSpPr>
        <p:spPr>
          <a:xfrm>
            <a:off x="2366547" y="1854915"/>
            <a:ext cx="8359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00603000000000000" pitchFamily="2" typeface="禹卫书法行书繁体"/>
                <a:ea charset="-122" panose="02000603000000000000" pitchFamily="2" typeface="禹卫书法行书繁体"/>
              </a:rPr>
              <a:t>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AF565F-B299-4A06-99A9-54E62304A6F8}"/>
              </a:ext>
            </a:extLst>
          </p:cNvPr>
          <p:cNvSpPr txBox="1"/>
          <p:nvPr/>
        </p:nvSpPr>
        <p:spPr>
          <a:xfrm>
            <a:off x="5349316" y="1677780"/>
            <a:ext cx="731520" cy="186108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儿童相见不相识笑问客从何处来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3E4F75A-2CAB-468B-B409-7AE933FF5124}"/>
              </a:ext>
            </a:extLst>
          </p:cNvPr>
          <p:cNvCxnSpPr/>
          <p:nvPr/>
        </p:nvCxnSpPr>
        <p:spPr>
          <a:xfrm flipH="1"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BF100AED-DB1C-41E7-9503-9C667D468298}"/>
              </a:ext>
            </a:extLst>
          </p:cNvPr>
          <p:cNvSpPr txBox="1"/>
          <p:nvPr/>
        </p:nvSpPr>
        <p:spPr>
          <a:xfrm>
            <a:off x="6039855" y="2840009"/>
            <a:ext cx="457200" cy="8483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贺知章</a:t>
            </a:r>
          </a:p>
        </p:txBody>
      </p:sp>
    </p:spTree>
    <p:extLst>
      <p:ext uri="{BB962C8B-B14F-4D97-AF65-F5344CB8AC3E}">
        <p14:creationId val="7248407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D8BF5AA-7AB9-48AA-8C87-00AFA9459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3071" t="16231"/>
          <a:stretch>
            <a:fillRect/>
          </a:stretch>
        </p:blipFill>
        <p:spPr>
          <a:xfrm>
            <a:off x="5257800" y="1190625"/>
            <a:ext cx="3886200" cy="288607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7B6B145-B749-425D-A893-8EDCC1C10716}"/>
              </a:ext>
            </a:extLst>
          </p:cNvPr>
          <p:cNvSpPr txBox="1"/>
          <p:nvPr/>
        </p:nvSpPr>
        <p:spPr>
          <a:xfrm>
            <a:off x="1620598" y="174905"/>
            <a:ext cx="2474248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笔墨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B58644-F64F-4334-B510-9924AA105E4A}"/>
              </a:ext>
            </a:extLst>
          </p:cNvPr>
          <p:cNvCxnSpPr/>
          <p:nvPr/>
        </p:nvCxnSpPr>
        <p:spPr>
          <a:xfrm flipH="1">
            <a:off x="676928" y="1375234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E6F5144-5307-4FE7-91F1-E2DFF52F2223}"/>
              </a:ext>
            </a:extLst>
          </p:cNvPr>
          <p:cNvCxnSpPr/>
          <p:nvPr/>
        </p:nvCxnSpPr>
        <p:spPr>
          <a:xfrm flipH="1">
            <a:off x="1224501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F131D38-5FF9-456A-9F93-89E2941EAA4B}"/>
              </a:ext>
            </a:extLst>
          </p:cNvPr>
          <p:cNvCxnSpPr/>
          <p:nvPr/>
        </p:nvCxnSpPr>
        <p:spPr>
          <a:xfrm flipH="1">
            <a:off x="1776528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7D1C676-90C8-48DA-BBD6-29DB854F03D3}"/>
              </a:ext>
            </a:extLst>
          </p:cNvPr>
          <p:cNvCxnSpPr/>
          <p:nvPr/>
        </p:nvCxnSpPr>
        <p:spPr>
          <a:xfrm flipH="1">
            <a:off x="2298075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0C33081-9E71-48DF-90EE-D475D981B7A0}"/>
              </a:ext>
            </a:extLst>
          </p:cNvPr>
          <p:cNvCxnSpPr/>
          <p:nvPr/>
        </p:nvCxnSpPr>
        <p:spPr>
          <a:xfrm flipH="1">
            <a:off x="2857722" y="150341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F13B01-AB37-41B7-9AAB-AF96D162163C}"/>
              </a:ext>
            </a:extLst>
          </p:cNvPr>
          <p:cNvCxnSpPr/>
          <p:nvPr/>
        </p:nvCxnSpPr>
        <p:spPr>
          <a:xfrm flipH="1">
            <a:off x="3489336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524D440-47C6-4A06-9A2C-31332698CCDE}"/>
              </a:ext>
            </a:extLst>
          </p:cNvPr>
          <p:cNvCxnSpPr/>
          <p:nvPr/>
        </p:nvCxnSpPr>
        <p:spPr>
          <a:xfrm flipH="1">
            <a:off x="4041363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77D47B5-D066-4D77-9F71-F5A310100DD7}"/>
              </a:ext>
            </a:extLst>
          </p:cNvPr>
          <p:cNvCxnSpPr/>
          <p:nvPr/>
        </p:nvCxnSpPr>
        <p:spPr>
          <a:xfrm flipH="1">
            <a:off x="4608630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05AE2AD-C530-4578-A022-DD617145E1DA}"/>
              </a:ext>
            </a:extLst>
          </p:cNvPr>
          <p:cNvCxnSpPr/>
          <p:nvPr/>
        </p:nvCxnSpPr>
        <p:spPr>
          <a:xfrm flipH="1">
            <a:off x="5160654" y="1475277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31ACD1A-2F03-458B-92CA-471128F5EB42}"/>
              </a:ext>
            </a:extLst>
          </p:cNvPr>
          <p:cNvSpPr txBox="1"/>
          <p:nvPr/>
        </p:nvSpPr>
        <p:spPr>
          <a:xfrm>
            <a:off x="702954" y="1417960"/>
            <a:ext cx="3474720" cy="31416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C27F08-BB33-4E5F-BFCD-CC26E0F882A8}"/>
              </a:ext>
            </a:extLst>
          </p:cNvPr>
          <p:cNvSpPr txBox="1"/>
          <p:nvPr/>
        </p:nvSpPr>
        <p:spPr>
          <a:xfrm>
            <a:off x="4673834" y="1412105"/>
            <a:ext cx="457200" cy="283683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>
                <a:solidFill>
                  <a:srgbClr val="8D8D8D"/>
                </a:solidFill>
              </a:rPr>
              <a:t>《蝶恋花·庭院深深人悄悄》</a:t>
            </a:r>
          </a:p>
        </p:txBody>
      </p:sp>
    </p:spTree>
    <p:extLst>
      <p:ext uri="{BB962C8B-B14F-4D97-AF65-F5344CB8AC3E}">
        <p14:creationId val="145456307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1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24B4338-4600-4BC9-8F91-FCC524971FF8}"/>
              </a:ext>
            </a:extLst>
          </p:cNvPr>
          <p:cNvSpPr txBox="1"/>
          <p:nvPr/>
        </p:nvSpPr>
        <p:spPr>
          <a:xfrm>
            <a:off x="1287223" y="1060730"/>
            <a:ext cx="2474248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笔墨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6A2B38-6FB0-4DB8-9A36-3C278772985F}"/>
              </a:ext>
            </a:extLst>
          </p:cNvPr>
          <p:cNvSpPr txBox="1"/>
          <p:nvPr/>
        </p:nvSpPr>
        <p:spPr>
          <a:xfrm>
            <a:off x="664854" y="2360935"/>
            <a:ext cx="3508653" cy="13716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E68203-359A-4B49-9CB2-22A000BC04C2}"/>
              </a:ext>
            </a:extLst>
          </p:cNvPr>
          <p:cNvSpPr txBox="1"/>
          <p:nvPr/>
        </p:nvSpPr>
        <p:spPr>
          <a:xfrm>
            <a:off x="5487748" y="1060730"/>
            <a:ext cx="2474248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笔墨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0D013E-D6D8-4865-B3DC-818114009BF3}"/>
              </a:ext>
            </a:extLst>
          </p:cNvPr>
          <p:cNvSpPr txBox="1"/>
          <p:nvPr/>
        </p:nvSpPr>
        <p:spPr>
          <a:xfrm>
            <a:off x="4865379" y="2360935"/>
            <a:ext cx="3508653" cy="13716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8A6FB7C-04E7-4951-A23B-84C4AA213E1E}"/>
              </a:ext>
            </a:extLst>
          </p:cNvPr>
          <p:cNvSpPr/>
          <p:nvPr/>
        </p:nvSpPr>
        <p:spPr>
          <a:xfrm>
            <a:off x="409575" y="1022630"/>
            <a:ext cx="3905250" cy="2981325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F7280A-A82A-43C6-8CDC-8EE40EC60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41529" y="764874"/>
            <a:ext cx="1827613" cy="926688"/>
          </a:xfrm>
          <a:prstGeom prst="rect">
            <a:avLst/>
          </a:prstGeom>
        </p:spPr>
      </p:pic>
    </p:spTree>
    <p:extLst>
      <p:ext uri="{BB962C8B-B14F-4D97-AF65-F5344CB8AC3E}">
        <p14:creationId val="174822520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BBA15ED-98BA-4C2A-AA66-2A367BA5D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9243" y="923176"/>
            <a:ext cx="2130468" cy="1960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B629243-7AC1-435B-9E22-E9884A470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54435" y="923175"/>
            <a:ext cx="2130468" cy="1960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740BE3-E902-4ED2-8BD0-8E8FE5D1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79627" y="923175"/>
            <a:ext cx="2130468" cy="1960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8B6B66B-BBFF-440F-94A1-97D2683EDB69}"/>
              </a:ext>
            </a:extLst>
          </p:cNvPr>
          <p:cNvSpPr txBox="1"/>
          <p:nvPr/>
        </p:nvSpPr>
        <p:spPr>
          <a:xfrm>
            <a:off x="956989" y="2884174"/>
            <a:ext cx="1074977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笔墨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0D0D16-6089-4774-B382-251240F71ECD}"/>
              </a:ext>
            </a:extLst>
          </p:cNvPr>
          <p:cNvSpPr txBox="1"/>
          <p:nvPr/>
        </p:nvSpPr>
        <p:spPr>
          <a:xfrm>
            <a:off x="245754" y="3448700"/>
            <a:ext cx="2497446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8B041C-E570-4EA0-9D1F-4A25DD86B9F6}"/>
              </a:ext>
            </a:extLst>
          </p:cNvPr>
          <p:cNvSpPr txBox="1"/>
          <p:nvPr/>
        </p:nvSpPr>
        <p:spPr>
          <a:xfrm>
            <a:off x="3982181" y="2884174"/>
            <a:ext cx="1074977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笔墨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D427AA-F933-4A0C-9270-176E2CDB2B84}"/>
              </a:ext>
            </a:extLst>
          </p:cNvPr>
          <p:cNvSpPr txBox="1"/>
          <p:nvPr/>
        </p:nvSpPr>
        <p:spPr>
          <a:xfrm>
            <a:off x="3270946" y="3448700"/>
            <a:ext cx="2497446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2E232A-A547-423F-BAE0-696E3DF6C45C}"/>
              </a:ext>
            </a:extLst>
          </p:cNvPr>
          <p:cNvSpPr txBox="1"/>
          <p:nvPr/>
        </p:nvSpPr>
        <p:spPr>
          <a:xfrm>
            <a:off x="7007374" y="2884174"/>
            <a:ext cx="1074977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笔墨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03C569-0242-4AE9-B852-C90EE80C57E9}"/>
              </a:ext>
            </a:extLst>
          </p:cNvPr>
          <p:cNvSpPr txBox="1"/>
          <p:nvPr/>
        </p:nvSpPr>
        <p:spPr>
          <a:xfrm>
            <a:off x="6296138" y="3448700"/>
            <a:ext cx="2497446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</p:spTree>
    <p:extLst>
      <p:ext uri="{BB962C8B-B14F-4D97-AF65-F5344CB8AC3E}">
        <p14:creationId val="272482079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89DB92-B6AD-4C3D-88F0-28F823A93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181099"/>
            <a:ext cx="3372758" cy="20097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5E3619C-DDF0-4BE2-9CC0-D6AF5653BFEB}"/>
              </a:ext>
            </a:extLst>
          </p:cNvPr>
          <p:cNvSpPr txBox="1"/>
          <p:nvPr/>
        </p:nvSpPr>
        <p:spPr>
          <a:xfrm>
            <a:off x="4834976" y="2292385"/>
            <a:ext cx="2863215" cy="17373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低头只是闲烦恼</a:t>
            </a:r>
            <a:b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争抵还乡好 遮断行人西去道  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轻躯愿化车前草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F58F3A-B1AF-4F8C-9306-D97BF10A43A5}"/>
              </a:ext>
            </a:extLst>
          </p:cNvPr>
          <p:cNvSpPr txBox="1"/>
          <p:nvPr/>
        </p:nvSpPr>
        <p:spPr>
          <a:xfrm>
            <a:off x="5173243" y="965128"/>
            <a:ext cx="2186681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异乡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F3A24E9-C211-417E-9FDD-B9CF6473B32C}"/>
              </a:ext>
            </a:extLst>
          </p:cNvPr>
          <p:cNvCxnSpPr/>
          <p:nvPr/>
        </p:nvCxnSpPr>
        <p:spPr>
          <a:xfrm flipH="1">
            <a:off x="4834976" y="-1981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8A86BA4-A8F6-43D7-8B00-7C5303C472EA}"/>
              </a:ext>
            </a:extLst>
          </p:cNvPr>
          <p:cNvCxnSpPr/>
          <p:nvPr/>
        </p:nvCxnSpPr>
        <p:spPr>
          <a:xfrm flipH="1">
            <a:off x="7704078" y="-3124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B7F73269-81CC-469D-983A-089C44DF0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052" y="3613104"/>
            <a:ext cx="1710317" cy="867213"/>
          </a:xfrm>
          <a:prstGeom prst="rect">
            <a:avLst/>
          </a:prstGeom>
        </p:spPr>
      </p:pic>
    </p:spTree>
    <p:extLst>
      <p:ext uri="{BB962C8B-B14F-4D97-AF65-F5344CB8AC3E}">
        <p14:creationId val="92903019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03FEFE-5B35-46F5-A3FB-D18F8BD59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8039" y="1757665"/>
            <a:ext cx="1387121" cy="19342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39BB958-1C37-4A7A-ABF8-05D9BD43C8A7}"/>
              </a:ext>
            </a:extLst>
          </p:cNvPr>
          <p:cNvSpPr txBox="1"/>
          <p:nvPr/>
        </p:nvSpPr>
        <p:spPr>
          <a:xfrm>
            <a:off x="898695" y="2122242"/>
            <a:ext cx="8359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DFF87E-82EC-4ECA-B6E7-0A94022E2571}"/>
              </a:ext>
            </a:extLst>
          </p:cNvPr>
          <p:cNvSpPr txBox="1"/>
          <p:nvPr/>
        </p:nvSpPr>
        <p:spPr>
          <a:xfrm>
            <a:off x="3729790" y="188019"/>
            <a:ext cx="182077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目录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7F029AE-1058-4C54-9A47-ACC5DA59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98630" y="1757665"/>
            <a:ext cx="1387121" cy="19342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D1BFB7A-667F-465B-AD73-E5E409203DFB}"/>
              </a:ext>
            </a:extLst>
          </p:cNvPr>
          <p:cNvSpPr txBox="1"/>
          <p:nvPr/>
        </p:nvSpPr>
        <p:spPr>
          <a:xfrm>
            <a:off x="3049766" y="2122242"/>
            <a:ext cx="8359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EF66E0A-E0C9-438C-84F6-66D65D03B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18941" y="1765285"/>
            <a:ext cx="1387121" cy="193422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BEB9D35-2569-4C25-9791-E3D46D66DAAA}"/>
              </a:ext>
            </a:extLst>
          </p:cNvPr>
          <p:cNvSpPr txBox="1"/>
          <p:nvPr/>
        </p:nvSpPr>
        <p:spPr>
          <a:xfrm>
            <a:off x="5139597" y="2181667"/>
            <a:ext cx="8359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00603000000000000" pitchFamily="2" typeface="禹卫书法行书繁体"/>
                <a:ea charset="-122" panose="02000603000000000000" pitchFamily="2" typeface="禹卫书法行书繁体"/>
              </a:rPr>
              <a:t>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743F803-473D-4D3C-9FE2-ED975697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17229" y="1750045"/>
            <a:ext cx="1387121" cy="193422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0B081DF-7877-4E52-AE1C-BDE91C880191}"/>
              </a:ext>
            </a:extLst>
          </p:cNvPr>
          <p:cNvSpPr txBox="1"/>
          <p:nvPr/>
        </p:nvSpPr>
        <p:spPr>
          <a:xfrm>
            <a:off x="7237885" y="2213682"/>
            <a:ext cx="8359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肆</a:t>
            </a:r>
          </a:p>
        </p:txBody>
      </p:sp>
    </p:spTree>
    <p:extLst>
      <p:ext uri="{BB962C8B-B14F-4D97-AF65-F5344CB8AC3E}">
        <p14:creationId val="334490527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13"/>
      <p:bldP grpId="0" spid="1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576823-BF2E-4576-97C2-B85A5A1D6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2EB1D0-1A9A-4A3F-9BC5-A0350018F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16D609E-8DE7-47D6-A636-0DD2F58D8632}"/>
              </a:ext>
            </a:extLst>
          </p:cNvPr>
          <p:cNvSpPr txBox="1"/>
          <p:nvPr/>
        </p:nvSpPr>
        <p:spPr>
          <a:xfrm>
            <a:off x="2366547" y="1854915"/>
            <a:ext cx="8359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10AF17-2F16-4466-9742-2D2D9853FAE5}"/>
              </a:ext>
            </a:extLst>
          </p:cNvPr>
          <p:cNvSpPr txBox="1"/>
          <p:nvPr/>
        </p:nvSpPr>
        <p:spPr>
          <a:xfrm>
            <a:off x="5349316" y="1677780"/>
            <a:ext cx="731520" cy="186108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莫愁前路无知己天下谁人不识君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ADFC4DF-216C-43F6-BA24-97A4F3A59B4C}"/>
              </a:ext>
            </a:extLst>
          </p:cNvPr>
          <p:cNvCxnSpPr/>
          <p:nvPr/>
        </p:nvCxnSpPr>
        <p:spPr>
          <a:xfrm flipH="1"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0786246-6506-42EA-AA99-4DF9A8E08D33}"/>
              </a:ext>
            </a:extLst>
          </p:cNvPr>
          <p:cNvSpPr txBox="1"/>
          <p:nvPr/>
        </p:nvSpPr>
        <p:spPr>
          <a:xfrm>
            <a:off x="6039855" y="2840009"/>
            <a:ext cx="457200" cy="8483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高适</a:t>
            </a:r>
          </a:p>
        </p:txBody>
      </p:sp>
    </p:spTree>
    <p:extLst>
      <p:ext uri="{BB962C8B-B14F-4D97-AF65-F5344CB8AC3E}">
        <p14:creationId val="190056182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96F866-3F89-4104-B579-7C43CCA40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00766"/>
            <a:ext cx="6153455" cy="38997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912B656-A457-40F7-8CF9-DE35E0ED6118}"/>
              </a:ext>
            </a:extLst>
          </p:cNvPr>
          <p:cNvSpPr txBox="1"/>
          <p:nvPr/>
        </p:nvSpPr>
        <p:spPr>
          <a:xfrm>
            <a:off x="5735398" y="298730"/>
            <a:ext cx="2474248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笔墨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716310-28EB-44D0-B4A3-C40CD92340C5}"/>
              </a:ext>
            </a:extLst>
          </p:cNvPr>
          <p:cNvSpPr txBox="1"/>
          <p:nvPr/>
        </p:nvSpPr>
        <p:spPr>
          <a:xfrm>
            <a:off x="5113029" y="1598935"/>
            <a:ext cx="3508653" cy="13716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</p:spTree>
    <p:extLst>
      <p:ext uri="{BB962C8B-B14F-4D97-AF65-F5344CB8AC3E}">
        <p14:creationId val="173485748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A537AD-DFF9-4697-B485-77678156F1D0}"/>
              </a:ext>
            </a:extLst>
          </p:cNvPr>
          <p:cNvSpPr/>
          <p:nvPr/>
        </p:nvSpPr>
        <p:spPr>
          <a:xfrm>
            <a:off x="3949065" y="1152525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C2954E-DB49-4999-93BF-EF830A51A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49065" y="1152525"/>
            <a:ext cx="1700765" cy="10134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AC3EE0-22DA-46C1-8D80-F84444DDEEDD}"/>
              </a:ext>
            </a:extLst>
          </p:cNvPr>
          <p:cNvSpPr txBox="1"/>
          <p:nvPr/>
        </p:nvSpPr>
        <p:spPr>
          <a:xfrm>
            <a:off x="3949065" y="2164750"/>
            <a:ext cx="2546438" cy="14630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低头只是闲烦恼</a:t>
            </a:r>
            <a:b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争抵还乡好 遮断行人西去道  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轻躯愿化车前草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DC60F0-48F7-4BF0-AE20-52C21E68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6231" y="1612785"/>
            <a:ext cx="1387121" cy="193422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D6C7D05-2594-4FCC-B412-12693BC9FF1D}"/>
              </a:ext>
            </a:extLst>
          </p:cNvPr>
          <p:cNvSpPr txBox="1"/>
          <p:nvPr/>
        </p:nvSpPr>
        <p:spPr>
          <a:xfrm>
            <a:off x="1142422" y="1775987"/>
            <a:ext cx="1097280" cy="183903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0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异乡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F5420D4-A8AB-4963-A7F9-B032B86C67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10888" y="2853495"/>
            <a:ext cx="1929388" cy="5303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7DA3AB-943A-4966-ACCE-BE3CC1B7D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73376" y="2303145"/>
            <a:ext cx="2297521" cy="147066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60950F2-C5DC-4A8F-ABB5-4E9FFB5818ED}"/>
              </a:ext>
            </a:extLst>
          </p:cNvPr>
          <p:cNvSpPr/>
          <p:nvPr/>
        </p:nvSpPr>
        <p:spPr>
          <a:xfrm>
            <a:off x="5773377" y="2303145"/>
            <a:ext cx="2295549" cy="147066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8571005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  <p:cond delay="0" evt="onBegin">
                          <p:tn val="40"/>
                        </p:cond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"/>
      <p:bldP grpId="0" spid="12"/>
      <p:bldP grpId="0" spid="1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2EB7E2F-815C-4A06-AEF3-8A36F643D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6039" y="3260726"/>
            <a:ext cx="3638715" cy="10002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0BB3E11-791E-4C32-9128-C7AD9FCD1CE5}"/>
              </a:ext>
            </a:extLst>
          </p:cNvPr>
          <p:cNvSpPr txBox="1"/>
          <p:nvPr/>
        </p:nvSpPr>
        <p:spPr>
          <a:xfrm>
            <a:off x="4731011" y="0"/>
            <a:ext cx="2197022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笔墨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3B38BC0-5A3E-435B-9EBB-1C5687BB8537}"/>
              </a:ext>
            </a:extLst>
          </p:cNvPr>
          <p:cNvCxnSpPr/>
          <p:nvPr/>
        </p:nvCxnSpPr>
        <p:spPr>
          <a:xfrm flipH="1">
            <a:off x="3648728" y="1200329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237188F-4F20-487A-9BE9-89EAB78C9DF2}"/>
              </a:ext>
            </a:extLst>
          </p:cNvPr>
          <p:cNvCxnSpPr/>
          <p:nvPr/>
        </p:nvCxnSpPr>
        <p:spPr>
          <a:xfrm flipH="1">
            <a:off x="4196301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CC4989F-7774-4639-B214-042BABCCF45C}"/>
              </a:ext>
            </a:extLst>
          </p:cNvPr>
          <p:cNvCxnSpPr/>
          <p:nvPr/>
        </p:nvCxnSpPr>
        <p:spPr>
          <a:xfrm flipH="1">
            <a:off x="4748328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4C238E-E085-4D0F-A656-4538B5321CA9}"/>
              </a:ext>
            </a:extLst>
          </p:cNvPr>
          <p:cNvCxnSpPr/>
          <p:nvPr/>
        </p:nvCxnSpPr>
        <p:spPr>
          <a:xfrm flipH="1">
            <a:off x="5269875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EF26CD3-1CE2-46F7-8A0F-77EDB6B4BCDC}"/>
              </a:ext>
            </a:extLst>
          </p:cNvPr>
          <p:cNvCxnSpPr/>
          <p:nvPr/>
        </p:nvCxnSpPr>
        <p:spPr>
          <a:xfrm flipH="1">
            <a:off x="5829522" y="132850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5116BB-4BEA-42F5-ACAA-EC93CBC57BB1}"/>
              </a:ext>
            </a:extLst>
          </p:cNvPr>
          <p:cNvCxnSpPr/>
          <p:nvPr/>
        </p:nvCxnSpPr>
        <p:spPr>
          <a:xfrm flipH="1">
            <a:off x="6461136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8FB582D-EA64-4ADD-92A1-55DEDDFCD6AA}"/>
              </a:ext>
            </a:extLst>
          </p:cNvPr>
          <p:cNvCxnSpPr/>
          <p:nvPr/>
        </p:nvCxnSpPr>
        <p:spPr>
          <a:xfrm flipH="1">
            <a:off x="7013163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9FC9E00-E55C-4AB0-8E58-A9A9B0B0155C}"/>
              </a:ext>
            </a:extLst>
          </p:cNvPr>
          <p:cNvCxnSpPr/>
          <p:nvPr/>
        </p:nvCxnSpPr>
        <p:spPr>
          <a:xfrm flipH="1">
            <a:off x="7580430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97403A6-A14F-4124-A098-6D06E7773FDD}"/>
              </a:ext>
            </a:extLst>
          </p:cNvPr>
          <p:cNvCxnSpPr/>
          <p:nvPr/>
        </p:nvCxnSpPr>
        <p:spPr>
          <a:xfrm flipH="1">
            <a:off x="8132454" y="1300372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D7C1A84-DF6C-4F19-943E-35BA4B4549F8}"/>
              </a:ext>
            </a:extLst>
          </p:cNvPr>
          <p:cNvSpPr txBox="1"/>
          <p:nvPr/>
        </p:nvSpPr>
        <p:spPr>
          <a:xfrm>
            <a:off x="3674754" y="1243055"/>
            <a:ext cx="3474720" cy="31416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F3BF8F-C9E4-4BF9-A20E-1E80B8CC29FD}"/>
              </a:ext>
            </a:extLst>
          </p:cNvPr>
          <p:cNvSpPr txBox="1"/>
          <p:nvPr/>
        </p:nvSpPr>
        <p:spPr>
          <a:xfrm>
            <a:off x="7645633" y="1237200"/>
            <a:ext cx="457200" cy="283683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>
                <a:solidFill>
                  <a:srgbClr val="8D8D8D"/>
                </a:solidFill>
              </a:rPr>
              <a:t>《蝶恋花·庭院深深人悄悄》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64E21D0-5007-4000-B058-874467C63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7257" y="1074420"/>
            <a:ext cx="2262636" cy="2082654"/>
          </a:xfrm>
          <a:prstGeom prst="rect">
            <a:avLst/>
          </a:prstGeom>
        </p:spPr>
      </p:pic>
    </p:spTree>
    <p:extLst>
      <p:ext uri="{BB962C8B-B14F-4D97-AF65-F5344CB8AC3E}">
        <p14:creationId val="418992013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  <p:cond delay="0" evt="onBegin">
                          <p:tn val="68"/>
                        </p:cond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 nodeType="clickPar">
                      <p:stCondLst>
                        <p:cond delay="indefinite"/>
                        <p:cond delay="0" evt="onBegin">
                          <p:tn val="75"/>
                        </p:cond>
                      </p:stCondLst>
                      <p:childTnLst>
                        <p:par>
                          <p:cTn fill="hold" id="7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0" spid="1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4B9AB10-D85F-4E50-8EB0-8F0D47066598}"/>
              </a:ext>
            </a:extLst>
          </p:cNvPr>
          <p:cNvSpPr txBox="1"/>
          <p:nvPr/>
        </p:nvSpPr>
        <p:spPr>
          <a:xfrm>
            <a:off x="852431" y="449580"/>
            <a:ext cx="2197022" cy="2286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中国文化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8C1825-6BC8-4AEB-833A-5726004C090C}"/>
              </a:ext>
            </a:extLst>
          </p:cNvPr>
          <p:cNvSpPr txBox="1"/>
          <p:nvPr/>
        </p:nvSpPr>
        <p:spPr>
          <a:xfrm>
            <a:off x="6346452" y="449580"/>
            <a:ext cx="2197022" cy="2286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博大精深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C6A534-D162-4AE0-B374-F45BF934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66634" y="562415"/>
            <a:ext cx="2262636" cy="2082654"/>
          </a:xfrm>
          <a:prstGeom prst="rect">
            <a:avLst/>
          </a:prstGeom>
        </p:spPr>
      </p:pic>
    </p:spTree>
    <p:extLst>
      <p:ext uri="{BB962C8B-B14F-4D97-AF65-F5344CB8AC3E}">
        <p14:creationId val="274945662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F90D829-F5B2-4154-AB10-042D00EF9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100000">
            <a:off x="2671317" y="494821"/>
            <a:ext cx="3700908" cy="39724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AB357C-BAFC-4C45-972E-D08EFCB0E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0984" y="1963389"/>
            <a:ext cx="3153161" cy="23363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4F21356-1FAC-47CD-8B63-552D4583E182}"/>
              </a:ext>
            </a:extLst>
          </p:cNvPr>
          <p:cNvSpPr txBox="1"/>
          <p:nvPr/>
        </p:nvSpPr>
        <p:spPr>
          <a:xfrm>
            <a:off x="3833397" y="1603859"/>
            <a:ext cx="1796694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谢谢观看</a:t>
            </a:r>
          </a:p>
        </p:txBody>
      </p:sp>
    </p:spTree>
    <p:extLst>
      <p:ext uri="{BB962C8B-B14F-4D97-AF65-F5344CB8AC3E}">
        <p14:creationId val="315144813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797762" y="322440"/>
            <a:ext cx="154847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07463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11519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71504" y="1095009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51561" y="1531067"/>
            <a:ext cx="115116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83972" y="1572419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5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http://www.youyedoc.com/article/2017/3678.html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826130" y="1140715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15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25" y="1095009"/>
            <a:ext cx="2432515" cy="493819"/>
          </a:xfrm>
          <a:prstGeom prst="rect">
            <a:avLst/>
          </a:prstGeom>
        </p:spPr>
      </p:pic>
    </p:spTree>
    <p:extLst>
      <p:ext uri="{BB962C8B-B14F-4D97-AF65-F5344CB8AC3E}">
        <p14:creationId val="330866266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726BE2-149B-49F4-9F36-85B282AF9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6CEDD1-2E5A-436B-BE89-02AFCDE17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D9575BB-2FE0-4F37-8193-0AB4D1D5E2C9}"/>
              </a:ext>
            </a:extLst>
          </p:cNvPr>
          <p:cNvSpPr txBox="1"/>
          <p:nvPr/>
        </p:nvSpPr>
        <p:spPr>
          <a:xfrm>
            <a:off x="2366547" y="1854915"/>
            <a:ext cx="8359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3C381C-5D00-4FC5-A6BC-AE1C87279E8D}"/>
              </a:ext>
            </a:extLst>
          </p:cNvPr>
          <p:cNvSpPr txBox="1"/>
          <p:nvPr/>
        </p:nvSpPr>
        <p:spPr>
          <a:xfrm>
            <a:off x="5349316" y="1677780"/>
            <a:ext cx="731520" cy="186108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人生若只如初见何事秋风悲画扇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DF7E2ED-AFFE-4FD3-B5E8-2380CD131F38}"/>
              </a:ext>
            </a:extLst>
          </p:cNvPr>
          <p:cNvCxnSpPr/>
          <p:nvPr/>
        </p:nvCxnSpPr>
        <p:spPr>
          <a:xfrm flipH="1"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6C98FC0-82EF-4A75-8B48-E9087F9BF260}"/>
              </a:ext>
            </a:extLst>
          </p:cNvPr>
          <p:cNvSpPr txBox="1"/>
          <p:nvPr/>
        </p:nvSpPr>
        <p:spPr>
          <a:xfrm>
            <a:off x="6039855" y="2840009"/>
            <a:ext cx="457200" cy="8483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木兰辞</a:t>
            </a:r>
          </a:p>
        </p:txBody>
      </p:sp>
    </p:spTree>
    <p:extLst>
      <p:ext uri="{BB962C8B-B14F-4D97-AF65-F5344CB8AC3E}">
        <p14:creationId val="205805458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38FEC31-0CC0-4B57-A594-2E0C5FC74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1102" y="1000020"/>
            <a:ext cx="2200965" cy="306906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E86999F-1D4B-45B8-8461-1DD13D14E52F}"/>
              </a:ext>
            </a:extLst>
          </p:cNvPr>
          <p:cNvSpPr txBox="1"/>
          <p:nvPr/>
        </p:nvSpPr>
        <p:spPr>
          <a:xfrm>
            <a:off x="1145253" y="1449977"/>
            <a:ext cx="1280160" cy="217496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平淡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378CCD1-E998-41BE-B2B6-5303D4A1E2FC}"/>
              </a:ext>
            </a:extLst>
          </p:cNvPr>
          <p:cNvCxnSpPr/>
          <p:nvPr/>
        </p:nvCxnSpPr>
        <p:spPr>
          <a:xfrm flipH="1">
            <a:off x="3690258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D36700-B78C-4E43-A12C-2632D7EA392A}"/>
              </a:ext>
            </a:extLst>
          </p:cNvPr>
          <p:cNvCxnSpPr/>
          <p:nvPr/>
        </p:nvCxnSpPr>
        <p:spPr>
          <a:xfrm flipH="1">
            <a:off x="4204185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45619CE-F498-428C-B71F-65BA3EDC5235}"/>
              </a:ext>
            </a:extLst>
          </p:cNvPr>
          <p:cNvCxnSpPr/>
          <p:nvPr/>
        </p:nvCxnSpPr>
        <p:spPr>
          <a:xfrm flipH="1">
            <a:off x="4756212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761531E-0173-44FA-8734-4D9846E955FA}"/>
              </a:ext>
            </a:extLst>
          </p:cNvPr>
          <p:cNvCxnSpPr/>
          <p:nvPr/>
        </p:nvCxnSpPr>
        <p:spPr>
          <a:xfrm flipH="1">
            <a:off x="5277759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587E6BF-1F46-4B44-8634-E4ACBB845231}"/>
              </a:ext>
            </a:extLst>
          </p:cNvPr>
          <p:cNvCxnSpPr/>
          <p:nvPr/>
        </p:nvCxnSpPr>
        <p:spPr>
          <a:xfrm flipH="1">
            <a:off x="5837406" y="100002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700B135-17F3-4326-9888-767A6508ABB4}"/>
              </a:ext>
            </a:extLst>
          </p:cNvPr>
          <p:cNvCxnSpPr/>
          <p:nvPr/>
        </p:nvCxnSpPr>
        <p:spPr>
          <a:xfrm flipH="1">
            <a:off x="6469020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4AEF320-22FE-4DE1-93F5-C54BF68D541E}"/>
              </a:ext>
            </a:extLst>
          </p:cNvPr>
          <p:cNvCxnSpPr/>
          <p:nvPr/>
        </p:nvCxnSpPr>
        <p:spPr>
          <a:xfrm flipH="1">
            <a:off x="7021047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1F03F5E-A574-4DE3-85AA-C5AD132017BB}"/>
              </a:ext>
            </a:extLst>
          </p:cNvPr>
          <p:cNvCxnSpPr/>
          <p:nvPr/>
        </p:nvCxnSpPr>
        <p:spPr>
          <a:xfrm flipH="1">
            <a:off x="7588314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51B675C-4902-4C66-897F-F283D7402E8F}"/>
              </a:ext>
            </a:extLst>
          </p:cNvPr>
          <p:cNvCxnSpPr/>
          <p:nvPr/>
        </p:nvCxnSpPr>
        <p:spPr>
          <a:xfrm flipH="1">
            <a:off x="8140338" y="9718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7FFEE7DF-FBC3-480E-9335-06C6F936E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30517" y="2577360"/>
            <a:ext cx="3153161" cy="233637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DA378B8-7C33-4AE6-85F2-5058479D83C2}"/>
              </a:ext>
            </a:extLst>
          </p:cNvPr>
          <p:cNvSpPr txBox="1"/>
          <p:nvPr/>
        </p:nvSpPr>
        <p:spPr>
          <a:xfrm>
            <a:off x="3682638" y="914569"/>
            <a:ext cx="3474720" cy="31416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9CBACF-8658-4763-A4B2-4201ECC11EC7}"/>
              </a:ext>
            </a:extLst>
          </p:cNvPr>
          <p:cNvSpPr txBox="1"/>
          <p:nvPr/>
        </p:nvSpPr>
        <p:spPr>
          <a:xfrm>
            <a:off x="7653519" y="908714"/>
            <a:ext cx="457200" cy="283683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>
                <a:solidFill>
                  <a:srgbClr val="8D8D8D"/>
                </a:solidFill>
              </a:rPr>
              <a:t>《蝶恋花·庭院深深人悄悄》</a:t>
            </a:r>
          </a:p>
        </p:txBody>
      </p:sp>
    </p:spTree>
    <p:extLst>
      <p:ext uri="{BB962C8B-B14F-4D97-AF65-F5344CB8AC3E}">
        <p14:creationId val="345253191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7"/>
      <p:bldP grpId="0" spid="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E26EAD-91EF-4593-AE5B-93E6D80EB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31080" y="0"/>
            <a:ext cx="5912920" cy="514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E3866B-0BD3-4A19-963A-8392F00B3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0" y="0"/>
            <a:ext cx="9143140" cy="51435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9648408-7157-4515-87D4-45C97B917717}"/>
              </a:ext>
            </a:extLst>
          </p:cNvPr>
          <p:cNvSpPr txBox="1"/>
          <p:nvPr/>
        </p:nvSpPr>
        <p:spPr>
          <a:xfrm>
            <a:off x="756832" y="558437"/>
            <a:ext cx="2474248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平淡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A237836-D4E9-4464-97C8-A61B3AFCC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8094" y="1158601"/>
            <a:ext cx="1929388" cy="53035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7FFFE21-A955-4B33-BBB1-85B34EB2F503}"/>
              </a:ext>
            </a:extLst>
          </p:cNvPr>
          <p:cNvSpPr txBox="1"/>
          <p:nvPr/>
        </p:nvSpPr>
        <p:spPr>
          <a:xfrm>
            <a:off x="756832" y="1903546"/>
            <a:ext cx="3508653" cy="25603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低头只是闲烦恼</a:t>
            </a:r>
            <a:b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争抵还乡好 遮断行人西去道  轻躯愿化车前草</a:t>
            </a:r>
          </a:p>
        </p:txBody>
      </p:sp>
    </p:spTree>
    <p:extLst>
      <p:ext uri="{BB962C8B-B14F-4D97-AF65-F5344CB8AC3E}">
        <p14:creationId val="213497192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98AEE9B-AFF7-4AEF-BD48-7DD91F634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496584" cy="51435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77783FA-82BA-42BE-AE0C-003E75E703BF}"/>
              </a:ext>
            </a:extLst>
          </p:cNvPr>
          <p:cNvSpPr txBox="1"/>
          <p:nvPr/>
        </p:nvSpPr>
        <p:spPr>
          <a:xfrm>
            <a:off x="4152607" y="14414"/>
            <a:ext cx="2474248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平淡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DB17404-71B8-4A30-9A72-BB0529AA88BD}"/>
              </a:ext>
            </a:extLst>
          </p:cNvPr>
          <p:cNvCxnSpPr/>
          <p:nvPr/>
        </p:nvCxnSpPr>
        <p:spPr>
          <a:xfrm flipH="1">
            <a:off x="3242583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72C548D-3969-4FFE-BD1C-A82639CE7572}"/>
              </a:ext>
            </a:extLst>
          </p:cNvPr>
          <p:cNvCxnSpPr/>
          <p:nvPr/>
        </p:nvCxnSpPr>
        <p:spPr>
          <a:xfrm flipH="1">
            <a:off x="3756510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94FA6E6-FAF5-4155-BFB8-6333860C421D}"/>
              </a:ext>
            </a:extLst>
          </p:cNvPr>
          <p:cNvCxnSpPr/>
          <p:nvPr/>
        </p:nvCxnSpPr>
        <p:spPr>
          <a:xfrm flipH="1">
            <a:off x="4308537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916D31A-D4BA-499B-B7EF-8F6B8C53352C}"/>
              </a:ext>
            </a:extLst>
          </p:cNvPr>
          <p:cNvCxnSpPr/>
          <p:nvPr/>
        </p:nvCxnSpPr>
        <p:spPr>
          <a:xfrm flipH="1">
            <a:off x="4830084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5466D86-044F-41D4-B9C6-B5D0E8FFD3EE}"/>
              </a:ext>
            </a:extLst>
          </p:cNvPr>
          <p:cNvCxnSpPr/>
          <p:nvPr/>
        </p:nvCxnSpPr>
        <p:spPr>
          <a:xfrm flipH="1">
            <a:off x="5389731" y="134292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FC13796-796B-41B4-A1E8-A20331E371C9}"/>
              </a:ext>
            </a:extLst>
          </p:cNvPr>
          <p:cNvCxnSpPr/>
          <p:nvPr/>
        </p:nvCxnSpPr>
        <p:spPr>
          <a:xfrm flipH="1">
            <a:off x="6021345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22A6FAE-846D-40B0-AE30-D89A8FB3F28D}"/>
              </a:ext>
            </a:extLst>
          </p:cNvPr>
          <p:cNvCxnSpPr/>
          <p:nvPr/>
        </p:nvCxnSpPr>
        <p:spPr>
          <a:xfrm flipH="1">
            <a:off x="6573372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4D8CD59-FF60-46A7-8BFF-7C6DE721F0D6}"/>
              </a:ext>
            </a:extLst>
          </p:cNvPr>
          <p:cNvCxnSpPr/>
          <p:nvPr/>
        </p:nvCxnSpPr>
        <p:spPr>
          <a:xfrm flipH="1">
            <a:off x="7140639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775D4E4-D7F2-497A-80D4-8AE3BA25B184}"/>
              </a:ext>
            </a:extLst>
          </p:cNvPr>
          <p:cNvCxnSpPr/>
          <p:nvPr/>
        </p:nvCxnSpPr>
        <p:spPr>
          <a:xfrm flipH="1">
            <a:off x="7692663" y="13147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F7ABEB3-B646-454E-8FD4-C557654C8FF1}"/>
              </a:ext>
            </a:extLst>
          </p:cNvPr>
          <p:cNvSpPr txBox="1"/>
          <p:nvPr/>
        </p:nvSpPr>
        <p:spPr>
          <a:xfrm>
            <a:off x="3234963" y="1257469"/>
            <a:ext cx="3474720" cy="31416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C4EB69B-DB60-4F96-8EC8-5808493CE86A}"/>
              </a:ext>
            </a:extLst>
          </p:cNvPr>
          <p:cNvSpPr txBox="1"/>
          <p:nvPr/>
        </p:nvSpPr>
        <p:spPr>
          <a:xfrm>
            <a:off x="7205844" y="1251614"/>
            <a:ext cx="457200" cy="283683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>
                <a:solidFill>
                  <a:srgbClr val="8D8D8D"/>
                </a:solidFill>
              </a:rPr>
              <a:t>《蝶恋花·庭院深深人悄悄》</a:t>
            </a:r>
          </a:p>
        </p:txBody>
      </p:sp>
    </p:spTree>
    <p:extLst>
      <p:ext uri="{BB962C8B-B14F-4D97-AF65-F5344CB8AC3E}">
        <p14:creationId val="98189230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4"/>
      <p:bldP grpId="0" spid="2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3F1729E-24A6-460A-8FA2-B10F19CE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69870" y="2779715"/>
            <a:ext cx="2647445" cy="13423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A25B803-D57C-4D45-B389-B12474B8C9DC}"/>
              </a:ext>
            </a:extLst>
          </p:cNvPr>
          <p:cNvSpPr txBox="1"/>
          <p:nvPr/>
        </p:nvSpPr>
        <p:spPr>
          <a:xfrm>
            <a:off x="1061632" y="771797"/>
            <a:ext cx="1872068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60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平淡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AEFC20-8A35-4587-ADBF-682752E6E611}"/>
              </a:ext>
            </a:extLst>
          </p:cNvPr>
          <p:cNvSpPr txBox="1"/>
          <p:nvPr/>
        </p:nvSpPr>
        <p:spPr>
          <a:xfrm>
            <a:off x="890182" y="1685423"/>
            <a:ext cx="2546438" cy="2651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 埋怨鹦哥</a:t>
            </a:r>
          </a:p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错报韦郎到 压钗梁金凤小    </a:t>
            </a:r>
          </a:p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低头只是闲烦恼</a:t>
            </a:r>
            <a:b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 红袖高楼    </a:t>
            </a:r>
          </a:p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争抵还乡好 遮断行人西去道  </a:t>
            </a:r>
          </a:p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轻躯愿化车前草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093446-D166-412E-A2DD-D357AC2C4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41782" y="567696"/>
            <a:ext cx="3924018" cy="3611880"/>
          </a:xfrm>
          <a:prstGeom prst="rect">
            <a:avLst/>
          </a:prstGeom>
        </p:spPr>
      </p:pic>
    </p:spTree>
    <p:extLst>
      <p:ext uri="{BB962C8B-B14F-4D97-AF65-F5344CB8AC3E}">
        <p14:creationId val="170459611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A74C7F-AA66-4C20-B548-7E8B20D3F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842F14-FC38-4087-BADF-19E7FE3EE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505D49D-B6EC-42B3-ABCA-2C7FFBA31C92}"/>
              </a:ext>
            </a:extLst>
          </p:cNvPr>
          <p:cNvSpPr txBox="1"/>
          <p:nvPr/>
        </p:nvSpPr>
        <p:spPr>
          <a:xfrm>
            <a:off x="2366547" y="1854915"/>
            <a:ext cx="8359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93EB8E-9B81-4AD0-9FE8-E3AC8F3ABDFC}"/>
              </a:ext>
            </a:extLst>
          </p:cNvPr>
          <p:cNvSpPr txBox="1"/>
          <p:nvPr/>
        </p:nvSpPr>
        <p:spPr>
          <a:xfrm>
            <a:off x="5349316" y="1677780"/>
            <a:ext cx="731520" cy="186108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正是江南好风景落花时节又逢君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960D43C-B84C-4503-9A9B-771A1C7F24D3}"/>
              </a:ext>
            </a:extLst>
          </p:cNvPr>
          <p:cNvCxnSpPr/>
          <p:nvPr/>
        </p:nvCxnSpPr>
        <p:spPr>
          <a:xfrm flipH="1"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01044FE-BD3A-412A-804C-26FB013F440D}"/>
              </a:ext>
            </a:extLst>
          </p:cNvPr>
          <p:cNvSpPr txBox="1"/>
          <p:nvPr/>
        </p:nvSpPr>
        <p:spPr>
          <a:xfrm>
            <a:off x="6039855" y="2840009"/>
            <a:ext cx="457200" cy="8483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杜甫</a:t>
            </a:r>
          </a:p>
        </p:txBody>
      </p:sp>
    </p:spTree>
    <p:extLst>
      <p:ext uri="{BB962C8B-B14F-4D97-AF65-F5344CB8AC3E}">
        <p14:creationId val="108059004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F2A4458-1862-4DA6-81A7-D57F0013F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23" l="2376" r="1957" t="6371"/>
          <a:stretch>
            <a:fillRect/>
          </a:stretch>
        </p:blipFill>
        <p:spPr>
          <a:xfrm flipH="1">
            <a:off x="0" y="-1034918"/>
            <a:ext cx="5387340" cy="61784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FD8766-BA97-4B66-B120-E7D5326E7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0" y="0"/>
            <a:ext cx="9143140" cy="5143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9DCF18D-08CA-4AB7-B3F8-C9801CA25A62}"/>
              </a:ext>
            </a:extLst>
          </p:cNvPr>
          <p:cNvSpPr txBox="1"/>
          <p:nvPr/>
        </p:nvSpPr>
        <p:spPr>
          <a:xfrm>
            <a:off x="7767233" y="2291987"/>
            <a:ext cx="1129118" cy="2286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7200">
                <a:solidFill>
                  <a:srgbClr val="3B3838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异乡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829C5E-E1C3-4306-A856-B47D4C64CDB1}"/>
              </a:ext>
            </a:extLst>
          </p:cNvPr>
          <p:cNvSpPr txBox="1"/>
          <p:nvPr/>
        </p:nvSpPr>
        <p:spPr>
          <a:xfrm>
            <a:off x="4111263" y="914569"/>
            <a:ext cx="3474720" cy="31416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庭院深深人悄悄，埋怨鹦哥，错报韦郎到。压钗梁金凤小，低头只是闲烦恼。</a:t>
            </a:r>
            <a:b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</a:br>
            <a:r>
              <a:rPr altLang="en-US" lang="zh-CN">
                <a:solidFill>
                  <a:srgbClr val="8D8D8D"/>
                </a:solidFill>
                <a:latin charset="-122" panose="02010609000101010101" pitchFamily="49" typeface="中山行书百年纪念版"/>
                <a:ea charset="-122" panose="02010609000101010101" pitchFamily="49" typeface="中山行书百年纪念版"/>
              </a:rPr>
              <a:t>花发江南年正少，红袖高楼，争抵还乡好？遮断行人西去道，轻躯愿化车前草。</a:t>
            </a:r>
          </a:p>
        </p:txBody>
      </p:sp>
    </p:spTree>
    <p:extLst>
      <p:ext uri="{BB962C8B-B14F-4D97-AF65-F5344CB8AC3E}">
        <p14:creationId val="386409393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110</Paragraphs>
  <Slides>26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6">
      <vt:lpstr>Arial</vt:lpstr>
      <vt:lpstr>Calibri Light</vt:lpstr>
      <vt:lpstr>Calibri</vt:lpstr>
      <vt:lpstr>等线 Light</vt:lpstr>
      <vt:lpstr>等线</vt:lpstr>
      <vt:lpstr>中山行书百年纪念版</vt:lpstr>
      <vt:lpstr>禹卫书法行书繁体</vt:lpstr>
      <vt:lpstr>宋体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2021-08-22T12:05:22Z</dcterms:created>
  <cp:lastPrinted>2021-08-22T12:05:22Z</cp:lastPrinted>
  <dcterms:modified xsi:type="dcterms:W3CDTF">2021-08-22T05:50:17Z</dcterms:modified>
  <cp:revision>1</cp:revision>
</cp:coreProperties>
</file>