
<file path=[Content_Types].xml><?xml version="1.0" encoding="utf-8"?>
<Types xmlns="http://schemas.openxmlformats.org/package/2006/content-types">
  <Default ContentType="application/vnd.openxmlformats-officedocument.oleObject" Extension="bin"/>
  <Default ContentType="image/jpeg" Extension="jpe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4241" r:id="rId2"/>
  </p:sldMasterIdLst>
  <p:notesMasterIdLst>
    <p:notesMasterId r:id="rId3"/>
  </p:notesMasterIdLst>
  <p:sldIdLst>
    <p:sldId id="257" r:id="rId4"/>
    <p:sldId id="258" r:id="rId5"/>
    <p:sldId id="259" r:id="rId6"/>
    <p:sldId id="262" r:id="rId7"/>
    <p:sldId id="261" r:id="rId8"/>
    <p:sldId id="263" r:id="rId9"/>
    <p:sldId id="264" r:id="rId10"/>
    <p:sldId id="265" r:id="rId11"/>
    <p:sldId id="266" r:id="rId12"/>
    <p:sldId id="269" r:id="rId13"/>
    <p:sldId id="271" r:id="rId14"/>
    <p:sldId id="272" r:id="rId15"/>
    <p:sldId id="268" r:id="rId16"/>
    <p:sldId id="273" r:id="rId17"/>
    <p:sldId id="274" r:id="rId18"/>
  </p:sldIdLst>
  <p:sldSz cx="12192000" cy="6858000"/>
  <p:notesSz cx="6858000" cy="9144000"/>
  <p:custDataLst>
    <p:tags r:id="rId19"/>
  </p:custDataLst>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092">
          <p15:clr>
            <a:srgbClr val="A4A3A4"/>
          </p15:clr>
        </p15:guide>
        <p15:guide id="2" pos="3834">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2" d="100"/>
          <a:sy n="82" d="100"/>
        </p:scale>
        <p:origin x="498" y="84"/>
      </p:cViewPr>
      <p:guideLst>
        <p:guide orient="horz" pos="2092"/>
        <p:guide pos="3834"/>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tags/tag58.xml" Type="http://schemas.openxmlformats.org/officeDocument/2006/relationships/tags"/><Relationship Id="rId2" Target="slideMasters/slideMaster2.xml" Type="http://schemas.openxmlformats.org/officeDocument/2006/relationships/slideMaster"/><Relationship Id="rId20" Target="presProps.xml" Type="http://schemas.openxmlformats.org/officeDocument/2006/relationships/presProps"/><Relationship Id="rId21" Target="viewProps.xml" Type="http://schemas.openxmlformats.org/officeDocument/2006/relationships/viewProps"/><Relationship Id="rId22" Target="theme/theme1.xml" Type="http://schemas.openxmlformats.org/officeDocument/2006/relationships/theme"/><Relationship Id="rId23"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barChart>
        <c:barDir val="col"/>
        <c:grouping val="clustered"/>
        <c:varyColors val="0"/>
        <c:ser>
          <c:idx val="0"/>
          <c:order val="0"/>
          <c:tx>
            <c:strRef>
              <c:f>Sheet1!$B$1</c:f>
              <c:strCache>
                <c:ptCount val="1"/>
                <c:pt idx="0">
                  <c:v>Sabo</c:v>
                </c:pt>
              </c:strCache>
            </c:strRef>
          </c:tx>
          <c:invertIfNegative val="0"/>
          <c:cat>
            <c:strRef>
              <c:f>Sheet1!$A$2:$A$5</c:f>
              <c:strCache>
                <c:ptCount val="4"/>
                <c:pt idx="0">
                  <c:v>Power</c:v>
                </c:pt>
                <c:pt idx="1">
                  <c:v>Brain</c:v>
                </c:pt>
                <c:pt idx="2">
                  <c:v>Energy</c:v>
                </c:pt>
                <c:pt idx="3">
                  <c:v>Manual</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Ace</c:v>
                </c:pt>
              </c:strCache>
            </c:strRef>
          </c:tx>
          <c:invertIfNegative val="0"/>
          <c:cat>
            <c:strRef>
              <c:f>Sheet1!$A$2:$A$5</c:f>
              <c:strCache>
                <c:ptCount val="4"/>
                <c:pt idx="0">
                  <c:v>Power</c:v>
                </c:pt>
                <c:pt idx="1">
                  <c:v>Brain</c:v>
                </c:pt>
                <c:pt idx="2">
                  <c:v>Energy</c:v>
                </c:pt>
                <c:pt idx="3">
                  <c:v>Manual</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Luffy</c:v>
                </c:pt>
              </c:strCache>
            </c:strRef>
          </c:tx>
          <c:invertIfNegative val="0"/>
          <c:cat>
            <c:strRef>
              <c:f>Sheet1!$A$2:$A$5</c:f>
              <c:strCache>
                <c:ptCount val="4"/>
                <c:pt idx="0">
                  <c:v>Power</c:v>
                </c:pt>
                <c:pt idx="1">
                  <c:v>Brain</c:v>
                </c:pt>
                <c:pt idx="2">
                  <c:v>Energy</c:v>
                </c:pt>
                <c:pt idx="3">
                  <c:v>Manual</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c:overlap/>
        <c:axId val="309164816"/>
        <c:axId val="309165376"/>
      </c:barChart>
      <c:catAx>
        <c:axId val="309164816"/>
        <c:scaling>
          <c:orientation/>
        </c:scaling>
        <c:delete val="0"/>
        <c:axPos val="b"/>
        <c:numFmt formatCode="General" sourceLinked="0"/>
        <c:majorTickMark val="out"/>
        <c:minorTickMark val="none"/>
        <c:spPr>
          <a:ln>
            <a:solidFill>
              <a:schemeClr val="bg2">
                <a:lumMod val="50000"/>
              </a:schemeClr>
            </a:solidFill>
            <a:prstDash val="lgDashDot"/>
          </a:ln>
        </c:spPr>
        <c:txPr>
          <a:bodyPr rot="0" vert="horz" anchor="t" anchorCtr="0"/>
          <a:p>
            <a:pPr>
              <a:defRPr sz="1500" baseline="0" smtId="4294967295">
                <a:solidFill>
                  <a:schemeClr val="bg2">
                    <a:lumMod val="25000"/>
                  </a:schemeClr>
                </a:solidFill>
              </a:defRPr>
            </a:pPr>
            <a:endParaRPr sz="1500" baseline="0" smtId="4294967295">
              <a:solidFill>
                <a:schemeClr val="bg2">
                  <a:lumMod val="25000"/>
                </a:schemeClr>
              </a:solidFill>
            </a:endParaRPr>
          </a:p>
        </c:txPr>
        <c:crossAx val="309165376"/>
        <c:crosses val="autoZero"/>
        <c:auto val="0"/>
        <c:lblAlgn val="ctr"/>
        <c:lblOffset/>
        <c:noMultiLvlLbl val="0"/>
      </c:catAx>
      <c:valAx>
        <c:axId val="309165376"/>
        <c:scaling>
          <c:orientation/>
        </c:scaling>
        <c:delete val="0"/>
        <c:axPos val="l"/>
        <c:majorGridlines>
          <c:spPr>
            <a:ln>
              <a:solidFill>
                <a:schemeClr val="bg2">
                  <a:lumMod val="50000"/>
                </a:schemeClr>
              </a:solidFill>
              <a:prstDash val="lgDashDot"/>
            </a:ln>
          </c:spPr>
        </c:majorGridlines>
        <c:numFmt formatCode="General" sourceLinked="1"/>
        <c:majorTickMark val="out"/>
        <c:minorTickMark val="none"/>
        <c:spPr>
          <a:ln>
            <a:solidFill>
              <a:schemeClr val="bg2">
                <a:lumMod val="50000"/>
              </a:schemeClr>
            </a:solidFill>
            <a:prstDash val="lgDashDot"/>
          </a:ln>
        </c:spPr>
        <c:txPr>
          <a:bodyPr/>
          <a:p>
            <a:pPr>
              <a:defRPr smtId="4294967295">
                <a:solidFill>
                  <a:schemeClr val="bg2">
                    <a:lumMod val="25000"/>
                  </a:schemeClr>
                </a:solidFill>
              </a:defRPr>
            </a:pPr>
            <a:endParaRPr smtId="4294967295">
              <a:solidFill>
                <a:schemeClr val="bg2">
                  <a:lumMod val="25000"/>
                </a:schemeClr>
              </a:solidFill>
            </a:endParaRPr>
          </a:p>
        </c:txPr>
        <c:crossAx val="309164816"/>
        <c:crosses val="autoZero"/>
        <c:crossBetween val="between"/>
      </c:valAx>
      <c:spPr>
        <a:noFill/>
        <a:ln w="25400">
          <a:noFill/>
        </a:ln>
      </c:spPr>
    </c:plotArea>
    <c:legend>
      <c:legendPos/>
      <c:overlay val="0"/>
      <c:txPr>
        <a:bodyPr/>
        <a:p>
          <a:pPr>
            <a:defRPr sz="1500" baseline="0" smtId="4294967295">
              <a:solidFill>
                <a:schemeClr val="bg2">
                  <a:lumMod val="25000"/>
                </a:schemeClr>
              </a:solidFill>
              <a:latin typeface="OCR A Std" pitchFamily="49" charset="0"/>
              <a:ea typeface="AjiwaiPro" panose="02000600000000000000" pitchFamily="2" charset="-128"/>
            </a:defRPr>
          </a:pPr>
          <a:endParaRPr sz="1500" baseline="0" smtId="4294967295">
            <a:solidFill>
              <a:schemeClr val="bg2">
                <a:lumMod val="25000"/>
              </a:schemeClr>
            </a:solidFill>
            <a:latin typeface="OCR A Std" pitchFamily="49" charset="0"/>
            <a:ea typeface="AjiwaiPro" panose="02000600000000000000" pitchFamily="2" charset="-128"/>
          </a:endParaRPr>
        </a:p>
      </c:txPr>
    </c:legend>
    <c:plotVisOnly val="1"/>
    <c:dispBlanksAs val="gap"/>
    <c:showDLblsOverMax val="0"/>
  </c:chart>
  <c:txPr>
    <a:bodyPr/>
    <a:p>
      <a:pPr>
        <a:defRPr sz="1800" smtId="4294967295">
          <a:latin typeface="Adobe Gothic Std B" pitchFamily="34" charset="-128"/>
          <a:ea typeface="Adobe Gothic Std B" pitchFamily="34" charset="-128"/>
          <a:cs typeface="【嵐】芊柔体" panose="020b0604000101010104" pitchFamily="34" charset="-128"/>
        </a:defRPr>
      </a:pPr>
      <a:endParaRPr sz="1800" smtId="4294967295">
        <a:latin typeface="Adobe Gothic Std B" pitchFamily="34" charset="-128"/>
        <a:ea typeface="Adobe Gothic Std B" pitchFamily="34" charset="-128"/>
        <a:cs typeface="【嵐】芊柔体" panose="020b0604000101010104" pitchFamily="34" charset="-128"/>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3074"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3075"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lvl1pPr>
          </a:lstStyle>
          <a:p>
            <a:pPr>
              <a:defRPr/>
            </a:pPr>
            <a:fld id="{BDF9D4FC-E3EA-4138-939A-10699972027E}" type="datetimeFigureOut">
              <a:rPr lang="zh-CN" altLang="en-US"/>
              <a:pPr>
                <a:defRPr/>
              </a:pPr>
              <a:t>2017/4/25</a:t>
            </a:fld>
            <a:endParaRPr lang="zh-CN" altLang="en-US"/>
          </a:p>
        </p:txBody>
      </p:sp>
      <p:sp>
        <p:nvSpPr>
          <p:cNvPr id="20484"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sp>
      <p:sp>
        <p:nvSpPr>
          <p:cNvPr id="3077"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3079"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itchFamily="34" charset="0"/>
              <a:buNone/>
              <a:defRPr sz="1200"/>
            </a:lvl1pPr>
          </a:lstStyle>
          <a:p>
            <a:fld id="{52CA9B1F-8040-43F1-866A-556582BFACF3}" type="slidenum">
              <a:rPr lang="zh-CN" altLang="en-US"/>
              <a:t>‹#›</a:t>
            </a:fld>
            <a:endParaRPr lang="zh-CN" altLang="en-US"/>
          </a:p>
        </p:txBody>
      </p:sp>
    </p:spTree>
    <p:extLst>
      <p:ext uri="{BB962C8B-B14F-4D97-AF65-F5344CB8AC3E}">
        <p14:creationId val="235307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365195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225716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655693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190427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077713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251561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675684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383661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693109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376203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047371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529381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943173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4AC043D-2F57-40D0-802E-CE0B85EF5584}" type="datetimeFigureOut">
              <a:rPr lang="zh-CN" altLang="en-US"/>
              <a:pPr>
                <a:defRPr/>
              </a:pPr>
              <a:t>2017/4/25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409C747-AA5F-4B0D-9C3E-7AB159B2BF39}" type="slidenum">
              <a:rPr lang="zh-CN" altLang="en-US"/>
              <a:t>‹#›</a:t>
            </a:fld>
            <a:endParaRPr lang="zh-CN" altLang="en-US"/>
          </a:p>
        </p:txBody>
      </p:sp>
    </p:spTree>
    <p:extLst>
      <p:ext uri="{BB962C8B-B14F-4D97-AF65-F5344CB8AC3E}">
        <p14:creationId val="163551025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EAE22C8-47AB-48D9-828E-4B0310C26C47}" type="datetimeFigureOut">
              <a:rPr lang="zh-CN" altLang="en-US"/>
              <a:pPr>
                <a:defRPr/>
              </a:pPr>
              <a:t>2017/4/25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3C09713C-18C7-4342-AC64-8725FAD58378}" type="slidenum">
              <a:rPr lang="zh-CN" altLang="en-US"/>
              <a:t>‹#›</a:t>
            </a:fld>
            <a:endParaRPr lang="zh-CN" altLang="en-US"/>
          </a:p>
        </p:txBody>
      </p:sp>
    </p:spTree>
    <p:extLst>
      <p:ext uri="{BB962C8B-B14F-4D97-AF65-F5344CB8AC3E}">
        <p14:creationId val="350912138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DCFBD17-D067-4448-93EE-AACEBAFF2587}" type="datetimeFigureOut">
              <a:rPr lang="zh-CN" altLang="en-US"/>
              <a:pPr>
                <a:defRPr/>
              </a:pPr>
              <a:t>2017/4/25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CB50534E-E1E2-4850-A0DC-AE83DDF9DA6B}" type="slidenum">
              <a:rPr lang="zh-CN" altLang="en-US"/>
              <a:t>‹#›</a:t>
            </a:fld>
            <a:endParaRPr lang="zh-CN" altLang="en-US"/>
          </a:p>
        </p:txBody>
      </p:sp>
    </p:spTree>
    <p:extLst>
      <p:ext uri="{BB962C8B-B14F-4D97-AF65-F5344CB8AC3E}">
        <p14:creationId val="288870493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365593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065568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158515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903431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97779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390884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98200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65372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DB5D95B-EDE6-4F68-99D9-ACC4CFBD72A8}" type="datetimeFigureOut">
              <a:rPr lang="zh-CN" altLang="en-US"/>
              <a:pPr>
                <a:defRPr/>
              </a:pPr>
              <a:t>2017/4/25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F87833BC-44DE-4B0A-BD7C-408D8AB7D039}" type="slidenum">
              <a:rPr lang="zh-CN" altLang="en-US"/>
              <a:t>‹#›</a:t>
            </a:fld>
            <a:endParaRPr lang="zh-CN" altLang="en-US"/>
          </a:p>
        </p:txBody>
      </p:sp>
    </p:spTree>
    <p:extLst>
      <p:ext uri="{BB962C8B-B14F-4D97-AF65-F5344CB8AC3E}">
        <p14:creationId val="83630856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92083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129025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183581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0E4EF690-517E-4917-A907-5F462CF456F5}" type="datetimeFigureOut">
              <a:rPr lang="zh-CN" altLang="en-US"/>
              <a:pPr>
                <a:defRPr/>
              </a:pPr>
              <a:t>2017/4/25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B8CF53E2-90D4-49B1-B934-27455867A77F}" type="slidenum">
              <a:rPr lang="zh-CN" altLang="en-US"/>
              <a:t>‹#›</a:t>
            </a:fld>
            <a:endParaRPr lang="zh-CN" altLang="en-US"/>
          </a:p>
        </p:txBody>
      </p:sp>
    </p:spTree>
    <p:extLst>
      <p:ext uri="{BB962C8B-B14F-4D97-AF65-F5344CB8AC3E}">
        <p14:creationId val="129732400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EA6C2E6-622E-46A0-B8DB-0E4F54D94E04}" type="datetimeFigureOut">
              <a:rPr lang="zh-CN" altLang="en-US"/>
              <a:pPr>
                <a:defRPr/>
              </a:pPr>
              <a:t>2017/4/25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4DC6A09E-5A19-403C-B047-359331DC9A96}" type="slidenum">
              <a:rPr lang="zh-CN" altLang="en-US"/>
              <a:t>‹#›</a:t>
            </a:fld>
            <a:endParaRPr lang="zh-CN" altLang="en-US"/>
          </a:p>
        </p:txBody>
      </p:sp>
    </p:spTree>
    <p:extLst>
      <p:ext uri="{BB962C8B-B14F-4D97-AF65-F5344CB8AC3E}">
        <p14:creationId val="347149107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151DBCF1-8A5C-4B51-BD0B-2E47E9195DE4}" type="datetimeFigureOut">
              <a:rPr lang="zh-CN" altLang="en-US"/>
              <a:pPr>
                <a:defRPr/>
              </a:pPr>
              <a:t>2017/4/25</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60CA88B3-C130-4A99-A012-C06758EA180D}" type="slidenum">
              <a:rPr lang="zh-CN" altLang="en-US"/>
              <a:t>‹#›</a:t>
            </a:fld>
            <a:endParaRPr lang="zh-CN" altLang="en-US"/>
          </a:p>
        </p:txBody>
      </p:sp>
    </p:spTree>
    <p:extLst>
      <p:ext uri="{BB962C8B-B14F-4D97-AF65-F5344CB8AC3E}">
        <p14:creationId val="343602652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C5478671-B0EC-44C4-AFDB-DB7770187AB1}" type="datetimeFigureOut">
              <a:rPr lang="zh-CN" altLang="en-US"/>
              <a:pPr>
                <a:defRPr/>
              </a:pPr>
              <a:t>2017/4/25</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E8CB473C-B3AA-46EE-95FC-651024A205F7}" type="slidenum">
              <a:rPr lang="zh-CN" altLang="en-US"/>
              <a:t>‹#›</a:t>
            </a:fld>
            <a:endParaRPr lang="zh-CN" altLang="en-US"/>
          </a:p>
        </p:txBody>
      </p:sp>
    </p:spTree>
    <p:extLst>
      <p:ext uri="{BB962C8B-B14F-4D97-AF65-F5344CB8AC3E}">
        <p14:creationId val="58587721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CA9CA2C8-9311-41D1-87E2-1CFDABDD7DFE}" type="datetimeFigureOut">
              <a:rPr lang="zh-CN" altLang="en-US"/>
              <a:pPr>
                <a:defRPr/>
              </a:pPr>
              <a:t>2017/4/25</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39A40B94-0799-461B-A0AB-ABF47F355595}" type="slidenum">
              <a:rPr lang="zh-CN" altLang="en-US"/>
              <a:t>‹#›</a:t>
            </a:fld>
            <a:endParaRPr lang="zh-CN" altLang="en-US"/>
          </a:p>
        </p:txBody>
      </p:sp>
    </p:spTree>
    <p:extLst>
      <p:ext uri="{BB962C8B-B14F-4D97-AF65-F5344CB8AC3E}">
        <p14:creationId val="162488082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962EAD18-DE96-42C0-AA03-14BA2E66D6D0}" type="datetimeFigureOut">
              <a:rPr lang="zh-CN" altLang="en-US"/>
              <a:pPr>
                <a:defRPr/>
              </a:pPr>
              <a:t>2017/4/25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98FC990F-2C11-44C5-AD37-5745A56EAD76}" type="slidenum">
              <a:rPr lang="zh-CN" altLang="en-US"/>
              <a:t>‹#›</a:t>
            </a:fld>
            <a:endParaRPr lang="zh-CN" altLang="en-US"/>
          </a:p>
        </p:txBody>
      </p:sp>
    </p:spTree>
    <p:extLst>
      <p:ext uri="{BB962C8B-B14F-4D97-AF65-F5344CB8AC3E}">
        <p14:creationId val="123529179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CA5703E4-3925-461C-A3F8-93D4EBBC751A}" type="datetimeFigureOut">
              <a:rPr lang="zh-CN" altLang="en-US"/>
              <a:pPr>
                <a:defRPr/>
              </a:pPr>
              <a:t>2017/4/25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E4C54CCE-FB71-4128-B4B7-565FB219F2DE}" type="slidenum">
              <a:rPr lang="zh-CN" altLang="en-US"/>
              <a:t>‹#›</a:t>
            </a:fld>
            <a:endParaRPr lang="zh-CN" altLang="en-US"/>
          </a:p>
        </p:txBody>
      </p:sp>
    </p:spTree>
    <p:extLst>
      <p:ext uri="{BB962C8B-B14F-4D97-AF65-F5344CB8AC3E}">
        <p14:creationId val="17985373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CAF8FE00-60A3-4F4C-98C1-5EF43BD4FACD}" type="datetimeFigureOut">
              <a:rPr lang="zh-CN" altLang="en-US"/>
              <a:pPr>
                <a:defRPr/>
              </a:pPr>
              <a:t>2017/4/25</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defRPr>
            </a:lvl1pPr>
          </a:lstStyle>
          <a:p>
            <a:fld id="{AF89F70B-4F57-45D3-AA08-1AE13A9F0DA2}"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ransition/>
  <p:timing/>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rPr>
              <a:pPr fontAlgn="auto">
                <a:spcBef>
                  <a:spcPct val="0"/>
                </a:spcBef>
                <a:spcAft>
                  <a:spcPct val="0"/>
                </a:spcAft>
              </a:pPr>
              <a:t>2017/4/25</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rPr>
              <a:pPr fontAlgn="auto">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1859282070"/>
      </p:ext>
    </p:extLst>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41.xml" Type="http://schemas.openxmlformats.org/officeDocument/2006/relationships/tags"/><Relationship Id="rId11" Target="../tags/tag42.xml" Type="http://schemas.openxmlformats.org/officeDocument/2006/relationships/tags"/><Relationship Id="rId12" Target="../tags/tag43.xml" Type="http://schemas.openxmlformats.org/officeDocument/2006/relationships/tags"/><Relationship Id="rId13" Target="../tags/tag44.xml" Type="http://schemas.openxmlformats.org/officeDocument/2006/relationships/tags"/><Relationship Id="rId2" Target="../notesSlides/notesSlide8.xml" Type="http://schemas.openxmlformats.org/officeDocument/2006/relationships/notesSlide"/><Relationship Id="rId3" Target="../media/image5.jpeg" Type="http://schemas.openxmlformats.org/officeDocument/2006/relationships/image"/><Relationship Id="rId4" Target="../tags/tag36.xml" Type="http://schemas.openxmlformats.org/officeDocument/2006/relationships/tags"/><Relationship Id="rId5" Target="../media/image18.jpeg" Type="http://schemas.openxmlformats.org/officeDocument/2006/relationships/image"/><Relationship Id="rId6" Target="../tags/tag37.xml" Type="http://schemas.openxmlformats.org/officeDocument/2006/relationships/tags"/><Relationship Id="rId7" Target="../tags/tag38.xml" Type="http://schemas.openxmlformats.org/officeDocument/2006/relationships/tags"/><Relationship Id="rId8" Target="../tags/tag39.xml" Type="http://schemas.openxmlformats.org/officeDocument/2006/relationships/tags"/><Relationship Id="rId9" Target="../tags/tag40.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5.jpeg" Type="http://schemas.openxmlformats.org/officeDocument/2006/relationships/image"/><Relationship Id="rId4" Target="../media/image19.jpeg" Type="http://schemas.openxmlformats.org/officeDocument/2006/relationships/image"/><Relationship Id="rId5" Target="../tags/tag45.xml" Type="http://schemas.openxmlformats.org/officeDocument/2006/relationships/tags"/><Relationship Id="rId6" Target="../tags/tag46.xml" Type="http://schemas.openxmlformats.org/officeDocument/2006/relationships/tags"/><Relationship Id="rId7" Target="../tags/tag47.xml" Type="http://schemas.openxmlformats.org/officeDocument/2006/relationships/tags"/><Relationship Id="rId8" Target="../tags/tag48.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jpeg" Type="http://schemas.openxmlformats.org/officeDocument/2006/relationships/image"/><Relationship Id="rId11" Target="../tags/tag52.xml" Type="http://schemas.openxmlformats.org/officeDocument/2006/relationships/tags"/><Relationship Id="rId12" Target="../media/image24.jpeg" Type="http://schemas.openxmlformats.org/officeDocument/2006/relationships/image"/><Relationship Id="rId13" Target="../tags/tag53.xml" Type="http://schemas.openxmlformats.org/officeDocument/2006/relationships/tags"/><Relationship Id="rId2" Target="../notesSlides/notesSlide10.xml" Type="http://schemas.openxmlformats.org/officeDocument/2006/relationships/notesSlide"/><Relationship Id="rId3" Target="../media/image20.jpeg" Type="http://schemas.openxmlformats.org/officeDocument/2006/relationships/image"/><Relationship Id="rId4" Target="../media/image5.jpeg" Type="http://schemas.openxmlformats.org/officeDocument/2006/relationships/image"/><Relationship Id="rId5" Target="../tags/tag49.xml" Type="http://schemas.openxmlformats.org/officeDocument/2006/relationships/tags"/><Relationship Id="rId6" Target="../media/image21.jpeg" Type="http://schemas.openxmlformats.org/officeDocument/2006/relationships/image"/><Relationship Id="rId7" Target="../tags/tag50.xml" Type="http://schemas.openxmlformats.org/officeDocument/2006/relationships/tags"/><Relationship Id="rId8" Target="../media/image22.jpeg" Type="http://schemas.openxmlformats.org/officeDocument/2006/relationships/image"/><Relationship Id="rId9" Target="../tags/tag51.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jpeg" Type="http://schemas.openxmlformats.org/officeDocument/2006/relationships/image"/><Relationship Id="rId11" Target="../media/image32.jpeg" Type="http://schemas.openxmlformats.org/officeDocument/2006/relationships/image"/><Relationship Id="rId12" Target="../media/image33.jpeg" Type="http://schemas.openxmlformats.org/officeDocument/2006/relationships/image"/><Relationship Id="rId13" Target="../media/image34.jpeg" Type="http://schemas.openxmlformats.org/officeDocument/2006/relationships/image"/><Relationship Id="rId14" Target="../tags/tag54.xml" Type="http://schemas.openxmlformats.org/officeDocument/2006/relationships/tags"/><Relationship Id="rId2" Target="../notesSlides/notesSlide11.xml" Type="http://schemas.openxmlformats.org/officeDocument/2006/relationships/notesSlide"/><Relationship Id="rId3" Target="../media/image25.jpe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 Id="rId6" Target="../media/image5.jpeg" Type="http://schemas.openxmlformats.org/officeDocument/2006/relationships/image"/><Relationship Id="rId7" Target="../media/image28.jpeg" Type="http://schemas.openxmlformats.org/officeDocument/2006/relationships/image"/><Relationship Id="rId8" Target="../media/image29.jpeg" Type="http://schemas.openxmlformats.org/officeDocument/2006/relationships/image"/><Relationship Id="rId9" Target="../media/image3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35.jpeg" Type="http://schemas.openxmlformats.org/officeDocument/2006/relationships/image"/><Relationship Id="rId4" Target="../media/image5.jpeg" Type="http://schemas.openxmlformats.org/officeDocument/2006/relationships/image"/><Relationship Id="rId5" Target="../tags/tag55.xml" Type="http://schemas.openxmlformats.org/officeDocument/2006/relationships/tags"/><Relationship Id="rId6" Target="../tags/tag56.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tags/tag57.xml" Type="http://schemas.openxmlformats.org/officeDocument/2006/relationships/tags"/><Relationship Id="rId4" Target="../media/image36.jpeg" Type="http://schemas.openxmlformats.org/officeDocument/2006/relationships/image"/><Relationship Id="rId5" Target="../media/image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tags/tag9.xml" Type="http://schemas.openxmlformats.org/officeDocument/2006/relationships/tags"/><Relationship Id="rId13" Target="../tags/tag10.xml" Type="http://schemas.openxmlformats.org/officeDocument/2006/relationships/tags"/><Relationship Id="rId14" Target="../tags/tag11.xml" Type="http://schemas.openxmlformats.org/officeDocument/2006/relationships/tags"/><Relationship Id="rId15" Target="../tags/tag12.xml" Type="http://schemas.openxmlformats.org/officeDocument/2006/relationships/tags"/><Relationship Id="rId16" Target="../tags/tag13.xml" Type="http://schemas.openxmlformats.org/officeDocument/2006/relationships/tags"/><Relationship Id="rId17" Target="../tags/tag14.xml" Type="http://schemas.openxmlformats.org/officeDocument/2006/relationships/tags"/><Relationship Id="rId18" Target="../media/image3.jpeg" Type="http://schemas.openxmlformats.org/officeDocument/2006/relationships/image"/><Relationship Id="rId2" Target="../notesSlides/notesSlide1.xml" Type="http://schemas.openxmlformats.org/officeDocument/2006/relationships/notesSlide"/><Relationship Id="rId3" Target="../media/image2.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tags/tag15.xml" Type="http://schemas.openxmlformats.org/officeDocument/2006/relationships/tags"/><Relationship Id="rId6" Target="../tags/tag16.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tags/tag17.xml" Type="http://schemas.openxmlformats.org/officeDocument/2006/relationships/tags"/><Relationship Id="rId7" Target="../tags/tag18.xml" Type="http://schemas.openxmlformats.org/officeDocument/2006/relationships/tags"/><Relationship Id="rId8" Target="../tags/tag19.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5.xml" Type="http://schemas.openxmlformats.org/officeDocument/2006/relationships/tags"/><Relationship Id="rId2" Target="../notesSlides/notesSlide3.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tags/tag20.xml" Type="http://schemas.openxmlformats.org/officeDocument/2006/relationships/tags"/><Relationship Id="rId6" Target="../tags/tag21.xml" Type="http://schemas.openxmlformats.org/officeDocument/2006/relationships/tags"/><Relationship Id="rId7" Target="../tags/tag22.xml" Type="http://schemas.openxmlformats.org/officeDocument/2006/relationships/tags"/><Relationship Id="rId8" Target="../tags/tag23.xml" Type="http://schemas.openxmlformats.org/officeDocument/2006/relationships/tags"/><Relationship Id="rId9" Target="../tags/tag24.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1.jpeg" Type="http://schemas.openxmlformats.org/officeDocument/2006/relationships/image"/><Relationship Id="rId4" Target="../media/image5.jpeg" Type="http://schemas.openxmlformats.org/officeDocument/2006/relationships/image"/><Relationship Id="rId5" Target="../tags/tag26.xml" Type="http://schemas.openxmlformats.org/officeDocument/2006/relationships/tags"/><Relationship Id="rId6" Target="../tags/tag27.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0.xml" Type="http://schemas.openxmlformats.org/officeDocument/2006/relationships/tags"/><Relationship Id="rId11" Target="../tags/tag31.xml" Type="http://schemas.openxmlformats.org/officeDocument/2006/relationships/tags"/><Relationship Id="rId12" Target="../tags/tag32.xml" Type="http://schemas.openxmlformats.org/officeDocument/2006/relationships/tags"/><Relationship Id="rId2" Target="../notesSlides/notesSlide5.xml" Type="http://schemas.openxmlformats.org/officeDocument/2006/relationships/notesSlide"/><Relationship Id="rId3" Target="../media/image12.jpeg" Type="http://schemas.openxmlformats.org/officeDocument/2006/relationships/image"/><Relationship Id="rId4" Target="../media/image5.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 Id="rId7" Target="../media/image15.jpeg" Type="http://schemas.openxmlformats.org/officeDocument/2006/relationships/image"/><Relationship Id="rId8" Target="../tags/tag28.xml" Type="http://schemas.openxmlformats.org/officeDocument/2006/relationships/tags"/><Relationship Id="rId9" Target="../tags/tag29.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6.jpeg" Type="http://schemas.openxmlformats.org/officeDocument/2006/relationships/image"/><Relationship Id="rId4" Target="../media/image5.jpeg" Type="http://schemas.openxmlformats.org/officeDocument/2006/relationships/image"/><Relationship Id="rId5" Target="../charts/chart1.xml" Type="http://schemas.openxmlformats.org/officeDocument/2006/relationships/chart"/><Relationship Id="rId6" Target="../tags/tag33.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7.jpeg" Type="http://schemas.openxmlformats.org/officeDocument/2006/relationships/image"/><Relationship Id="rId4" Target="../media/image5.jpeg" Type="http://schemas.openxmlformats.org/officeDocument/2006/relationships/image"/><Relationship Id="rId5" Target="../tags/tag34.xml" Type="http://schemas.openxmlformats.org/officeDocument/2006/relationships/tags"/><Relationship Id="rId6" Target="../tags/tag35.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122" name="图片 1"/>
          <p:cNvPicPr>
            <a:picLocks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 name="TextBox 6"/>
          <p:cNvSpPr txBox="1">
            <a:spLocks noChangeArrowheads="1"/>
          </p:cNvSpPr>
          <p:nvPr/>
        </p:nvSpPr>
        <p:spPr bwMode="auto">
          <a:xfrm>
            <a:off x="7077074" y="3582988"/>
            <a:ext cx="491966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0" hangingPunct="0">
              <a:buFont charset="0" pitchFamily="34" typeface="Arial"/>
              <a:buNone/>
              <a:defRPr/>
            </a:pPr>
            <a:r>
              <a:rPr altLang="zh-CN" lang="en-US" smtClean="0" sz="1400">
                <a:solidFill>
                  <a:schemeClr val="tx1">
                    <a:lumMod val="60000"/>
                    <a:lumOff val="40000"/>
                  </a:schemeClr>
                </a:solidFill>
              </a:rPr>
              <a:t>Add your text here and write down your opninon thank you add your text here</a:t>
            </a:r>
          </a:p>
        </p:txBody>
      </p:sp>
      <p:sp>
        <p:nvSpPr>
          <p:cNvPr id="5124" name="TextBox 1"/>
          <p:cNvSpPr txBox="1">
            <a:spLocks noChangeArrowheads="1"/>
          </p:cNvSpPr>
          <p:nvPr/>
        </p:nvSpPr>
        <p:spPr bwMode="auto">
          <a:xfrm>
            <a:off x="7021514" y="2917825"/>
            <a:ext cx="631031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en-US" sz="3600">
                <a:solidFill>
                  <a:schemeClr val="tx1"/>
                </a:solidFill>
                <a:latin charset="0" panose="020b0504020000000003" pitchFamily="34" typeface="Segoe Script"/>
                <a:ea charset="-128" pitchFamily="34" typeface="【嵐】芊柔体"/>
              </a:rPr>
              <a:t>Forever friendship</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14339" name="图片 3"/>
          <p:cNvPicPr>
            <a:picLocks noChangeAspect="1"/>
          </p:cNvPicPr>
          <p:nvPr/>
        </p:nvPicPr>
        <p:blipFill>
          <a:blip r:embed="rId3">
            <a:extLst>
              <a:ext uri="{28A0092B-C50C-407E-A947-70E740481C1C}">
                <a14:useLocalDpi val="0"/>
              </a:ext>
            </a:extLst>
          </a:blip>
          <a:stretch>
            <a:fillRect/>
          </a:stretch>
        </p:blipFill>
        <p:spPr bwMode="auto">
          <a:xfrm>
            <a:off x="319088" y="269875"/>
            <a:ext cx="2887662" cy="9858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 name="MH_Desc_1"/>
          <p:cNvSpPr txBox="1"/>
          <p:nvPr>
            <p:custDataLst>
              <p:tags r:id="rId4"/>
            </p:custDataLst>
          </p:nvPr>
        </p:nvSpPr>
        <p:spPr>
          <a:xfrm>
            <a:off x="1212850" y="1774825"/>
            <a:ext cx="5662613" cy="2255838"/>
          </a:xfrm>
          <a:prstGeom prst="rect">
            <a:avLst/>
          </a:prstGeom>
          <a:noFill/>
        </p:spPr>
        <p:txBody>
          <a:bodyPr bIns="0" lIns="0" rIns="0" tIns="0">
            <a:normAutofit/>
          </a:bodyPr>
          <a:lstStyle/>
          <a:p>
            <a:pPr fontAlgn="auto">
              <a:lnSpc>
                <a:spcPct val="150000"/>
              </a:lnSpc>
              <a:spcBef>
                <a:spcPts val="600"/>
              </a:spcBef>
              <a:spcAft>
                <a:spcPts val="600"/>
              </a:spcAft>
              <a:defRPr/>
            </a:pPr>
            <a:r>
              <a:rPr altLang="zh-CN" lang="en-US" sz="1400">
                <a:solidFill>
                  <a:schemeClr val="tx1">
                    <a:lumMod val="65000"/>
                    <a:lumOff val="35000"/>
                  </a:schemeClr>
                </a:solidFill>
                <a:latin typeface="+mn-lt"/>
                <a:ea typeface="+mn-ea"/>
              </a:rPr>
              <a:t>rem ipsum doldfor sddffsdit amet consectetur adipisicing elit sed do eiusmod tempdfor indfdcididunt ut labore et dolore magna adfliqua Ut enim dfdfad minfdim veniam quis nostrud exed</a:t>
            </a:r>
          </a:p>
          <a:p>
            <a:pPr fontAlgn="auto">
              <a:lnSpc>
                <a:spcPct val="150000"/>
              </a:lnSpc>
              <a:spcBef>
                <a:spcPts val="600"/>
              </a:spcBef>
              <a:spcAft>
                <a:spcPts val="600"/>
              </a:spcAft>
              <a:defRPr/>
            </a:pPr>
            <a:r>
              <a:rPr altLang="zh-CN" lang="en-US" sz="1400">
                <a:solidFill>
                  <a:schemeClr val="tx1">
                    <a:lumMod val="65000"/>
                    <a:lumOff val="35000"/>
                  </a:schemeClr>
                </a:solidFill>
                <a:latin typeface="+mn-lt"/>
                <a:ea typeface="+mn-ea"/>
              </a:rPr>
              <a:t>fdrc itadftion ullamco laboris nisi udfdsdt laboris nisi laboris nisi laboris nisi laboris nisi laboris nisi laboris nisi laboris nisi </a:t>
            </a:r>
          </a:p>
          <a:p>
            <a:pPr fontAlgn="auto">
              <a:lnSpc>
                <a:spcPct val="150000"/>
              </a:lnSpc>
              <a:spcBef>
                <a:spcPts val="600"/>
              </a:spcBef>
              <a:spcAft>
                <a:spcPts val="600"/>
              </a:spcAft>
              <a:defRPr/>
            </a:pPr>
            <a:r>
              <a:rPr altLang="zh-CN" lang="en-US" sz="1400">
                <a:solidFill>
                  <a:schemeClr val="tx1">
                    <a:lumMod val="65000"/>
                    <a:lumOff val="35000"/>
                  </a:schemeClr>
                </a:solidFill>
                <a:latin typeface="+mn-lt"/>
                <a:ea typeface="+mn-ea"/>
              </a:rPr>
              <a:t>aliquip ex ea commodo consequat Duis laboris nisi laboris nisi </a:t>
            </a:r>
          </a:p>
        </p:txBody>
      </p:sp>
      <p:pic>
        <p:nvPicPr>
          <p:cNvPr id="14341" name="图片 2"/>
          <p:cNvPicPr>
            <a:picLocks noChangeAspect="1"/>
          </p:cNvPicPr>
          <p:nvPr/>
        </p:nvPicPr>
        <p:blipFill>
          <a:blip r:embed="rId5">
            <a:extLst>
              <a:ext uri="{28A0092B-C50C-407E-A947-70E740481C1C}">
                <a14:useLocalDpi val="0"/>
              </a:ext>
            </a:extLst>
          </a:blip>
          <a:stretch>
            <a:fillRect/>
          </a:stretch>
        </p:blipFill>
        <p:spPr bwMode="auto">
          <a:xfrm>
            <a:off x="7348538" y="455613"/>
            <a:ext cx="4400550" cy="5946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 name="MH_Other_4"/>
          <p:cNvSpPr>
            <a:spLocks noChangeArrowheads="1"/>
          </p:cNvSpPr>
          <p:nvPr>
            <p:custDataLst>
              <p:tags r:id="rId6"/>
            </p:custDataLst>
          </p:nvPr>
        </p:nvSpPr>
        <p:spPr bwMode="auto">
          <a:xfrm>
            <a:off x="711200" y="1522413"/>
            <a:ext cx="614363" cy="661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none">
            <a:normAutofit fontScale="77500" lnSpcReduction="20000"/>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a:defRPr/>
            </a:pPr>
            <a:r>
              <a:rPr altLang="zh-CN" lang="en-US" smtClean="0" sz="6600">
                <a:latin typeface="+mn-lt"/>
                <a:ea typeface="+mn-ea"/>
              </a:rPr>
              <a:t>L</a:t>
            </a:r>
          </a:p>
        </p:txBody>
      </p:sp>
      <p:grpSp>
        <p:nvGrpSpPr>
          <p:cNvPr id="14343" name="组合 21"/>
          <p:cNvGrpSpPr/>
          <p:nvPr/>
        </p:nvGrpSpPr>
        <p:grpSpPr>
          <a:xfrm>
            <a:off x="3094038" y="4389438"/>
            <a:ext cx="3389312" cy="1808162"/>
            <a:chOff x="3386667" y="2606675"/>
            <a:chExt cx="5609166" cy="2489200"/>
          </a:xfrm>
        </p:grpSpPr>
        <p:sp>
          <p:nvSpPr>
            <p:cNvPr id="23" name="MH_SubTitle_1"/>
            <p:cNvSpPr/>
            <p:nvPr>
              <p:custDataLst>
                <p:tags r:id="rId7"/>
              </p:custDataLst>
            </p:nvPr>
          </p:nvSpPr>
          <p:spPr>
            <a:xfrm>
              <a:off x="3386667" y="2606675"/>
              <a:ext cx="2201631" cy="1649996"/>
            </a:xfrm>
            <a:prstGeom prst="diamond">
              <a:avLst/>
            </a:prstGeom>
            <a:solidFill>
              <a:schemeClr val="accent6">
                <a:lumMod val="60000"/>
                <a:lumOff val="4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fontAlgn="auto">
                <a:spcBef>
                  <a:spcPct val="0"/>
                </a:spcBef>
                <a:spcAft>
                  <a:spcPct val="0"/>
                </a:spcAft>
                <a:defRPr/>
              </a:pPr>
              <a:r>
                <a:rPr altLang="zh-CN" lang="en-US" sz="1600">
                  <a:solidFill>
                    <a:srgbClr val="FFFFFF"/>
                  </a:solidFill>
                </a:rPr>
                <a:t>LOREM</a:t>
              </a:r>
            </a:p>
          </p:txBody>
        </p:sp>
        <p:sp>
          <p:nvSpPr>
            <p:cNvPr id="24" name="MH_SubTitle_3"/>
            <p:cNvSpPr/>
            <p:nvPr>
              <p:custDataLst>
                <p:tags r:id="rId8"/>
              </p:custDataLst>
            </p:nvPr>
          </p:nvSpPr>
          <p:spPr>
            <a:xfrm>
              <a:off x="4524263" y="3445879"/>
              <a:ext cx="2201631" cy="1649996"/>
            </a:xfrm>
            <a:prstGeom prst="diamond">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fontAlgn="auto">
                <a:spcBef>
                  <a:spcPct val="0"/>
                </a:spcBef>
                <a:spcAft>
                  <a:spcPct val="0"/>
                </a:spcAft>
                <a:defRPr/>
              </a:pPr>
              <a:r>
                <a:rPr altLang="zh-CN" lang="en-US" sz="1600">
                  <a:solidFill>
                    <a:schemeClr val="accent6">
                      <a:lumMod val="50000"/>
                    </a:schemeClr>
                  </a:solidFill>
                </a:rPr>
                <a:t>LOREM</a:t>
              </a:r>
            </a:p>
          </p:txBody>
        </p:sp>
        <p:sp>
          <p:nvSpPr>
            <p:cNvPr id="25" name="MH_SubTitle_2"/>
            <p:cNvSpPr/>
            <p:nvPr>
              <p:custDataLst>
                <p:tags r:id="rId9"/>
              </p:custDataLst>
            </p:nvPr>
          </p:nvSpPr>
          <p:spPr>
            <a:xfrm>
              <a:off x="5656606" y="2606675"/>
              <a:ext cx="2201631" cy="1649996"/>
            </a:xfrm>
            <a:prstGeom prst="diamond">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fontAlgn="auto">
                <a:spcBef>
                  <a:spcPct val="0"/>
                </a:spcBef>
                <a:spcAft>
                  <a:spcPct val="0"/>
                </a:spcAft>
                <a:defRPr/>
              </a:pPr>
              <a:r>
                <a:rPr altLang="zh-CN" lang="en-US" sz="1600">
                  <a:solidFill>
                    <a:schemeClr val="accent6">
                      <a:lumMod val="50000"/>
                    </a:schemeClr>
                  </a:solidFill>
                </a:rPr>
                <a:t>LOREM</a:t>
              </a:r>
            </a:p>
          </p:txBody>
        </p:sp>
        <p:sp>
          <p:nvSpPr>
            <p:cNvPr id="26" name="MH_SubTitle_4"/>
            <p:cNvSpPr/>
            <p:nvPr>
              <p:custDataLst>
                <p:tags r:id="rId10"/>
              </p:custDataLst>
            </p:nvPr>
          </p:nvSpPr>
          <p:spPr>
            <a:xfrm>
              <a:off x="6794202" y="3445879"/>
              <a:ext cx="2201631" cy="1649996"/>
            </a:xfrm>
            <a:prstGeom prst="diamond">
              <a:avLst/>
            </a:prstGeom>
            <a:solidFill>
              <a:schemeClr val="accent6">
                <a:lumMod val="60000"/>
                <a:lumOff val="4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fontAlgn="auto">
                <a:spcBef>
                  <a:spcPct val="0"/>
                </a:spcBef>
                <a:spcAft>
                  <a:spcPct val="0"/>
                </a:spcAft>
                <a:defRPr/>
              </a:pPr>
              <a:r>
                <a:rPr altLang="zh-CN" lang="en-US" sz="1600">
                  <a:solidFill>
                    <a:srgbClr val="FFFFFF"/>
                  </a:solidFill>
                </a:rPr>
                <a:t>LOREM</a:t>
              </a:r>
            </a:p>
          </p:txBody>
        </p:sp>
      </p:grpSp>
      <p:sp>
        <p:nvSpPr>
          <p:cNvPr id="30" name="MH_SubTitle_3"/>
          <p:cNvSpPr/>
          <p:nvPr>
            <p:custDataLst>
              <p:tags r:id="rId11"/>
            </p:custDataLst>
          </p:nvPr>
        </p:nvSpPr>
        <p:spPr>
          <a:xfrm>
            <a:off x="2419350" y="5011738"/>
            <a:ext cx="1330325" cy="1198562"/>
          </a:xfrm>
          <a:prstGeom prst="diamond">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fontAlgn="auto">
              <a:spcBef>
                <a:spcPct val="0"/>
              </a:spcBef>
              <a:spcAft>
                <a:spcPct val="0"/>
              </a:spcAft>
              <a:defRPr/>
            </a:pPr>
            <a:r>
              <a:rPr altLang="zh-CN" lang="en-US" sz="1600">
                <a:solidFill>
                  <a:schemeClr val="accent6">
                    <a:lumMod val="50000"/>
                  </a:schemeClr>
                </a:solidFill>
              </a:rPr>
              <a:t>LOREM</a:t>
            </a:r>
          </a:p>
        </p:txBody>
      </p:sp>
      <p:sp>
        <p:nvSpPr>
          <p:cNvPr id="31" name="MH_SubTitle_1"/>
          <p:cNvSpPr/>
          <p:nvPr>
            <p:custDataLst>
              <p:tags r:id="rId12"/>
            </p:custDataLst>
          </p:nvPr>
        </p:nvSpPr>
        <p:spPr>
          <a:xfrm>
            <a:off x="1743075" y="4392613"/>
            <a:ext cx="1330325" cy="1198562"/>
          </a:xfrm>
          <a:prstGeom prst="diamond">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fontAlgn="auto">
              <a:spcBef>
                <a:spcPct val="0"/>
              </a:spcBef>
              <a:spcAft>
                <a:spcPct val="0"/>
              </a:spcAft>
              <a:defRPr/>
            </a:pPr>
            <a:r>
              <a:rPr altLang="zh-CN" lang="en-US" sz="1600">
                <a:solidFill>
                  <a:schemeClr val="accent6">
                    <a:lumMod val="50000"/>
                  </a:schemeClr>
                </a:solidFill>
              </a:rPr>
              <a:t>LOREM</a:t>
            </a:r>
          </a:p>
        </p:txBody>
      </p:sp>
      <p:sp>
        <p:nvSpPr>
          <p:cNvPr id="32" name="MH_SubTitle_1"/>
          <p:cNvSpPr/>
          <p:nvPr>
            <p:custDataLst>
              <p:tags r:id="rId13"/>
            </p:custDataLst>
          </p:nvPr>
        </p:nvSpPr>
        <p:spPr>
          <a:xfrm>
            <a:off x="1055688" y="5008563"/>
            <a:ext cx="1330325" cy="1200150"/>
          </a:xfrm>
          <a:prstGeom prst="diamond">
            <a:avLst/>
          </a:prstGeom>
          <a:solidFill>
            <a:schemeClr val="accent6">
              <a:lumMod val="60000"/>
              <a:lumOff val="4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fontAlgn="auto">
              <a:spcBef>
                <a:spcPct val="0"/>
              </a:spcBef>
              <a:spcAft>
                <a:spcPct val="0"/>
              </a:spcAft>
              <a:defRPr/>
            </a:pPr>
            <a:r>
              <a:rPr altLang="zh-CN" lang="en-US" sz="1600">
                <a:solidFill>
                  <a:srgbClr val="FFFFFF"/>
                </a:solidFill>
              </a:rPr>
              <a:t>LOREM</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15363" name="图片 3"/>
          <p:cNvPicPr>
            <a:picLocks noChangeAspect="1"/>
          </p:cNvPicPr>
          <p:nvPr/>
        </p:nvPicPr>
        <p:blipFill>
          <a:blip r:embed="rId3">
            <a:extLst>
              <a:ext uri="{28A0092B-C50C-407E-A947-70E740481C1C}">
                <a14:useLocalDpi val="0"/>
              </a:ext>
            </a:extLst>
          </a:blip>
          <a:stretch>
            <a:fillRect/>
          </a:stretch>
        </p:blipFill>
        <p:spPr bwMode="auto">
          <a:xfrm>
            <a:off x="319088" y="269875"/>
            <a:ext cx="2605087" cy="88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5364" name="图片 1"/>
          <p:cNvPicPr>
            <a:picLocks noChangeAspect="1"/>
          </p:cNvPicPr>
          <p:nvPr/>
        </p:nvPicPr>
        <p:blipFill>
          <a:blip r:embed="rId4">
            <a:extLst>
              <a:ext uri="{28A0092B-C50C-407E-A947-70E740481C1C}">
                <a14:useLocalDpi val="0"/>
              </a:ext>
            </a:extLst>
          </a:blip>
          <a:stretch>
            <a:fillRect/>
          </a:stretch>
        </p:blipFill>
        <p:spPr bwMode="auto">
          <a:xfrm>
            <a:off x="3357563" y="269875"/>
            <a:ext cx="5476875" cy="6619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 name="MH_Desc_1"/>
          <p:cNvSpPr txBox="1"/>
          <p:nvPr>
            <p:custDataLst>
              <p:tags r:id="rId5"/>
            </p:custDataLst>
          </p:nvPr>
        </p:nvSpPr>
        <p:spPr>
          <a:xfrm>
            <a:off x="1077913" y="2293938"/>
            <a:ext cx="2952750" cy="2470150"/>
          </a:xfrm>
          <a:prstGeom prst="rect">
            <a:avLst/>
          </a:prstGeom>
          <a:noFill/>
        </p:spPr>
        <p:txBody>
          <a:bodyPr bIns="0" lIns="0" rIns="0" tIns="0">
            <a:normAutofit lnSpcReduction="10000"/>
          </a:bodyPr>
          <a:lstStyle/>
          <a:p>
            <a:pPr fontAlgn="auto">
              <a:lnSpc>
                <a:spcPct val="150000"/>
              </a:lnSpc>
              <a:spcBef>
                <a:spcPts val="600"/>
              </a:spcBef>
              <a:spcAft>
                <a:spcPts val="600"/>
              </a:spcAft>
              <a:defRPr/>
            </a:pPr>
            <a:r>
              <a:rPr altLang="zh-CN" lang="en-US" sz="1400">
                <a:solidFill>
                  <a:schemeClr val="tx1">
                    <a:lumMod val="65000"/>
                    <a:lumOff val="35000"/>
                  </a:schemeClr>
                </a:solidFill>
                <a:latin typeface="+mn-lt"/>
                <a:ea typeface="+mn-ea"/>
              </a:rPr>
              <a:t>orem ipsum doldfor sddffsdit amet consectetur adipisicing elit sed do eiusmod tempdfor indfdcididunt ut labore et dolore magna adfliqua Ut enim dfdfad minfdim veniam quis nostrud exedfdrc itadftion ullamco laboris nisi udfdsdt aliquip ex ea commodo consequat Duis</a:t>
            </a:r>
          </a:p>
        </p:txBody>
      </p:sp>
      <p:sp>
        <p:nvSpPr>
          <p:cNvPr id="16" name="MH_Other_4"/>
          <p:cNvSpPr>
            <a:spLocks noChangeArrowheads="1"/>
          </p:cNvSpPr>
          <p:nvPr>
            <p:custDataLst>
              <p:tags r:id="rId6"/>
            </p:custDataLst>
          </p:nvPr>
        </p:nvSpPr>
        <p:spPr bwMode="auto">
          <a:xfrm>
            <a:off x="565150" y="2046288"/>
            <a:ext cx="614363" cy="661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none">
            <a:normAutofit fontScale="77500" lnSpcReduction="20000"/>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a:defRPr/>
            </a:pPr>
            <a:r>
              <a:rPr altLang="zh-CN" lang="en-US" smtClean="0" sz="6600">
                <a:latin typeface="+mn-lt"/>
                <a:ea typeface="+mn-ea"/>
              </a:rPr>
              <a:t>L</a:t>
            </a:r>
          </a:p>
        </p:txBody>
      </p:sp>
      <p:sp>
        <p:nvSpPr>
          <p:cNvPr id="17" name="MH_Desc_1"/>
          <p:cNvSpPr txBox="1"/>
          <p:nvPr>
            <p:custDataLst>
              <p:tags r:id="rId7"/>
            </p:custDataLst>
          </p:nvPr>
        </p:nvSpPr>
        <p:spPr>
          <a:xfrm>
            <a:off x="8669338" y="2293938"/>
            <a:ext cx="2952750" cy="2470150"/>
          </a:xfrm>
          <a:prstGeom prst="rect">
            <a:avLst/>
          </a:prstGeom>
          <a:noFill/>
        </p:spPr>
        <p:txBody>
          <a:bodyPr bIns="0" lIns="0" rIns="0" tIns="0">
            <a:normAutofit/>
          </a:bodyPr>
          <a:lstStyle/>
          <a:p>
            <a:pPr fontAlgn="auto">
              <a:lnSpc>
                <a:spcPct val="150000"/>
              </a:lnSpc>
              <a:spcBef>
                <a:spcPts val="600"/>
              </a:spcBef>
              <a:spcAft>
                <a:spcPts val="600"/>
              </a:spcAft>
              <a:defRPr/>
            </a:pPr>
            <a:r>
              <a:rPr altLang="zh-CN" lang="en-US" sz="1400">
                <a:solidFill>
                  <a:schemeClr val="tx1">
                    <a:lumMod val="65000"/>
                    <a:lumOff val="35000"/>
                  </a:schemeClr>
                </a:solidFill>
                <a:latin typeface="+mn-lt"/>
                <a:ea typeface="+mn-ea"/>
              </a:rPr>
              <a:t>psum doldfor sddffsdit amet consectetur adipisicing elit sed do eiusmod tempdfor indfdcididunt ut labore et dolore magna adfliqua Ut enim dfdfad minfdim veniam quis nostrud exedfdrc itadftion ullamco laboris nisi udfdsdt aliquip ex ea commodo consequat Duis</a:t>
            </a:r>
          </a:p>
        </p:txBody>
      </p:sp>
      <p:sp>
        <p:nvSpPr>
          <p:cNvPr id="18" name="MH_Other_4"/>
          <p:cNvSpPr>
            <a:spLocks noChangeArrowheads="1"/>
          </p:cNvSpPr>
          <p:nvPr>
            <p:custDataLst>
              <p:tags r:id="rId8"/>
            </p:custDataLst>
          </p:nvPr>
        </p:nvSpPr>
        <p:spPr bwMode="auto">
          <a:xfrm>
            <a:off x="8156575" y="2046288"/>
            <a:ext cx="614363" cy="661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none">
            <a:normAutofit fontScale="77500" lnSpcReduction="20000"/>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a:defRPr/>
            </a:pPr>
            <a:r>
              <a:rPr altLang="zh-CN" lang="en-US" sz="6600">
                <a:latin typeface="+mn-lt"/>
                <a:ea typeface="+mn-ea"/>
              </a:rPr>
              <a:t>I</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16387" name="图片 1"/>
          <p:cNvPicPr>
            <a:picLocks noChangeAspect="1"/>
          </p:cNvPicPr>
          <p:nvPr/>
        </p:nvPicPr>
        <p:blipFill>
          <a:blip r:embed="rId4">
            <a:extLst>
              <a:ext uri="{28A0092B-C50C-407E-A947-70E740481C1C}">
                <a14:useLocalDpi val="0"/>
              </a:ext>
            </a:extLst>
          </a:blip>
          <a:stretch>
            <a:fillRect/>
          </a:stretch>
        </p:blipFill>
        <p:spPr bwMode="auto">
          <a:xfrm>
            <a:off x="239713" y="269875"/>
            <a:ext cx="3214687" cy="1096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6388" name="组合 3"/>
          <p:cNvGrpSpPr/>
          <p:nvPr/>
        </p:nvGrpSpPr>
        <p:grpSpPr>
          <a:xfrm>
            <a:off x="4933950" y="485775"/>
            <a:ext cx="6783388" cy="6146800"/>
            <a:chOff x="3048000" y="933450"/>
            <a:chExt cx="6783917" cy="5268913"/>
          </a:xfrm>
        </p:grpSpPr>
        <p:sp>
          <p:nvSpPr>
            <p:cNvPr id="6" name="MH_Picture_4"/>
            <p:cNvSpPr>
              <a:spLocks noChangeArrowheads="1"/>
            </p:cNvSpPr>
            <p:nvPr>
              <p:custDataLst>
                <p:tags r:id="rId5"/>
              </p:custDataLst>
            </p:nvPr>
          </p:nvSpPr>
          <p:spPr bwMode="auto">
            <a:xfrm>
              <a:off x="7150100" y="4019550"/>
              <a:ext cx="2235200" cy="1600200"/>
            </a:xfrm>
            <a:prstGeom prst="rect">
              <a:avLst/>
            </a:prstGeom>
            <a:blipFill dpi="0" rotWithShape="1">
              <a:blip r:embed="rId6"/>
              <a:stretch>
                <a:fillRect l="-1000" r="-1000"/>
              </a:stretch>
            </a:blipFill>
            <a:ln w="9525">
              <a:solidFill>
                <a:srgbClr val="C00000">
                  <a:alpha val="47000"/>
                </a:srgbClr>
              </a:solidFill>
              <a:miter lim="800000"/>
            </a:ln>
          </p:spPr>
          <p:txBody>
            <a:bodyPr anchor="ct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a:lnSpc>
                  <a:spcPct val="100000"/>
                </a:lnSpc>
                <a:spcBef>
                  <a:spcPct val="0"/>
                </a:spcBef>
                <a:buFont charset="0" pitchFamily="34" typeface="Arial"/>
                <a:buNone/>
                <a:defRPr/>
              </a:pPr>
              <a:endParaRPr altLang="zh-CN" lang="zh-CN" smtClean="0" sz="1800">
                <a:solidFill>
                  <a:srgbClr val="FFFFFF"/>
                </a:solidFill>
                <a:latin charset="0" pitchFamily="34" typeface="Arial"/>
              </a:endParaRPr>
            </a:p>
          </p:txBody>
        </p:sp>
        <p:sp>
          <p:nvSpPr>
            <p:cNvPr id="7" name="MH_Picture_2"/>
            <p:cNvSpPr>
              <a:spLocks noChangeArrowheads="1"/>
            </p:cNvSpPr>
            <p:nvPr>
              <p:custDataLst>
                <p:tags r:id="rId7"/>
              </p:custDataLst>
            </p:nvPr>
          </p:nvSpPr>
          <p:spPr bwMode="auto">
            <a:xfrm>
              <a:off x="6199434" y="933450"/>
              <a:ext cx="3632483" cy="2686166"/>
            </a:xfrm>
            <a:prstGeom prst="rect">
              <a:avLst/>
            </a:prstGeom>
            <a:blipFill dpi="0" rotWithShape="1">
              <a:blip r:embed="rId8"/>
              <a:stretch>
                <a:fillRect/>
              </a:stretch>
            </a:blipFill>
            <a:ln w="9525">
              <a:solidFill>
                <a:schemeClr val="accent1">
                  <a:lumMod val="60000"/>
                  <a:lumOff val="40000"/>
                  <a:alpha val="47000"/>
                </a:schemeClr>
              </a:solidFill>
              <a:miter lim="800000"/>
            </a:ln>
          </p:spPr>
          <p:txBody>
            <a:bodyPr anchor="ct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a:lnSpc>
                  <a:spcPct val="100000"/>
                </a:lnSpc>
                <a:spcBef>
                  <a:spcPct val="0"/>
                </a:spcBef>
                <a:buFont charset="0" pitchFamily="34" typeface="Arial"/>
                <a:buNone/>
                <a:defRPr/>
              </a:pPr>
              <a:endParaRPr altLang="zh-CN" lang="zh-CN" smtClean="0" sz="1800">
                <a:solidFill>
                  <a:srgbClr val="FFFFFF"/>
                </a:solidFill>
                <a:latin charset="0" pitchFamily="34" typeface="Arial"/>
              </a:endParaRPr>
            </a:p>
          </p:txBody>
        </p:sp>
        <p:sp>
          <p:nvSpPr>
            <p:cNvPr id="8" name="MH_Picture_1"/>
            <p:cNvSpPr>
              <a:spLocks noChangeArrowheads="1"/>
            </p:cNvSpPr>
            <p:nvPr>
              <p:custDataLst>
                <p:tags r:id="rId9"/>
              </p:custDataLst>
            </p:nvPr>
          </p:nvSpPr>
          <p:spPr bwMode="auto">
            <a:xfrm>
              <a:off x="3048000" y="2005013"/>
              <a:ext cx="2438400" cy="1847850"/>
            </a:xfrm>
            <a:prstGeom prst="rect">
              <a:avLst/>
            </a:prstGeom>
            <a:blipFill dpi="0" rotWithShape="1">
              <a:blip r:embed="rId10"/>
              <a:stretch>
                <a:fillRect l="-2000" r="-2000"/>
              </a:stretch>
            </a:blipFill>
            <a:ln w="9525">
              <a:solidFill>
                <a:srgbClr val="C00000">
                  <a:alpha val="48000"/>
                </a:srgbClr>
              </a:solidFill>
              <a:miter lim="800000"/>
            </a:ln>
          </p:spPr>
          <p:txBody>
            <a:bodyPr anchor="ctr"/>
            <a:lstStyle>
              <a:lvl1pPr>
                <a:lnSpc>
                  <a:spcPct val="90000"/>
                </a:lnSpc>
                <a:spcBef>
                  <a:spcPts val="750"/>
                </a:spcBef>
                <a:buFont charset="0" pitchFamily="34" typeface="Arial"/>
                <a:buChar char="•"/>
                <a:defRPr sz="2100">
                  <a:solidFill>
                    <a:schemeClr val="tx1"/>
                  </a:solidFill>
                  <a:latin charset="0" pitchFamily="34" typeface="Calibri"/>
                  <a:ea charset="-122" pitchFamily="2" typeface="宋体"/>
                </a:defRPr>
              </a:lvl1pPr>
              <a:lvl2pPr indent="-285750" marL="742950">
                <a:lnSpc>
                  <a:spcPct val="90000"/>
                </a:lnSpc>
                <a:spcBef>
                  <a:spcPts val="375"/>
                </a:spcBef>
                <a:buFont charset="0" pitchFamily="34" typeface="Arial"/>
                <a:buChar char="•"/>
                <a:defRPr>
                  <a:solidFill>
                    <a:schemeClr val="tx1"/>
                  </a:solidFill>
                  <a:latin charset="0" pitchFamily="34" typeface="Calibri"/>
                  <a:ea charset="-122" pitchFamily="2" typeface="宋体"/>
                </a:defRPr>
              </a:lvl2pPr>
              <a:lvl3pPr indent="-228600" marL="1143000">
                <a:lnSpc>
                  <a:spcPct val="90000"/>
                </a:lnSpc>
                <a:spcBef>
                  <a:spcPts val="375"/>
                </a:spcBef>
                <a:buFont charset="0" pitchFamily="34" typeface="Arial"/>
                <a:buChar char="•"/>
                <a:defRPr sz="1500">
                  <a:solidFill>
                    <a:schemeClr val="tx1"/>
                  </a:solidFill>
                  <a:latin charset="0" pitchFamily="34" typeface="Calibri"/>
                  <a:ea charset="-122" pitchFamily="2" typeface="宋体"/>
                </a:defRPr>
              </a:lvl3pPr>
              <a:lvl4pPr indent="-228600" marL="1600200">
                <a:lnSpc>
                  <a:spcPct val="90000"/>
                </a:lnSpc>
                <a:spcBef>
                  <a:spcPts val="375"/>
                </a:spcBef>
                <a:buFont charset="0" pitchFamily="34" typeface="Arial"/>
                <a:buChar char="•"/>
                <a:defRPr sz="1300">
                  <a:solidFill>
                    <a:schemeClr val="tx1"/>
                  </a:solidFill>
                  <a:latin charset="0" pitchFamily="34" typeface="Calibri"/>
                  <a:ea charset="-122" pitchFamily="2" typeface="宋体"/>
                </a:defRPr>
              </a:lvl4pPr>
              <a:lvl5pPr indent="-228600" marL="2057400">
                <a:lnSpc>
                  <a:spcPct val="90000"/>
                </a:lnSpc>
                <a:spcBef>
                  <a:spcPts val="375"/>
                </a:spcBef>
                <a:buFont charset="0" pitchFamily="34" typeface="Arial"/>
                <a:buChar char="•"/>
                <a:defRPr sz="1300">
                  <a:solidFill>
                    <a:schemeClr val="tx1"/>
                  </a:solidFill>
                  <a:latin charset="0" pitchFamily="34" typeface="Calibri"/>
                  <a:ea charset="-122" pitchFamily="2" typeface="宋体"/>
                </a:defRPr>
              </a:lvl5pPr>
              <a:lvl6pPr fontAlgn="base" indent="-228600" marL="25146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6pPr>
              <a:lvl7pPr fontAlgn="base" indent="-228600" marL="29718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7pPr>
              <a:lvl8pPr fontAlgn="base" indent="-228600" marL="34290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8pPr>
              <a:lvl9pPr fontAlgn="base" indent="-228600" marL="3886200">
                <a:lnSpc>
                  <a:spcPct val="90000"/>
                </a:lnSpc>
                <a:spcBef>
                  <a:spcPts val="375"/>
                </a:spcBef>
                <a:spcAft>
                  <a:spcPct val="0"/>
                </a:spcAft>
                <a:buFont charset="0" pitchFamily="34" typeface="Arial"/>
                <a:buChar char="•"/>
                <a:defRPr sz="1300">
                  <a:solidFill>
                    <a:schemeClr val="tx1"/>
                  </a:solidFill>
                  <a:latin charset="0" pitchFamily="34" typeface="Calibri"/>
                  <a:ea charset="-122" pitchFamily="2" typeface="宋体"/>
                </a:defRPr>
              </a:lvl9pPr>
            </a:lstStyle>
            <a:p>
              <a:pPr algn="ctr">
                <a:lnSpc>
                  <a:spcPct val="100000"/>
                </a:lnSpc>
                <a:spcBef>
                  <a:spcPct val="0"/>
                </a:spcBef>
                <a:buFont charset="0" pitchFamily="34" typeface="Arial"/>
                <a:buNone/>
                <a:defRPr/>
              </a:pPr>
              <a:endParaRPr altLang="zh-CN" lang="zh-CN" smtClean="0" sz="1800">
                <a:solidFill>
                  <a:srgbClr val="FFFFFF"/>
                </a:solidFill>
                <a:latin charset="0" pitchFamily="34" typeface="Arial"/>
              </a:endParaRPr>
            </a:p>
          </p:txBody>
        </p:sp>
        <p:sp>
          <p:nvSpPr>
            <p:cNvPr id="16397" name="MH_Picture_3"/>
            <p:cNvSpPr>
              <a:spLocks noChangeArrowheads="1"/>
            </p:cNvSpPr>
            <p:nvPr>
              <p:custDataLst>
                <p:tags r:id="rId11"/>
              </p:custDataLst>
            </p:nvPr>
          </p:nvSpPr>
          <p:spPr bwMode="auto">
            <a:xfrm>
              <a:off x="3750733" y="4259263"/>
              <a:ext cx="2692400" cy="1943100"/>
            </a:xfrm>
            <a:prstGeom prst="rect">
              <a:avLst/>
            </a:prstGeom>
            <a:blipFill dpi="0" rotWithShape="1">
              <a:blip r:embed="rId12"/>
              <a:stretch>
                <a:fillRect/>
              </a:stretch>
            </a:blipFill>
            <a:ln w="9525">
              <a:solidFill>
                <a:srgbClr val="C00000">
                  <a:alpha val="47058"/>
                </a:srgbClr>
              </a:solidFill>
              <a:miter lim="800000"/>
            </a:ln>
          </p:spPr>
          <p:txBody>
            <a:bodyPr anchor="ct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algn="ctr" eaLnBrk="1" hangingPunct="1">
                <a:lnSpc>
                  <a:spcPct val="100000"/>
                </a:lnSpc>
                <a:spcBef>
                  <a:spcPct val="0"/>
                </a:spcBef>
                <a:buClrTx/>
                <a:buSzTx/>
                <a:buFont charset="0" pitchFamily="34" typeface="Arial"/>
                <a:buNone/>
              </a:pPr>
              <a:endParaRPr altLang="zh-CN" lang="zh-CN" sz="1800">
                <a:solidFill>
                  <a:srgbClr val="FFFFFF"/>
                </a:solidFill>
                <a:latin charset="0" pitchFamily="34" typeface="Arial"/>
                <a:ea charset="-122" pitchFamily="2" typeface="宋体"/>
              </a:endParaRPr>
            </a:p>
          </p:txBody>
        </p:sp>
      </p:grpSp>
      <p:sp>
        <p:nvSpPr>
          <p:cNvPr id="11" name="文本框 11"/>
          <p:cNvSpPr txBox="1"/>
          <p:nvPr>
            <p:custDataLst>
              <p:tags r:id="rId13"/>
            </p:custDataLst>
          </p:nvPr>
        </p:nvSpPr>
        <p:spPr>
          <a:xfrm>
            <a:off x="3848100" y="817563"/>
            <a:ext cx="4865688" cy="400050"/>
          </a:xfrm>
          <a:prstGeom prst="rect">
            <a:avLst/>
          </a:prstGeom>
          <a:noFill/>
        </p:spPr>
        <p:txBody>
          <a:bodyPr anchor="ctr">
            <a:normAutofit/>
          </a:bodyPr>
          <a:lstStyle/>
          <a:p>
            <a:pPr fontAlgn="auto">
              <a:spcBef>
                <a:spcPct val="0"/>
              </a:spcBef>
              <a:spcAft>
                <a:spcPct val="0"/>
              </a:spcAft>
              <a:defRPr/>
            </a:pPr>
            <a:r>
              <a:rPr altLang="zh-CN" lang="da-DK">
                <a:solidFill>
                  <a:srgbClr val="564E49"/>
                </a:solidFill>
                <a:latin charset="0" panose="020b0504020000000003" pitchFamily="34" typeface="Segoe Script"/>
                <a:ea typeface="+mn-ea"/>
              </a:rPr>
              <a:t>Lorem ipsum dolor sit amet</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3" name="矩形 12"/>
          <p:cNvSpPr/>
          <p:nvPr/>
        </p:nvSpPr>
        <p:spPr>
          <a:xfrm>
            <a:off x="-260350" y="1851025"/>
            <a:ext cx="12655550" cy="3105150"/>
          </a:xfrm>
          <a:prstGeom prst="rect">
            <a:avLst/>
          </a:prstGeom>
          <a:solidFill>
            <a:srgbClr val="E5F3FB"/>
          </a:solidFill>
          <a:ln w="2222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cxnSp>
        <p:nvCxnSpPr>
          <p:cNvPr id="6" name="直接连接符 5"/>
          <p:cNvCxnSpPr/>
          <p:nvPr/>
        </p:nvCxnSpPr>
        <p:spPr>
          <a:xfrm>
            <a:off x="0" y="1455738"/>
            <a:ext cx="12192000" cy="0"/>
          </a:xfrm>
          <a:prstGeom prst="line">
            <a:avLst/>
          </a:prstGeom>
          <a:ln w="22225">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5362575"/>
            <a:ext cx="12192000" cy="0"/>
          </a:xfrm>
          <a:prstGeom prst="line">
            <a:avLst/>
          </a:prstGeom>
          <a:ln w="22225">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50850" y="1987550"/>
            <a:ext cx="3590925" cy="277653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6" name="矩形 15"/>
          <p:cNvSpPr/>
          <p:nvPr/>
        </p:nvSpPr>
        <p:spPr>
          <a:xfrm>
            <a:off x="4244621" y="1986844"/>
            <a:ext cx="3589867" cy="2777067"/>
          </a:xfrm>
          <a:prstGeom prst="rect">
            <a:avLst/>
          </a:prstGeom>
          <a:blipFill dpi="0" rotWithShape="1">
            <a:blip r:embed="rId4"/>
            <a:stretch>
              <a:fillRect l="-11000" r="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7" name="矩形 16"/>
          <p:cNvSpPr/>
          <p:nvPr/>
        </p:nvSpPr>
        <p:spPr>
          <a:xfrm>
            <a:off x="8060266" y="1986844"/>
            <a:ext cx="3589867" cy="2777067"/>
          </a:xfrm>
          <a:prstGeom prst="rect">
            <a:avLst/>
          </a:prstGeom>
          <a:blipFill>
            <a:blip r:embed="rId5"/>
            <a:stretch>
              <a:fillRect l="-11000" r="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17421" name="图片 11"/>
          <p:cNvPicPr>
            <a:picLocks noChangeAspect="1"/>
          </p:cNvPicPr>
          <p:nvPr/>
        </p:nvPicPr>
        <p:blipFill>
          <a:blip r:embed="rId6">
            <a:extLst>
              <a:ext uri="{28A0092B-C50C-407E-A947-70E740481C1C}">
                <a14:useLocalDpi val="0"/>
              </a:ext>
            </a:extLst>
          </a:blip>
          <a:stretch>
            <a:fillRect/>
          </a:stretch>
        </p:blipFill>
        <p:spPr bwMode="auto">
          <a:xfrm>
            <a:off x="138113" y="201613"/>
            <a:ext cx="2782887" cy="949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422" name="图片 14"/>
          <p:cNvPicPr>
            <a:picLocks noChangeAspect="1"/>
          </p:cNvPicPr>
          <p:nvPr/>
        </p:nvPicPr>
        <p:blipFill>
          <a:blip r:embed="rId7">
            <a:extLst>
              <a:ext uri="{28A0092B-C50C-407E-A947-70E740481C1C}">
                <a14:useLocalDpi val="0"/>
              </a:ext>
            </a:extLst>
          </a:blip>
          <a:stretch>
            <a:fillRect/>
          </a:stretch>
        </p:blipFill>
        <p:spPr bwMode="auto">
          <a:xfrm>
            <a:off x="6219825" y="1143000"/>
            <a:ext cx="598488" cy="5826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423" name="图片 17"/>
          <p:cNvPicPr>
            <a:picLocks noChangeAspect="1"/>
          </p:cNvPicPr>
          <p:nvPr/>
        </p:nvPicPr>
        <p:blipFill>
          <a:blip r:embed="rId8">
            <a:extLst>
              <a:ext uri="{28A0092B-C50C-407E-A947-70E740481C1C}">
                <a14:useLocalDpi val="0"/>
              </a:ext>
            </a:extLst>
          </a:blip>
          <a:stretch>
            <a:fillRect/>
          </a:stretch>
        </p:blipFill>
        <p:spPr bwMode="auto">
          <a:xfrm>
            <a:off x="8442325" y="1208088"/>
            <a:ext cx="476250" cy="4619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424" name="图片 18"/>
          <p:cNvPicPr>
            <a:picLocks noChangeAspect="1"/>
          </p:cNvPicPr>
          <p:nvPr/>
        </p:nvPicPr>
        <p:blipFill>
          <a:blip r:embed="rId9">
            <a:extLst>
              <a:ext uri="{28A0092B-C50C-407E-A947-70E740481C1C}">
                <a14:useLocalDpi val="0"/>
              </a:ext>
            </a:extLst>
          </a:blip>
          <a:stretch>
            <a:fillRect/>
          </a:stretch>
        </p:blipFill>
        <p:spPr bwMode="auto">
          <a:xfrm>
            <a:off x="3268663" y="1149350"/>
            <a:ext cx="512762" cy="498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425" name="图片 19"/>
          <p:cNvPicPr>
            <a:picLocks noChangeAspect="1"/>
          </p:cNvPicPr>
          <p:nvPr/>
        </p:nvPicPr>
        <p:blipFill>
          <a:blip r:embed="rId10">
            <a:extLst>
              <a:ext uri="{28A0092B-C50C-407E-A947-70E740481C1C}">
                <a14:useLocalDpi val="0"/>
              </a:ext>
            </a:extLst>
          </a:blip>
          <a:stretch>
            <a:fillRect/>
          </a:stretch>
        </p:blipFill>
        <p:spPr bwMode="auto">
          <a:xfrm>
            <a:off x="7818438" y="5162550"/>
            <a:ext cx="422275" cy="411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426" name="图片 20"/>
          <p:cNvPicPr>
            <a:picLocks noChangeAspect="1"/>
          </p:cNvPicPr>
          <p:nvPr/>
        </p:nvPicPr>
        <p:blipFill>
          <a:blip r:embed="rId11">
            <a:extLst>
              <a:ext uri="{28A0092B-C50C-407E-A947-70E740481C1C}">
                <a14:useLocalDpi val="0"/>
              </a:ext>
            </a:extLst>
          </a:blip>
          <a:stretch>
            <a:fillRect/>
          </a:stretch>
        </p:blipFill>
        <p:spPr bwMode="auto">
          <a:xfrm>
            <a:off x="1857375" y="5094288"/>
            <a:ext cx="581025" cy="565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427" name="图片 21"/>
          <p:cNvPicPr>
            <a:picLocks noChangeAspect="1"/>
          </p:cNvPicPr>
          <p:nvPr/>
        </p:nvPicPr>
        <p:blipFill>
          <a:blip r:embed="rId12">
            <a:extLst>
              <a:ext uri="{28A0092B-C50C-407E-A947-70E740481C1C}">
                <a14:useLocalDpi val="0"/>
              </a:ext>
            </a:extLst>
          </a:blip>
          <a:stretch>
            <a:fillRect/>
          </a:stretch>
        </p:blipFill>
        <p:spPr bwMode="auto">
          <a:xfrm>
            <a:off x="4503738" y="5143500"/>
            <a:ext cx="441325" cy="428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428" name="图片 22"/>
          <p:cNvPicPr>
            <a:picLocks noChangeAspect="1"/>
          </p:cNvPicPr>
          <p:nvPr/>
        </p:nvPicPr>
        <p:blipFill>
          <a:blip r:embed="rId13">
            <a:extLst>
              <a:ext uri="{28A0092B-C50C-407E-A947-70E740481C1C}">
                <a14:useLocalDpi val="0"/>
              </a:ext>
            </a:extLst>
          </a:blip>
          <a:stretch>
            <a:fillRect/>
          </a:stretch>
        </p:blipFill>
        <p:spPr bwMode="auto">
          <a:xfrm>
            <a:off x="11058525" y="5089525"/>
            <a:ext cx="495300" cy="482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 name="文本框 11"/>
          <p:cNvSpPr txBox="1"/>
          <p:nvPr>
            <p:custDataLst>
              <p:tags r:id="rId14"/>
            </p:custDataLst>
          </p:nvPr>
        </p:nvSpPr>
        <p:spPr>
          <a:xfrm>
            <a:off x="728663" y="5472113"/>
            <a:ext cx="10599737" cy="1527175"/>
          </a:xfrm>
          <a:prstGeom prst="rect">
            <a:avLst/>
          </a:prstGeom>
          <a:noFill/>
        </p:spPr>
        <p:txBody>
          <a:bodyPr anchor="ctr">
            <a:normAutofit/>
          </a:bodyPr>
          <a:lstStyle/>
          <a:p>
            <a:pPr algn="ctr" fontAlgn="auto">
              <a:spcBef>
                <a:spcPct val="0"/>
              </a:spcBef>
              <a:spcAft>
                <a:spcPct val="0"/>
              </a:spcAft>
              <a:defRPr/>
            </a:pPr>
            <a:r>
              <a:rPr altLang="zh-CN" lang="en-US" sz="1400"/>
              <a:t>Yelling to all my friends gather around the field,  Wait for you everyday just to catch the eels. Since the rain has stopped now let's go to catch the eels. Oh, boy please stand still don't fall into muddy field. Since the rain has let's go to catch the eels.</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6858000"/>
          </a:xfrm>
          <a:prstGeom prst="rect">
            <a:avLst/>
          </a:prstGeom>
          <a:blipFill>
            <a:blip r:embed="rId3"/>
            <a:stretch>
              <a:fillRect l="-1000"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18437" name="图片 3"/>
          <p:cNvPicPr>
            <a:picLocks noChangeAspect="1"/>
          </p:cNvPicPr>
          <p:nvPr/>
        </p:nvPicPr>
        <p:blipFill>
          <a:blip r:embed="rId4">
            <a:extLst>
              <a:ext uri="{28A0092B-C50C-407E-A947-70E740481C1C}">
                <a14:useLocalDpi val="0"/>
              </a:ext>
            </a:extLst>
          </a:blip>
          <a:stretch>
            <a:fillRect/>
          </a:stretch>
        </p:blipFill>
        <p:spPr bwMode="auto">
          <a:xfrm>
            <a:off x="6248400" y="3487738"/>
            <a:ext cx="2605088" cy="88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38" name="TextBox 26"/>
          <p:cNvSpPr txBox="1">
            <a:spLocks noChangeArrowheads="1"/>
          </p:cNvSpPr>
          <p:nvPr/>
        </p:nvSpPr>
        <p:spPr bwMode="auto">
          <a:xfrm>
            <a:off x="7280274" y="2724150"/>
            <a:ext cx="40528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en-US">
                <a:solidFill>
                  <a:schemeClr val="tx1"/>
                </a:solidFill>
                <a:latin charset="0" panose="020b0504020000000003" pitchFamily="34" typeface="Segoe Script"/>
                <a:ea charset="-128" pitchFamily="34" typeface="【嵐】芊柔体"/>
              </a:rPr>
              <a:t>Forever</a:t>
            </a:r>
          </a:p>
        </p:txBody>
      </p:sp>
      <p:sp>
        <p:nvSpPr>
          <p:cNvPr id="10" name="文本框 11"/>
          <p:cNvSpPr txBox="1"/>
          <p:nvPr>
            <p:custDataLst>
              <p:tags r:id="rId5"/>
            </p:custDataLst>
          </p:nvPr>
        </p:nvSpPr>
        <p:spPr>
          <a:xfrm>
            <a:off x="6796088" y="3052763"/>
            <a:ext cx="5497512" cy="396875"/>
          </a:xfrm>
          <a:prstGeom prst="rect">
            <a:avLst/>
          </a:prstGeom>
          <a:noFill/>
        </p:spPr>
        <p:txBody>
          <a:bodyPr anchor="ctr"/>
          <a:lstStyle/>
          <a:p>
            <a:pPr algn="ctr" fontAlgn="auto">
              <a:spcBef>
                <a:spcPct val="0"/>
              </a:spcBef>
              <a:spcAft>
                <a:spcPct val="0"/>
              </a:spcAft>
              <a:defRPr/>
            </a:pPr>
            <a:r>
              <a:rPr altLang="zh-CN" lang="da-DK" sz="1600">
                <a:solidFill>
                  <a:srgbClr val="564E49"/>
                </a:solidFill>
                <a:latin typeface="+mn-lt"/>
                <a:ea typeface="+mn-ea"/>
              </a:rPr>
              <a:t>You wanna tell me why I make you so uncomfortable?</a:t>
            </a:r>
          </a:p>
        </p:txBody>
      </p:sp>
      <p:sp>
        <p:nvSpPr>
          <p:cNvPr id="18440" name="文本框 11"/>
          <p:cNvSpPr txBox="1">
            <a:spLocks noChangeArrowheads="1"/>
          </p:cNvSpPr>
          <p:nvPr>
            <p:custDataLst>
              <p:tags r:id="rId6"/>
            </p:custDataLst>
          </p:nvPr>
        </p:nvSpPr>
        <p:spPr bwMode="auto">
          <a:xfrm>
            <a:off x="6176963" y="2728913"/>
            <a:ext cx="1373187" cy="712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da-DK" sz="6000">
                <a:solidFill>
                  <a:srgbClr val="564E49"/>
                </a:solidFill>
                <a:latin charset="0" pitchFamily="82" typeface="Stencil Std"/>
                <a:ea charset="-122" pitchFamily="2" typeface="宋体"/>
              </a:rPr>
              <a:t>04</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7" name="文本框 11"/>
          <p:cNvSpPr txBox="1"/>
          <p:nvPr>
            <p:custDataLst>
              <p:tags r:id="rId3"/>
            </p:custDataLst>
          </p:nvPr>
        </p:nvSpPr>
        <p:spPr>
          <a:xfrm>
            <a:off x="728663" y="5472113"/>
            <a:ext cx="10599737" cy="1527175"/>
          </a:xfrm>
          <a:prstGeom prst="rect">
            <a:avLst/>
          </a:prstGeom>
          <a:noFill/>
        </p:spPr>
        <p:txBody>
          <a:bodyPr anchor="ctr">
            <a:normAutofit/>
          </a:bodyPr>
          <a:lstStyle/>
          <a:p>
            <a:pPr algn="ctr" fontAlgn="auto">
              <a:spcBef>
                <a:spcPct val="0"/>
              </a:spcBef>
              <a:spcAft>
                <a:spcPct val="0"/>
              </a:spcAft>
              <a:defRPr/>
            </a:pPr>
            <a:r>
              <a:rPr altLang="zh-CN" lang="en-US" sz="1400"/>
              <a:t>Yelling to all my friends gather around the field,  Wait for you everyday just to catch the eels. Since the rain has stopped now let's go to catch the eels. Oh, boy please stand still don't fall into muddy field. Since the rain has let's go to catch the eels.</a:t>
            </a:r>
          </a:p>
        </p:txBody>
      </p:sp>
      <p:pic>
        <p:nvPicPr>
          <p:cNvPr id="19460" name="图片 1"/>
          <p:cNvPicPr>
            <a:picLocks noChangeAspect="1"/>
          </p:cNvPicPr>
          <p:nvPr/>
        </p:nvPicPr>
        <p:blipFill>
          <a:blip r:embed="rId4">
            <a:extLst>
              <a:ext uri="{28A0092B-C50C-407E-A947-70E740481C1C}">
                <a14:useLocalDpi val="0"/>
              </a:ext>
            </a:extLst>
          </a:blip>
          <a:stretch>
            <a:fillRect/>
          </a:stretch>
        </p:blipFill>
        <p:spPr bwMode="auto">
          <a:xfrm>
            <a:off x="2205038" y="22225"/>
            <a:ext cx="8418512" cy="58594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9461" name="图片 11"/>
          <p:cNvPicPr>
            <a:picLocks noChangeAspect="1"/>
          </p:cNvPicPr>
          <p:nvPr/>
        </p:nvPicPr>
        <p:blipFill>
          <a:blip r:embed="rId5">
            <a:extLst>
              <a:ext uri="{28A0092B-C50C-407E-A947-70E740481C1C}">
                <a14:useLocalDpi val="0"/>
              </a:ext>
            </a:extLst>
          </a:blip>
          <a:stretch>
            <a:fillRect/>
          </a:stretch>
        </p:blipFill>
        <p:spPr bwMode="auto">
          <a:xfrm>
            <a:off x="138113" y="201613"/>
            <a:ext cx="2782887" cy="949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chemeClr val="bg1"/>
        </a:solidFill>
        <a:effectLst/>
      </p:bgPr>
    </p:bg>
    <p:spTree>
      <p:nvGrpSpPr>
        <p:cNvPr id="1" name=""/>
        <p:cNvGrpSpPr/>
        <p:nvPr/>
      </p:nvGrpSpPr>
      <p:grpSpPr>
        <a:xfrm>
          <a:off x="0" y="0"/>
          <a:ext cx="0" cy="0"/>
        </a:xfrm>
      </p:grpSpPr>
      <p:sp>
        <p:nvSpPr>
          <p:cNvPr id="3" name="矩形 2"/>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cxnSp>
        <p:nvCxnSpPr>
          <p:cNvPr id="9" name="直接连接符 8"/>
          <p:cNvCxnSpPr/>
          <p:nvPr>
            <p:custDataLst>
              <p:tags r:id="rId4"/>
            </p:custDataLst>
          </p:nvPr>
        </p:nvCxnSpPr>
        <p:spPr>
          <a:xfrm flipH="1">
            <a:off x="1195388" y="-176213"/>
            <a:ext cx="0" cy="2709863"/>
          </a:xfrm>
          <a:prstGeom prst="line">
            <a:avLst/>
          </a:prstGeom>
          <a:ln>
            <a:solidFill>
              <a:srgbClr val="564E49"/>
            </a:solidFill>
            <a:prstDash val="lgDashDot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H="1">
            <a:off x="1195388" y="4343400"/>
            <a:ext cx="0" cy="2708275"/>
          </a:xfrm>
          <a:prstGeom prst="line">
            <a:avLst/>
          </a:prstGeom>
          <a:ln>
            <a:solidFill>
              <a:srgbClr val="564E49"/>
            </a:solidFill>
            <a:prstDash val="lgDashDotDot"/>
          </a:ln>
        </p:spPr>
        <p:style>
          <a:lnRef idx="1">
            <a:schemeClr val="accent1"/>
          </a:lnRef>
          <a:fillRef idx="0">
            <a:schemeClr val="accent1"/>
          </a:fillRef>
          <a:effectRef idx="0">
            <a:schemeClr val="accent1"/>
          </a:effectRef>
          <a:fontRef idx="minor">
            <a:schemeClr val="tx1"/>
          </a:fontRef>
        </p:style>
      </p:cxnSp>
      <p:sp>
        <p:nvSpPr>
          <p:cNvPr id="11" name="文本框 11"/>
          <p:cNvSpPr txBox="1"/>
          <p:nvPr>
            <p:custDataLst>
              <p:tags r:id="rId6"/>
            </p:custDataLst>
          </p:nvPr>
        </p:nvSpPr>
        <p:spPr>
          <a:xfrm>
            <a:off x="3074988" y="1778000"/>
            <a:ext cx="4865687" cy="400050"/>
          </a:xfrm>
          <a:prstGeom prst="rect">
            <a:avLst/>
          </a:prstGeom>
          <a:noFill/>
        </p:spPr>
        <p:txBody>
          <a:bodyPr anchor="ctr">
            <a:normAutofit/>
          </a:bodyPr>
          <a:lstStyle/>
          <a:p>
            <a:pPr fontAlgn="auto">
              <a:spcBef>
                <a:spcPct val="0"/>
              </a:spcBef>
              <a:spcAft>
                <a:spcPct val="0"/>
              </a:spcAft>
              <a:defRPr/>
            </a:pPr>
            <a:r>
              <a:rPr altLang="zh-CN" lang="da-DK" sz="1600">
                <a:solidFill>
                  <a:srgbClr val="564E49"/>
                </a:solidFill>
                <a:latin typeface="+mn-lt"/>
                <a:ea typeface="+mn-ea"/>
              </a:rPr>
              <a:t>Lorem ipsum dolor sit amet</a:t>
            </a:r>
          </a:p>
        </p:txBody>
      </p:sp>
      <p:cxnSp>
        <p:nvCxnSpPr>
          <p:cNvPr id="12" name="直接连接符 11"/>
          <p:cNvCxnSpPr/>
          <p:nvPr>
            <p:custDataLst>
              <p:tags r:id="rId7"/>
            </p:custDataLst>
          </p:nvPr>
        </p:nvCxnSpPr>
        <p:spPr>
          <a:xfrm flipH="1">
            <a:off x="2673350" y="1590675"/>
            <a:ext cx="531813" cy="649288"/>
          </a:xfrm>
          <a:prstGeom prst="line">
            <a:avLst/>
          </a:prstGeom>
          <a:ln>
            <a:solidFill>
              <a:srgbClr val="564E49"/>
            </a:solidFill>
          </a:ln>
        </p:spPr>
        <p:style>
          <a:lnRef idx="1">
            <a:schemeClr val="accent1"/>
          </a:lnRef>
          <a:fillRef idx="0">
            <a:schemeClr val="accent1"/>
          </a:fillRef>
          <a:effectRef idx="0">
            <a:schemeClr val="accent1"/>
          </a:effectRef>
          <a:fontRef idx="minor">
            <a:schemeClr val="tx1"/>
          </a:fontRef>
        </p:style>
      </p:cxnSp>
      <p:sp>
        <p:nvSpPr>
          <p:cNvPr id="6151" name="文本框 13"/>
          <p:cNvSpPr txBox="1">
            <a:spLocks noChangeArrowheads="1"/>
          </p:cNvSpPr>
          <p:nvPr>
            <p:custDataLst>
              <p:tags r:id="rId8"/>
            </p:custDataLst>
          </p:nvPr>
        </p:nvSpPr>
        <p:spPr bwMode="auto">
          <a:xfrm>
            <a:off x="2620963" y="1458913"/>
            <a:ext cx="41116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en-US" sz="3200">
                <a:solidFill>
                  <a:srgbClr val="564E49"/>
                </a:solidFill>
                <a:latin charset="-122" panose="020b0809000000000000" pitchFamily="49" typeface="华康俪金黑W8"/>
                <a:ea charset="-122" panose="020b0809000000000000" pitchFamily="49" typeface="华康俪金黑W8"/>
              </a:rPr>
              <a:t>1</a:t>
            </a:r>
          </a:p>
        </p:txBody>
      </p:sp>
      <p:sp>
        <p:nvSpPr>
          <p:cNvPr id="15" name="文本框 15"/>
          <p:cNvSpPr txBox="1"/>
          <p:nvPr>
            <p:custDataLst>
              <p:tags r:id="rId9"/>
            </p:custDataLst>
          </p:nvPr>
        </p:nvSpPr>
        <p:spPr>
          <a:xfrm>
            <a:off x="3074988" y="2876550"/>
            <a:ext cx="4865687" cy="400050"/>
          </a:xfrm>
          <a:prstGeom prst="rect">
            <a:avLst/>
          </a:prstGeom>
          <a:noFill/>
        </p:spPr>
        <p:txBody>
          <a:bodyPr anchor="ctr">
            <a:normAutofit/>
          </a:bodyPr>
          <a:lstStyle/>
          <a:p>
            <a:pPr fontAlgn="auto">
              <a:spcBef>
                <a:spcPct val="0"/>
              </a:spcBef>
              <a:spcAft>
                <a:spcPct val="0"/>
              </a:spcAft>
              <a:defRPr/>
            </a:pPr>
            <a:r>
              <a:rPr altLang="zh-CN" lang="da-DK" sz="1600">
                <a:solidFill>
                  <a:srgbClr val="564E49"/>
                </a:solidFill>
                <a:latin typeface="+mn-lt"/>
                <a:ea typeface="+mn-ea"/>
              </a:rPr>
              <a:t>Lorem ipsum dolor sit amet</a:t>
            </a:r>
          </a:p>
        </p:txBody>
      </p:sp>
      <p:cxnSp>
        <p:nvCxnSpPr>
          <p:cNvPr id="16" name="直接连接符 15"/>
          <p:cNvCxnSpPr/>
          <p:nvPr>
            <p:custDataLst>
              <p:tags r:id="rId10"/>
            </p:custDataLst>
          </p:nvPr>
        </p:nvCxnSpPr>
        <p:spPr>
          <a:xfrm flipH="1">
            <a:off x="2673350" y="2687638"/>
            <a:ext cx="531813" cy="650875"/>
          </a:xfrm>
          <a:prstGeom prst="line">
            <a:avLst/>
          </a:prstGeom>
          <a:ln>
            <a:solidFill>
              <a:srgbClr val="564E49"/>
            </a:solidFill>
          </a:ln>
        </p:spPr>
        <p:style>
          <a:lnRef idx="1">
            <a:schemeClr val="accent1"/>
          </a:lnRef>
          <a:fillRef idx="0">
            <a:schemeClr val="accent1"/>
          </a:fillRef>
          <a:effectRef idx="0">
            <a:schemeClr val="accent1"/>
          </a:effectRef>
          <a:fontRef idx="minor">
            <a:schemeClr val="tx1"/>
          </a:fontRef>
        </p:style>
      </p:cxnSp>
      <p:sp>
        <p:nvSpPr>
          <p:cNvPr id="6154" name="文本框 17"/>
          <p:cNvSpPr txBox="1">
            <a:spLocks noChangeArrowheads="1"/>
          </p:cNvSpPr>
          <p:nvPr>
            <p:custDataLst>
              <p:tags r:id="rId11"/>
            </p:custDataLst>
          </p:nvPr>
        </p:nvSpPr>
        <p:spPr bwMode="auto">
          <a:xfrm>
            <a:off x="2620963" y="2555875"/>
            <a:ext cx="41116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en-US" sz="3200">
                <a:solidFill>
                  <a:srgbClr val="564E49"/>
                </a:solidFill>
                <a:latin charset="-122" panose="020b0809000000000000" pitchFamily="49" typeface="华康俪金黑W8"/>
                <a:ea charset="-122" panose="020b0809000000000000" pitchFamily="49" typeface="华康俪金黑W8"/>
              </a:rPr>
              <a:t>2</a:t>
            </a:r>
          </a:p>
        </p:txBody>
      </p:sp>
      <p:sp>
        <p:nvSpPr>
          <p:cNvPr id="18" name="文本框 19"/>
          <p:cNvSpPr txBox="1"/>
          <p:nvPr>
            <p:custDataLst>
              <p:tags r:id="rId12"/>
            </p:custDataLst>
          </p:nvPr>
        </p:nvSpPr>
        <p:spPr>
          <a:xfrm>
            <a:off x="3074988" y="3975100"/>
            <a:ext cx="4865687" cy="400050"/>
          </a:xfrm>
          <a:prstGeom prst="rect">
            <a:avLst/>
          </a:prstGeom>
          <a:noFill/>
        </p:spPr>
        <p:txBody>
          <a:bodyPr anchor="ctr">
            <a:normAutofit/>
          </a:bodyPr>
          <a:lstStyle/>
          <a:p>
            <a:pPr fontAlgn="auto">
              <a:spcBef>
                <a:spcPct val="0"/>
              </a:spcBef>
              <a:spcAft>
                <a:spcPct val="0"/>
              </a:spcAft>
              <a:defRPr/>
            </a:pPr>
            <a:r>
              <a:rPr altLang="zh-CN" lang="da-DK" sz="1600">
                <a:solidFill>
                  <a:srgbClr val="564E49"/>
                </a:solidFill>
                <a:latin typeface="+mn-lt"/>
                <a:ea typeface="+mn-ea"/>
              </a:rPr>
              <a:t>Lorem ipsum dolor sit amet</a:t>
            </a:r>
          </a:p>
        </p:txBody>
      </p:sp>
      <p:cxnSp>
        <p:nvCxnSpPr>
          <p:cNvPr id="19" name="直接连接符 18"/>
          <p:cNvCxnSpPr/>
          <p:nvPr>
            <p:custDataLst>
              <p:tags r:id="rId13"/>
            </p:custDataLst>
          </p:nvPr>
        </p:nvCxnSpPr>
        <p:spPr>
          <a:xfrm flipH="1">
            <a:off x="2673350" y="3724275"/>
            <a:ext cx="531813" cy="650875"/>
          </a:xfrm>
          <a:prstGeom prst="line">
            <a:avLst/>
          </a:prstGeom>
          <a:ln>
            <a:solidFill>
              <a:srgbClr val="564E49"/>
            </a:solidFill>
          </a:ln>
        </p:spPr>
        <p:style>
          <a:lnRef idx="1">
            <a:schemeClr val="accent1"/>
          </a:lnRef>
          <a:fillRef idx="0">
            <a:schemeClr val="accent1"/>
          </a:fillRef>
          <a:effectRef idx="0">
            <a:schemeClr val="accent1"/>
          </a:effectRef>
          <a:fontRef idx="minor">
            <a:schemeClr val="tx1"/>
          </a:fontRef>
        </p:style>
      </p:cxnSp>
      <p:sp>
        <p:nvSpPr>
          <p:cNvPr id="6157" name="文本框 21"/>
          <p:cNvSpPr txBox="1">
            <a:spLocks noChangeArrowheads="1"/>
          </p:cNvSpPr>
          <p:nvPr>
            <p:custDataLst>
              <p:tags r:id="rId14"/>
            </p:custDataLst>
          </p:nvPr>
        </p:nvSpPr>
        <p:spPr bwMode="auto">
          <a:xfrm>
            <a:off x="2620963" y="3654425"/>
            <a:ext cx="41116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en-US" sz="3200">
                <a:solidFill>
                  <a:srgbClr val="564E49"/>
                </a:solidFill>
                <a:latin charset="-122" panose="020b0809000000000000" pitchFamily="49" typeface="华康俪金黑W8"/>
                <a:ea charset="-122" panose="020b0809000000000000" pitchFamily="49" typeface="华康俪金黑W8"/>
              </a:rPr>
              <a:t>3</a:t>
            </a:r>
          </a:p>
        </p:txBody>
      </p:sp>
      <p:sp>
        <p:nvSpPr>
          <p:cNvPr id="21" name="文本框 23"/>
          <p:cNvSpPr txBox="1"/>
          <p:nvPr>
            <p:custDataLst>
              <p:tags r:id="rId15"/>
            </p:custDataLst>
          </p:nvPr>
        </p:nvSpPr>
        <p:spPr>
          <a:xfrm>
            <a:off x="3074988" y="5073650"/>
            <a:ext cx="4865687" cy="400050"/>
          </a:xfrm>
          <a:prstGeom prst="rect">
            <a:avLst/>
          </a:prstGeom>
          <a:noFill/>
        </p:spPr>
        <p:txBody>
          <a:bodyPr anchor="ctr">
            <a:normAutofit/>
          </a:bodyPr>
          <a:lstStyle/>
          <a:p>
            <a:pPr fontAlgn="auto">
              <a:spcBef>
                <a:spcPct val="0"/>
              </a:spcBef>
              <a:spcAft>
                <a:spcPct val="0"/>
              </a:spcAft>
              <a:defRPr/>
            </a:pPr>
            <a:r>
              <a:rPr altLang="zh-CN" lang="da-DK" sz="1600">
                <a:solidFill>
                  <a:srgbClr val="564E49"/>
                </a:solidFill>
                <a:latin typeface="+mn-lt"/>
                <a:ea typeface="+mn-ea"/>
              </a:rPr>
              <a:t>Lorem ipsum dolor sit amet</a:t>
            </a:r>
          </a:p>
        </p:txBody>
      </p:sp>
      <p:cxnSp>
        <p:nvCxnSpPr>
          <p:cNvPr id="22" name="直接连接符 21"/>
          <p:cNvCxnSpPr/>
          <p:nvPr>
            <p:custDataLst>
              <p:tags r:id="rId16"/>
            </p:custDataLst>
          </p:nvPr>
        </p:nvCxnSpPr>
        <p:spPr>
          <a:xfrm flipH="1">
            <a:off x="2673350" y="4884738"/>
            <a:ext cx="531813" cy="649287"/>
          </a:xfrm>
          <a:prstGeom prst="line">
            <a:avLst/>
          </a:prstGeom>
          <a:ln>
            <a:solidFill>
              <a:srgbClr val="564E49"/>
            </a:solidFill>
          </a:ln>
        </p:spPr>
        <p:style>
          <a:lnRef idx="1">
            <a:schemeClr val="accent1"/>
          </a:lnRef>
          <a:fillRef idx="0">
            <a:schemeClr val="accent1"/>
          </a:fillRef>
          <a:effectRef idx="0">
            <a:schemeClr val="accent1"/>
          </a:effectRef>
          <a:fontRef idx="minor">
            <a:schemeClr val="tx1"/>
          </a:fontRef>
        </p:style>
      </p:cxnSp>
      <p:sp>
        <p:nvSpPr>
          <p:cNvPr id="6160" name="文本框 25"/>
          <p:cNvSpPr txBox="1">
            <a:spLocks noChangeArrowheads="1"/>
          </p:cNvSpPr>
          <p:nvPr>
            <p:custDataLst>
              <p:tags r:id="rId17"/>
            </p:custDataLst>
          </p:nvPr>
        </p:nvSpPr>
        <p:spPr bwMode="auto">
          <a:xfrm>
            <a:off x="2620963" y="4752975"/>
            <a:ext cx="41116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en-US" sz="3200">
                <a:solidFill>
                  <a:srgbClr val="564E49"/>
                </a:solidFill>
                <a:latin charset="-122" panose="020b0809000000000000" pitchFamily="49" typeface="华康俪金黑W8"/>
                <a:ea charset="-122" panose="020b0809000000000000" pitchFamily="49" typeface="华康俪金黑W8"/>
              </a:rPr>
              <a:t>4</a:t>
            </a:r>
          </a:p>
        </p:txBody>
      </p:sp>
      <p:pic>
        <p:nvPicPr>
          <p:cNvPr id="6161" name="图片 25"/>
          <p:cNvPicPr>
            <a:picLocks noChangeAspect="1"/>
          </p:cNvPicPr>
          <p:nvPr/>
        </p:nvPicPr>
        <p:blipFill>
          <a:blip r:embed="rId18">
            <a:extLst>
              <a:ext uri="{28A0092B-C50C-407E-A947-70E740481C1C}">
                <a14:useLocalDpi val="0"/>
              </a:ext>
            </a:extLst>
          </a:blip>
          <a:stretch>
            <a:fillRect/>
          </a:stretch>
        </p:blipFill>
        <p:spPr bwMode="auto">
          <a:xfrm rot="1913619">
            <a:off x="933450" y="2847975"/>
            <a:ext cx="661988" cy="795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162" name="TextBox 28"/>
          <p:cNvSpPr txBox="1">
            <a:spLocks noChangeArrowheads="1"/>
          </p:cNvSpPr>
          <p:nvPr/>
        </p:nvSpPr>
        <p:spPr bwMode="auto">
          <a:xfrm>
            <a:off x="455613" y="3489325"/>
            <a:ext cx="16335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en-US" sz="2400">
                <a:solidFill>
                  <a:schemeClr val="tx1"/>
                </a:solidFill>
                <a:latin charset="0" panose="020b0504020000000003" pitchFamily="34" typeface="Segoe Script"/>
                <a:ea charset="-122" pitchFamily="2" typeface="宋体"/>
              </a:rPr>
              <a:t>contents</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矩形 24"/>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7171" name="图片 1"/>
          <p:cNvPicPr>
            <a:picLocks noChangeAspect="1"/>
          </p:cNvPicPr>
          <p:nvPr/>
        </p:nvPicPr>
        <p:blipFill>
          <a:blip r:embed="rId4">
            <a:extLst>
              <a:ext uri="{28A0092B-C50C-407E-A947-70E740481C1C}">
                <a14:useLocalDpi val="0"/>
              </a:ext>
            </a:extLst>
          </a:blip>
          <a:stretch>
            <a:fillRect/>
          </a:stretch>
        </p:blipFill>
        <p:spPr bwMode="auto">
          <a:xfrm>
            <a:off x="8872538" y="5094288"/>
            <a:ext cx="2890837" cy="9858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172" name="TextBox 26"/>
          <p:cNvSpPr txBox="1">
            <a:spLocks noChangeArrowheads="1"/>
          </p:cNvSpPr>
          <p:nvPr/>
        </p:nvSpPr>
        <p:spPr bwMode="auto">
          <a:xfrm>
            <a:off x="9172574" y="3011488"/>
            <a:ext cx="22907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en-US" sz="2400">
                <a:solidFill>
                  <a:schemeClr val="tx1"/>
                </a:solidFill>
                <a:latin charset="0" panose="020b0504020000000003" pitchFamily="34" typeface="Segoe Script"/>
                <a:ea charset="-128" pitchFamily="34" typeface="【嵐】芊柔体"/>
              </a:rPr>
              <a:t>Our meeting</a:t>
            </a:r>
          </a:p>
        </p:txBody>
      </p:sp>
      <p:sp>
        <p:nvSpPr>
          <p:cNvPr id="28" name="文本框 11"/>
          <p:cNvSpPr txBox="1"/>
          <p:nvPr>
            <p:custDataLst>
              <p:tags r:id="rId5"/>
            </p:custDataLst>
          </p:nvPr>
        </p:nvSpPr>
        <p:spPr>
          <a:xfrm>
            <a:off x="8951913" y="3094038"/>
            <a:ext cx="2732087" cy="1436687"/>
          </a:xfrm>
          <a:prstGeom prst="rect">
            <a:avLst/>
          </a:prstGeom>
          <a:noFill/>
        </p:spPr>
        <p:txBody>
          <a:bodyPr anchor="ctr"/>
          <a:lstStyle/>
          <a:p>
            <a:pPr algn="ctr" fontAlgn="auto">
              <a:spcBef>
                <a:spcPct val="0"/>
              </a:spcBef>
              <a:spcAft>
                <a:spcPct val="0"/>
              </a:spcAft>
              <a:defRPr/>
            </a:pPr>
            <a:r>
              <a:rPr altLang="zh-CN" lang="da-DK" sz="1600">
                <a:solidFill>
                  <a:srgbClr val="564E49"/>
                </a:solidFill>
                <a:latin typeface="+mn-lt"/>
                <a:ea typeface="+mn-ea"/>
              </a:rPr>
              <a:t>You wanna tell me why I make you so uncomfortable?</a:t>
            </a:r>
          </a:p>
        </p:txBody>
      </p:sp>
      <p:sp>
        <p:nvSpPr>
          <p:cNvPr id="7174" name="文本框 11"/>
          <p:cNvSpPr txBox="1">
            <a:spLocks noChangeArrowheads="1"/>
          </p:cNvSpPr>
          <p:nvPr>
            <p:custDataLst>
              <p:tags r:id="rId6"/>
            </p:custDataLst>
          </p:nvPr>
        </p:nvSpPr>
        <p:spPr bwMode="auto">
          <a:xfrm>
            <a:off x="9631363" y="2163763"/>
            <a:ext cx="1373187" cy="712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da-DK" sz="6000">
                <a:solidFill>
                  <a:srgbClr val="564E49"/>
                </a:solidFill>
                <a:latin charset="0" pitchFamily="82" typeface="Stencil Std"/>
                <a:ea charset="-122" pitchFamily="2" typeface="宋体"/>
              </a:rPr>
              <a:t>01</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8195" name="图片 3"/>
          <p:cNvPicPr>
            <a:picLocks noChangeAspect="1"/>
          </p:cNvPicPr>
          <p:nvPr/>
        </p:nvPicPr>
        <p:blipFill>
          <a:blip r:embed="rId2">
            <a:extLst>
              <a:ext uri="{28A0092B-C50C-407E-A947-70E740481C1C}">
                <a14:useLocalDpi val="0"/>
              </a:ext>
            </a:extLst>
          </a:blip>
          <a:stretch>
            <a:fillRect/>
          </a:stretch>
        </p:blipFill>
        <p:spPr bwMode="auto">
          <a:xfrm>
            <a:off x="138113" y="190500"/>
            <a:ext cx="2763837" cy="942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 name="矩形 5"/>
          <p:cNvSpPr/>
          <p:nvPr/>
        </p:nvSpPr>
        <p:spPr>
          <a:xfrm>
            <a:off x="1760538" y="1873250"/>
            <a:ext cx="2281237" cy="2281238"/>
          </a:xfrm>
          <a:prstGeom prst="rect">
            <a:avLst/>
          </a:prstGeom>
          <a:blipFill>
            <a:blip r:embed="rId3"/>
            <a:stretch>
              <a:fillRect/>
            </a:stretch>
          </a:bli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7" name="矩形 6"/>
          <p:cNvSpPr/>
          <p:nvPr/>
        </p:nvSpPr>
        <p:spPr>
          <a:xfrm>
            <a:off x="4956175" y="1873250"/>
            <a:ext cx="2279650" cy="2281238"/>
          </a:xfrm>
          <a:prstGeom prst="rect">
            <a:avLst/>
          </a:prstGeom>
          <a:blipFill>
            <a:blip r:embed="rId4"/>
            <a:stretch>
              <a:fillRect/>
            </a:stretch>
          </a:bli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8" name="矩形 7"/>
          <p:cNvSpPr/>
          <p:nvPr/>
        </p:nvSpPr>
        <p:spPr>
          <a:xfrm>
            <a:off x="8175625" y="1873250"/>
            <a:ext cx="2279650" cy="2281238"/>
          </a:xfrm>
          <a:prstGeom prst="rect">
            <a:avLst/>
          </a:prstGeom>
          <a:blipFill>
            <a:blip r:embed="rId5"/>
            <a:stretch>
              <a:fillRect/>
            </a:stretch>
          </a:blip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8199" name="TextBox 1"/>
          <p:cNvSpPr txBox="1">
            <a:spLocks noChangeArrowheads="1"/>
          </p:cNvSpPr>
          <p:nvPr/>
        </p:nvSpPr>
        <p:spPr bwMode="auto">
          <a:xfrm>
            <a:off x="5683250" y="4402138"/>
            <a:ext cx="82550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en-US" sz="1600">
                <a:solidFill>
                  <a:schemeClr val="tx1"/>
                </a:solidFill>
                <a:latin charset="0" panose="020b0504020000000003" pitchFamily="34" typeface="Segoe Script"/>
                <a:ea charset="-128" pitchFamily="34" typeface="【嵐】芊柔体"/>
              </a:rPr>
              <a:t>Luffy</a:t>
            </a:r>
          </a:p>
        </p:txBody>
      </p:sp>
      <p:sp>
        <p:nvSpPr>
          <p:cNvPr id="8200" name="TextBox 1"/>
          <p:cNvSpPr txBox="1">
            <a:spLocks noChangeArrowheads="1"/>
          </p:cNvSpPr>
          <p:nvPr/>
        </p:nvSpPr>
        <p:spPr bwMode="auto">
          <a:xfrm>
            <a:off x="8951914" y="4402138"/>
            <a:ext cx="72707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en-US" sz="1600">
                <a:solidFill>
                  <a:schemeClr val="tx1"/>
                </a:solidFill>
                <a:latin charset="0" panose="020b0504020000000003" pitchFamily="34" typeface="Segoe Script"/>
                <a:ea charset="-128" pitchFamily="34" typeface="【嵐】芊柔体"/>
              </a:rPr>
              <a:t>Sabo </a:t>
            </a:r>
          </a:p>
        </p:txBody>
      </p:sp>
      <p:sp>
        <p:nvSpPr>
          <p:cNvPr id="8201" name="TextBox 1"/>
          <p:cNvSpPr txBox="1">
            <a:spLocks noChangeArrowheads="1"/>
          </p:cNvSpPr>
          <p:nvPr/>
        </p:nvSpPr>
        <p:spPr bwMode="auto">
          <a:xfrm>
            <a:off x="2543175" y="4402138"/>
            <a:ext cx="71596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en-US" sz="1600">
                <a:solidFill>
                  <a:schemeClr val="tx1"/>
                </a:solidFill>
                <a:latin charset="0" panose="020b0504020000000003" pitchFamily="34" typeface="Segoe Script"/>
                <a:ea charset="-128" pitchFamily="34" typeface="【嵐】芊柔体"/>
              </a:rPr>
              <a:t>ACE</a:t>
            </a:r>
          </a:p>
        </p:txBody>
      </p:sp>
      <p:sp>
        <p:nvSpPr>
          <p:cNvPr id="12" name="文本框 11"/>
          <p:cNvSpPr txBox="1"/>
          <p:nvPr>
            <p:custDataLst>
              <p:tags r:id="rId6"/>
            </p:custDataLst>
          </p:nvPr>
        </p:nvSpPr>
        <p:spPr>
          <a:xfrm>
            <a:off x="1687513" y="4881563"/>
            <a:ext cx="2354262" cy="942975"/>
          </a:xfrm>
          <a:prstGeom prst="rect">
            <a:avLst/>
          </a:prstGeom>
          <a:noFill/>
        </p:spPr>
        <p:txBody>
          <a:bodyPr anchor="ctr">
            <a:normAutofit fontScale="92500" lnSpcReduction="10000"/>
          </a:bodyPr>
          <a:lstStyle/>
          <a:p>
            <a:pPr algn="ctr" fontAlgn="auto">
              <a:spcBef>
                <a:spcPct val="0"/>
              </a:spcBef>
              <a:spcAft>
                <a:spcPct val="0"/>
              </a:spcAft>
              <a:defRPr/>
            </a:pPr>
            <a:r>
              <a:rPr altLang="zh-CN" lang="da-DK" sz="1600">
                <a:solidFill>
                  <a:srgbClr val="564E49"/>
                </a:solidFill>
                <a:latin typeface="+mn-lt"/>
                <a:ea typeface="+mn-ea"/>
              </a:rPr>
              <a:t>Lorem ipsum dolor sit ametLorem ipsum dolor sit amet</a:t>
            </a:r>
          </a:p>
          <a:p>
            <a:pPr algn="ctr" fontAlgn="auto">
              <a:spcBef>
                <a:spcPct val="0"/>
              </a:spcBef>
              <a:spcAft>
                <a:spcPct val="0"/>
              </a:spcAft>
              <a:defRPr/>
            </a:pPr>
            <a:r>
              <a:rPr altLang="zh-CN" lang="da-DK" sz="1600">
                <a:solidFill>
                  <a:srgbClr val="564E49"/>
                </a:solidFill>
                <a:latin typeface="+mn-lt"/>
                <a:ea typeface="+mn-ea"/>
              </a:rPr>
              <a:t>Lorem ipsum dolor sit amet</a:t>
            </a:r>
          </a:p>
        </p:txBody>
      </p:sp>
      <p:sp>
        <p:nvSpPr>
          <p:cNvPr id="13" name="文本框 11"/>
          <p:cNvSpPr txBox="1"/>
          <p:nvPr>
            <p:custDataLst>
              <p:tags r:id="rId7"/>
            </p:custDataLst>
          </p:nvPr>
        </p:nvSpPr>
        <p:spPr>
          <a:xfrm>
            <a:off x="4956175" y="4881563"/>
            <a:ext cx="2352675" cy="942975"/>
          </a:xfrm>
          <a:prstGeom prst="rect">
            <a:avLst/>
          </a:prstGeom>
          <a:noFill/>
        </p:spPr>
        <p:txBody>
          <a:bodyPr anchor="ctr">
            <a:normAutofit fontScale="92500" lnSpcReduction="10000"/>
          </a:bodyPr>
          <a:lstStyle/>
          <a:p>
            <a:pPr algn="ctr" fontAlgn="auto">
              <a:spcBef>
                <a:spcPct val="0"/>
              </a:spcBef>
              <a:spcAft>
                <a:spcPct val="0"/>
              </a:spcAft>
              <a:defRPr/>
            </a:pPr>
            <a:r>
              <a:rPr altLang="zh-CN" lang="da-DK" sz="1600">
                <a:solidFill>
                  <a:srgbClr val="564E49"/>
                </a:solidFill>
                <a:latin typeface="+mn-lt"/>
                <a:ea typeface="+mn-ea"/>
              </a:rPr>
              <a:t>Lorem ipsum dolor sit ametLorem ipsum dolor sit amet</a:t>
            </a:r>
          </a:p>
          <a:p>
            <a:pPr algn="ctr" fontAlgn="auto">
              <a:spcBef>
                <a:spcPct val="0"/>
              </a:spcBef>
              <a:spcAft>
                <a:spcPct val="0"/>
              </a:spcAft>
              <a:defRPr/>
            </a:pPr>
            <a:r>
              <a:rPr altLang="zh-CN" lang="da-DK" sz="1600">
                <a:solidFill>
                  <a:srgbClr val="564E49"/>
                </a:solidFill>
                <a:latin typeface="+mn-lt"/>
                <a:ea typeface="+mn-ea"/>
              </a:rPr>
              <a:t>Lorem ipsum dolor sit amet</a:t>
            </a:r>
          </a:p>
        </p:txBody>
      </p:sp>
      <p:sp>
        <p:nvSpPr>
          <p:cNvPr id="15" name="文本框 11"/>
          <p:cNvSpPr txBox="1"/>
          <p:nvPr>
            <p:custDataLst>
              <p:tags r:id="rId8"/>
            </p:custDataLst>
          </p:nvPr>
        </p:nvSpPr>
        <p:spPr>
          <a:xfrm>
            <a:off x="8175625" y="4881563"/>
            <a:ext cx="2352675" cy="942975"/>
          </a:xfrm>
          <a:prstGeom prst="rect">
            <a:avLst/>
          </a:prstGeom>
          <a:noFill/>
        </p:spPr>
        <p:txBody>
          <a:bodyPr anchor="ctr">
            <a:normAutofit fontScale="92500" lnSpcReduction="10000"/>
          </a:bodyPr>
          <a:lstStyle/>
          <a:p>
            <a:pPr algn="ctr" fontAlgn="auto">
              <a:spcBef>
                <a:spcPct val="0"/>
              </a:spcBef>
              <a:spcAft>
                <a:spcPct val="0"/>
              </a:spcAft>
              <a:defRPr/>
            </a:pPr>
            <a:r>
              <a:rPr altLang="zh-CN" lang="da-DK" sz="1600">
                <a:solidFill>
                  <a:srgbClr val="564E49"/>
                </a:solidFill>
                <a:latin typeface="+mn-lt"/>
                <a:ea typeface="+mn-ea"/>
              </a:rPr>
              <a:t>Lorem ipsum dolor sit ametLorem ipsum dolor sit amet</a:t>
            </a:r>
          </a:p>
          <a:p>
            <a:pPr algn="ctr" fontAlgn="auto">
              <a:spcBef>
                <a:spcPct val="0"/>
              </a:spcBef>
              <a:spcAft>
                <a:spcPct val="0"/>
              </a:spcAft>
              <a:defRPr/>
            </a:pPr>
            <a:r>
              <a:rPr altLang="zh-CN" lang="da-DK" sz="1600">
                <a:solidFill>
                  <a:srgbClr val="564E49"/>
                </a:solidFill>
                <a:latin typeface="+mn-lt"/>
                <a:ea typeface="+mn-ea"/>
              </a:rPr>
              <a:t>Lorem ipsum dolor sit amet</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9219" name="图片 1"/>
          <p:cNvPicPr>
            <a:picLocks noChangeAspect="1"/>
          </p:cNvPicPr>
          <p:nvPr/>
        </p:nvPicPr>
        <p:blipFill>
          <a:blip r:embed="rId4">
            <a:extLst>
              <a:ext uri="{28A0092B-C50C-407E-A947-70E740481C1C}">
                <a14:useLocalDpi val="0"/>
              </a:ext>
            </a:extLst>
          </a:blip>
          <a:stretch>
            <a:fillRect/>
          </a:stretch>
        </p:blipFill>
        <p:spPr bwMode="auto">
          <a:xfrm>
            <a:off x="1644650" y="2301875"/>
            <a:ext cx="457200" cy="555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220" name="文本框 11"/>
          <p:cNvSpPr txBox="1">
            <a:spLocks noChangeArrowheads="1"/>
          </p:cNvSpPr>
          <p:nvPr>
            <p:custDataLst>
              <p:tags r:id="rId5"/>
            </p:custDataLst>
          </p:nvPr>
        </p:nvSpPr>
        <p:spPr bwMode="auto">
          <a:xfrm>
            <a:off x="2100263" y="2290763"/>
            <a:ext cx="1371600" cy="712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da-DK" sz="3600">
                <a:solidFill>
                  <a:srgbClr val="564E49"/>
                </a:solidFill>
                <a:latin charset="0" pitchFamily="82" typeface="Stencil Std"/>
                <a:ea charset="-122" pitchFamily="2" typeface="宋体"/>
              </a:rPr>
              <a:t>01</a:t>
            </a:r>
          </a:p>
        </p:txBody>
      </p:sp>
      <p:sp>
        <p:nvSpPr>
          <p:cNvPr id="5" name="文本框 11"/>
          <p:cNvSpPr txBox="1"/>
          <p:nvPr>
            <p:custDataLst>
              <p:tags r:id="rId6"/>
            </p:custDataLst>
          </p:nvPr>
        </p:nvSpPr>
        <p:spPr>
          <a:xfrm>
            <a:off x="2719388" y="2533650"/>
            <a:ext cx="4865687" cy="400050"/>
          </a:xfrm>
          <a:prstGeom prst="rect">
            <a:avLst/>
          </a:prstGeom>
          <a:noFill/>
        </p:spPr>
        <p:txBody>
          <a:bodyPr anchor="ctr">
            <a:normAutofit/>
          </a:bodyPr>
          <a:lstStyle/>
          <a:p>
            <a:pPr fontAlgn="auto">
              <a:spcBef>
                <a:spcPct val="0"/>
              </a:spcBef>
              <a:spcAft>
                <a:spcPct val="0"/>
              </a:spcAft>
              <a:defRPr/>
            </a:pPr>
            <a:r>
              <a:rPr altLang="zh-CN" lang="da-DK" sz="1600">
                <a:solidFill>
                  <a:srgbClr val="564E49"/>
                </a:solidFill>
                <a:latin charset="0" panose="020b0504020000000003" pitchFamily="34" typeface="Segoe Script"/>
                <a:ea typeface="+mn-ea"/>
              </a:rPr>
              <a:t>Lorem ipsum dolor sit amet</a:t>
            </a:r>
          </a:p>
        </p:txBody>
      </p:sp>
      <p:sp>
        <p:nvSpPr>
          <p:cNvPr id="6" name="文本框 11"/>
          <p:cNvSpPr txBox="1"/>
          <p:nvPr>
            <p:custDataLst>
              <p:tags r:id="rId7"/>
            </p:custDataLst>
          </p:nvPr>
        </p:nvSpPr>
        <p:spPr>
          <a:xfrm>
            <a:off x="1646238" y="2632075"/>
            <a:ext cx="4865687" cy="1527175"/>
          </a:xfrm>
          <a:prstGeom prst="rect">
            <a:avLst/>
          </a:prstGeom>
          <a:noFill/>
        </p:spPr>
        <p:txBody>
          <a:bodyPr anchor="ctr">
            <a:normAutofit/>
          </a:bodyPr>
          <a:lstStyle/>
          <a:p>
            <a:pPr algn="ctr" fontAlgn="auto">
              <a:spcBef>
                <a:spcPct val="0"/>
              </a:spcBef>
              <a:spcAft>
                <a:spcPct val="0"/>
              </a:spcAft>
              <a:defRPr/>
            </a:pPr>
            <a:r>
              <a:rPr altLang="zh-CN" lang="en-US" sz="1400"/>
              <a:t>Yelling to all my friends gather around the field,  Wait for you everyday just to catch the eels. Since the rain has stopped now let's go to catch the eels. Oh, boy please stand still don't fall into muddy field. Since the rain has let's go to catch the eels.</a:t>
            </a:r>
          </a:p>
        </p:txBody>
      </p:sp>
      <p:pic>
        <p:nvPicPr>
          <p:cNvPr id="9223" name="图片 7"/>
          <p:cNvPicPr>
            <a:picLocks noChangeAspect="1"/>
          </p:cNvPicPr>
          <p:nvPr/>
        </p:nvPicPr>
        <p:blipFill>
          <a:blip r:embed="rId4">
            <a:extLst>
              <a:ext uri="{28A0092B-C50C-407E-A947-70E740481C1C}">
                <a14:useLocalDpi val="0"/>
              </a:ext>
            </a:extLst>
          </a:blip>
          <a:stretch>
            <a:fillRect/>
          </a:stretch>
        </p:blipFill>
        <p:spPr bwMode="auto">
          <a:xfrm>
            <a:off x="1644650" y="4217988"/>
            <a:ext cx="457200" cy="555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224" name="文本框 11"/>
          <p:cNvSpPr txBox="1">
            <a:spLocks noChangeArrowheads="1"/>
          </p:cNvSpPr>
          <p:nvPr>
            <p:custDataLst>
              <p:tags r:id="rId8"/>
            </p:custDataLst>
          </p:nvPr>
        </p:nvSpPr>
        <p:spPr bwMode="auto">
          <a:xfrm>
            <a:off x="2100263" y="4206875"/>
            <a:ext cx="1371600" cy="712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da-DK" sz="3600">
                <a:solidFill>
                  <a:srgbClr val="564E49"/>
                </a:solidFill>
                <a:latin charset="0" pitchFamily="82" typeface="Stencil Std"/>
                <a:ea charset="-122" pitchFamily="2" typeface="宋体"/>
              </a:rPr>
              <a:t>02</a:t>
            </a:r>
          </a:p>
        </p:txBody>
      </p:sp>
      <p:sp>
        <p:nvSpPr>
          <p:cNvPr id="10" name="文本框 11"/>
          <p:cNvSpPr txBox="1"/>
          <p:nvPr>
            <p:custDataLst>
              <p:tags r:id="rId9"/>
            </p:custDataLst>
          </p:nvPr>
        </p:nvSpPr>
        <p:spPr>
          <a:xfrm>
            <a:off x="1644650" y="4548188"/>
            <a:ext cx="4867275" cy="1527175"/>
          </a:xfrm>
          <a:prstGeom prst="rect">
            <a:avLst/>
          </a:prstGeom>
          <a:noFill/>
        </p:spPr>
        <p:txBody>
          <a:bodyPr anchor="ctr">
            <a:normAutofit/>
          </a:bodyPr>
          <a:lstStyle/>
          <a:p>
            <a:pPr algn="ctr" fontAlgn="auto">
              <a:spcBef>
                <a:spcPct val="0"/>
              </a:spcBef>
              <a:spcAft>
                <a:spcPct val="0"/>
              </a:spcAft>
              <a:defRPr/>
            </a:pPr>
            <a:r>
              <a:rPr altLang="zh-CN" lang="en-US" sz="1400"/>
              <a:t>Yelling to all my friends gather around the field,  Wait for you everyday just to catch the eels. Since the rain has stopped now let's go to catch the eels. Oh, boy please stand still don't fall into muddy field. Since the rain has let's go to catch the eels.</a:t>
            </a:r>
          </a:p>
        </p:txBody>
      </p:sp>
      <p:sp>
        <p:nvSpPr>
          <p:cNvPr id="11" name="文本框 11"/>
          <p:cNvSpPr txBox="1"/>
          <p:nvPr>
            <p:custDataLst>
              <p:tags r:id="rId10"/>
            </p:custDataLst>
          </p:nvPr>
        </p:nvSpPr>
        <p:spPr>
          <a:xfrm>
            <a:off x="2717800" y="4446588"/>
            <a:ext cx="4865688" cy="400050"/>
          </a:xfrm>
          <a:prstGeom prst="rect">
            <a:avLst/>
          </a:prstGeom>
          <a:noFill/>
        </p:spPr>
        <p:txBody>
          <a:bodyPr anchor="ctr">
            <a:normAutofit/>
          </a:bodyPr>
          <a:lstStyle/>
          <a:p>
            <a:pPr fontAlgn="auto">
              <a:spcBef>
                <a:spcPct val="0"/>
              </a:spcBef>
              <a:spcAft>
                <a:spcPct val="0"/>
              </a:spcAft>
              <a:defRPr/>
            </a:pPr>
            <a:r>
              <a:rPr altLang="zh-CN" lang="da-DK" sz="1600">
                <a:solidFill>
                  <a:srgbClr val="564E49"/>
                </a:solidFill>
                <a:latin charset="0" panose="020b0504020000000003" pitchFamily="34" typeface="Segoe Script"/>
                <a:ea typeface="+mn-ea"/>
              </a:rPr>
              <a:t>Lorem ipsum dolor sit amet</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10243" name="图片 1"/>
          <p:cNvPicPr>
            <a:picLocks noChangeAspect="1"/>
          </p:cNvPicPr>
          <p:nvPr/>
        </p:nvPicPr>
        <p:blipFill>
          <a:blip r:embed="rId4">
            <a:extLst>
              <a:ext uri="{28A0092B-C50C-407E-A947-70E740481C1C}">
                <a14:useLocalDpi val="0"/>
              </a:ext>
            </a:extLst>
          </a:blip>
          <a:stretch>
            <a:fillRect/>
          </a:stretch>
        </p:blipFill>
        <p:spPr bwMode="auto">
          <a:xfrm>
            <a:off x="9321800" y="5241925"/>
            <a:ext cx="2378075" cy="8112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44" name="TextBox 26"/>
          <p:cNvSpPr txBox="1">
            <a:spLocks noChangeArrowheads="1"/>
          </p:cNvSpPr>
          <p:nvPr/>
        </p:nvSpPr>
        <p:spPr bwMode="auto">
          <a:xfrm>
            <a:off x="701675" y="1055688"/>
            <a:ext cx="22907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en-US" sz="2400">
                <a:solidFill>
                  <a:schemeClr val="tx1"/>
                </a:solidFill>
                <a:latin charset="0" panose="020b0504020000000003" pitchFamily="34" typeface="Segoe Script"/>
                <a:ea charset="-128" pitchFamily="34" typeface="【嵐】芊柔体"/>
              </a:rPr>
              <a:t>Our dream</a:t>
            </a:r>
          </a:p>
        </p:txBody>
      </p:sp>
      <p:sp>
        <p:nvSpPr>
          <p:cNvPr id="13" name="文本框 11"/>
          <p:cNvSpPr txBox="1"/>
          <p:nvPr>
            <p:custDataLst>
              <p:tags r:id="rId5"/>
            </p:custDataLst>
          </p:nvPr>
        </p:nvSpPr>
        <p:spPr>
          <a:xfrm>
            <a:off x="644525" y="1446213"/>
            <a:ext cx="5170488" cy="590550"/>
          </a:xfrm>
          <a:prstGeom prst="rect">
            <a:avLst/>
          </a:prstGeom>
          <a:noFill/>
        </p:spPr>
        <p:txBody>
          <a:bodyPr anchor="ctr"/>
          <a:lstStyle/>
          <a:p>
            <a:pPr fontAlgn="auto">
              <a:spcBef>
                <a:spcPct val="0"/>
              </a:spcBef>
              <a:spcAft>
                <a:spcPct val="0"/>
              </a:spcAft>
              <a:defRPr/>
            </a:pPr>
            <a:r>
              <a:rPr altLang="zh-CN" lang="da-DK" sz="1600">
                <a:solidFill>
                  <a:srgbClr val="564E49"/>
                </a:solidFill>
                <a:latin typeface="+mn-lt"/>
                <a:ea typeface="+mn-ea"/>
              </a:rPr>
              <a:t>We all thought we could be captain, so we were meant to be separate.</a:t>
            </a:r>
          </a:p>
        </p:txBody>
      </p:sp>
      <p:sp>
        <p:nvSpPr>
          <p:cNvPr id="10246" name="文本框 11"/>
          <p:cNvSpPr txBox="1">
            <a:spLocks noChangeArrowheads="1"/>
          </p:cNvSpPr>
          <p:nvPr>
            <p:custDataLst>
              <p:tags r:id="rId6"/>
            </p:custDataLst>
          </p:nvPr>
        </p:nvSpPr>
        <p:spPr bwMode="auto">
          <a:xfrm>
            <a:off x="701675" y="311150"/>
            <a:ext cx="1373188" cy="712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da-DK" sz="6000">
                <a:solidFill>
                  <a:srgbClr val="564E49"/>
                </a:solidFill>
                <a:latin charset="0" pitchFamily="82" typeface="Stencil Std"/>
                <a:ea charset="-122" pitchFamily="2" typeface="宋体"/>
              </a:rPr>
              <a:t>02</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11267" name="图片 2"/>
          <p:cNvPicPr>
            <a:picLocks noChangeAspect="1"/>
          </p:cNvPicPr>
          <p:nvPr/>
        </p:nvPicPr>
        <p:blipFill>
          <a:blip r:embed="rId4">
            <a:extLst>
              <a:ext uri="{28A0092B-C50C-407E-A947-70E740481C1C}">
                <a14:useLocalDpi val="0"/>
              </a:ext>
            </a:extLst>
          </a:blip>
          <a:stretch>
            <a:fillRect/>
          </a:stretch>
        </p:blipFill>
        <p:spPr bwMode="auto">
          <a:xfrm>
            <a:off x="115888" y="157163"/>
            <a:ext cx="2108200" cy="719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 name="任意多边形 3"/>
          <p:cNvSpPr/>
          <p:nvPr/>
        </p:nvSpPr>
        <p:spPr>
          <a:xfrm rot="20582866">
            <a:off x="3370263" y="1274763"/>
            <a:ext cx="8067675" cy="1498600"/>
          </a:xfrm>
          <a:custGeom>
            <a:gdLst>
              <a:gd fmla="*/ 8066439 w 8066439" name="connsiteX0"/>
              <a:gd fmla="*/ 607877 h 1498390" name="connsiteY0"/>
              <a:gd fmla="*/ 6671733 w 8066439" name="connsiteX1"/>
              <a:gd fmla="*/ 53094 h 1498390" name="connsiteY1"/>
              <a:gd fmla="*/ 5689600 w 8066439" name="connsiteX2"/>
              <a:gd fmla="*/ 1351316 h 1498390" name="connsiteY2"/>
              <a:gd fmla="*/ 3759200 w 8066439" name="connsiteX3"/>
              <a:gd fmla="*/ 312738 h 1498390" name="connsiteY3"/>
              <a:gd fmla="*/ 2269066 w 8066439" name="connsiteX4"/>
              <a:gd fmla="*/ 1498072 h 1498390" name="connsiteY4"/>
              <a:gd fmla="*/ 1049866 w 8066439" name="connsiteX5"/>
              <a:gd fmla="*/ 177272 h 1498390" name="connsiteY5"/>
              <a:gd fmla="*/ 0 w 8066439" name="connsiteX6"/>
              <a:gd fmla="*/ 211138 h 149839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98390" w="8066439">
                <a:moveTo>
                  <a:pt x="8066439" y="607877"/>
                </a:moveTo>
                <a:cubicBezTo>
                  <a:pt x="7341147" y="-12791"/>
                  <a:pt x="7067873" y="-70813"/>
                  <a:pt x="6671733" y="53094"/>
                </a:cubicBezTo>
                <a:cubicBezTo>
                  <a:pt x="6275593" y="177001"/>
                  <a:pt x="6175022" y="1308042"/>
                  <a:pt x="5689600" y="1351316"/>
                </a:cubicBezTo>
                <a:cubicBezTo>
                  <a:pt x="5204178" y="1394590"/>
                  <a:pt x="4329289" y="288279"/>
                  <a:pt x="3759200" y="312738"/>
                </a:cubicBezTo>
                <a:cubicBezTo>
                  <a:pt x="3189111" y="337197"/>
                  <a:pt x="2720622" y="1520650"/>
                  <a:pt x="2269066" y="1498072"/>
                </a:cubicBezTo>
                <a:cubicBezTo>
                  <a:pt x="1817510" y="1475494"/>
                  <a:pt x="1428044" y="391761"/>
                  <a:pt x="1049866" y="177272"/>
                </a:cubicBezTo>
                <a:cubicBezTo>
                  <a:pt x="671688" y="-37217"/>
                  <a:pt x="268110" y="-29691"/>
                  <a:pt x="0" y="211138"/>
                </a:cubicBezTo>
              </a:path>
            </a:pathLst>
          </a:custGeom>
          <a:noFill/>
          <a:ln>
            <a:solidFill>
              <a:schemeClr val="bg2">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11269" name="图片 4"/>
          <p:cNvPicPr>
            <a:picLocks noChangeAspect="1"/>
          </p:cNvPicPr>
          <p:nvPr/>
        </p:nvPicPr>
        <p:blipFill>
          <a:blip r:embed="rId5">
            <a:extLst>
              <a:ext uri="{28A0092B-C50C-407E-A947-70E740481C1C}">
                <a14:useLocalDpi val="0"/>
              </a:ext>
            </a:extLst>
          </a:blip>
          <a:stretch>
            <a:fillRect/>
          </a:stretch>
        </p:blipFill>
        <p:spPr bwMode="auto">
          <a:xfrm>
            <a:off x="3986213" y="2184400"/>
            <a:ext cx="923925" cy="390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270" name="图片 5"/>
          <p:cNvPicPr>
            <a:picLocks noChangeAspect="1"/>
          </p:cNvPicPr>
          <p:nvPr/>
        </p:nvPicPr>
        <p:blipFill>
          <a:blip r:embed="rId6">
            <a:extLst>
              <a:ext uri="{28A0092B-C50C-407E-A947-70E740481C1C}">
                <a14:useLocalDpi val="0"/>
              </a:ext>
            </a:extLst>
          </a:blip>
          <a:stretch>
            <a:fillRect/>
          </a:stretch>
        </p:blipFill>
        <p:spPr bwMode="auto">
          <a:xfrm>
            <a:off x="5321300" y="3027363"/>
            <a:ext cx="1000125" cy="466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271" name="图片 7"/>
          <p:cNvPicPr>
            <a:picLocks noChangeAspect="1"/>
          </p:cNvPicPr>
          <p:nvPr/>
        </p:nvPicPr>
        <p:blipFill>
          <a:blip r:embed="rId5">
            <a:extLst>
              <a:ext uri="{28A0092B-C50C-407E-A947-70E740481C1C}">
                <a14:useLocalDpi val="0"/>
              </a:ext>
            </a:extLst>
          </a:blip>
          <a:stretch>
            <a:fillRect/>
          </a:stretch>
        </p:blipFill>
        <p:spPr bwMode="auto">
          <a:xfrm rot="-768419">
            <a:off x="6480175" y="1473200"/>
            <a:ext cx="923925" cy="390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272" name="图片 8"/>
          <p:cNvPicPr>
            <a:picLocks noChangeAspect="1"/>
          </p:cNvPicPr>
          <p:nvPr/>
        </p:nvPicPr>
        <p:blipFill>
          <a:blip r:embed="rId7">
            <a:extLst>
              <a:ext uri="{28A0092B-C50C-407E-A947-70E740481C1C}">
                <a14:useLocalDpi val="0"/>
              </a:ext>
            </a:extLst>
          </a:blip>
          <a:stretch>
            <a:fillRect/>
          </a:stretch>
        </p:blipFill>
        <p:spPr bwMode="auto">
          <a:xfrm>
            <a:off x="8480425" y="1884363"/>
            <a:ext cx="1238250" cy="495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273" name="图片 14"/>
          <p:cNvPicPr>
            <a:picLocks noChangeAspect="1"/>
          </p:cNvPicPr>
          <p:nvPr/>
        </p:nvPicPr>
        <p:blipFill>
          <a:blip r:embed="rId7">
            <a:extLst>
              <a:ext uri="{28A0092B-C50C-407E-A947-70E740481C1C}">
                <a14:useLocalDpi val="0"/>
              </a:ext>
            </a:extLst>
          </a:blip>
          <a:stretch>
            <a:fillRect/>
          </a:stretch>
        </p:blipFill>
        <p:spPr bwMode="auto">
          <a:xfrm flipH="1" rot="19527672">
            <a:off x="9313863" y="309563"/>
            <a:ext cx="1046162" cy="495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 name="文本框 11"/>
          <p:cNvSpPr txBox="1"/>
          <p:nvPr>
            <p:custDataLst>
              <p:tags r:id="rId8"/>
            </p:custDataLst>
          </p:nvPr>
        </p:nvSpPr>
        <p:spPr>
          <a:xfrm>
            <a:off x="3282950" y="1601788"/>
            <a:ext cx="2352675" cy="582612"/>
          </a:xfrm>
          <a:prstGeom prst="rect">
            <a:avLst/>
          </a:prstGeom>
          <a:noFill/>
        </p:spPr>
        <p:txBody>
          <a:bodyPr anchor="ctr">
            <a:normAutofit/>
          </a:bodyPr>
          <a:lstStyle/>
          <a:p>
            <a:pPr algn="ctr" fontAlgn="auto">
              <a:spcBef>
                <a:spcPct val="0"/>
              </a:spcBef>
              <a:spcAft>
                <a:spcPct val="0"/>
              </a:spcAft>
              <a:defRPr/>
            </a:pPr>
            <a:r>
              <a:rPr altLang="zh-CN" lang="da-DK" sz="1600">
                <a:solidFill>
                  <a:srgbClr val="564E49"/>
                </a:solidFill>
                <a:latin typeface="+mn-lt"/>
                <a:ea typeface="+mn-ea"/>
              </a:rPr>
              <a:t>01,Lorem ipsum dolor sit ametLorem</a:t>
            </a:r>
          </a:p>
        </p:txBody>
      </p:sp>
      <p:sp>
        <p:nvSpPr>
          <p:cNvPr id="18" name="文本框 11"/>
          <p:cNvSpPr txBox="1"/>
          <p:nvPr>
            <p:custDataLst>
              <p:tags r:id="rId9"/>
            </p:custDataLst>
          </p:nvPr>
        </p:nvSpPr>
        <p:spPr>
          <a:xfrm>
            <a:off x="5734050" y="863600"/>
            <a:ext cx="2354263" cy="582613"/>
          </a:xfrm>
          <a:prstGeom prst="rect">
            <a:avLst/>
          </a:prstGeom>
          <a:noFill/>
        </p:spPr>
        <p:txBody>
          <a:bodyPr anchor="ctr">
            <a:normAutofit/>
          </a:bodyPr>
          <a:lstStyle/>
          <a:p>
            <a:pPr algn="ctr" fontAlgn="auto">
              <a:spcBef>
                <a:spcPct val="0"/>
              </a:spcBef>
              <a:spcAft>
                <a:spcPct val="0"/>
              </a:spcAft>
              <a:defRPr/>
            </a:pPr>
            <a:r>
              <a:rPr altLang="zh-CN" lang="da-DK" sz="1600">
                <a:solidFill>
                  <a:srgbClr val="564E49"/>
                </a:solidFill>
                <a:latin typeface="+mn-lt"/>
                <a:ea typeface="+mn-ea"/>
              </a:rPr>
              <a:t>03,Lorem ipsum dolor sit ametLorem</a:t>
            </a:r>
          </a:p>
        </p:txBody>
      </p:sp>
      <p:sp>
        <p:nvSpPr>
          <p:cNvPr id="19" name="文本框 11"/>
          <p:cNvSpPr txBox="1"/>
          <p:nvPr>
            <p:custDataLst>
              <p:tags r:id="rId10"/>
            </p:custDataLst>
          </p:nvPr>
        </p:nvSpPr>
        <p:spPr>
          <a:xfrm>
            <a:off x="8088313" y="2417763"/>
            <a:ext cx="2354262" cy="581025"/>
          </a:xfrm>
          <a:prstGeom prst="rect">
            <a:avLst/>
          </a:prstGeom>
          <a:noFill/>
        </p:spPr>
        <p:txBody>
          <a:bodyPr anchor="ctr">
            <a:normAutofit/>
          </a:bodyPr>
          <a:lstStyle/>
          <a:p>
            <a:pPr algn="ctr" fontAlgn="auto">
              <a:spcBef>
                <a:spcPct val="0"/>
              </a:spcBef>
              <a:spcAft>
                <a:spcPct val="0"/>
              </a:spcAft>
              <a:defRPr/>
            </a:pPr>
            <a:r>
              <a:rPr altLang="zh-CN" lang="da-DK" sz="1600">
                <a:solidFill>
                  <a:srgbClr val="564E49"/>
                </a:solidFill>
                <a:latin typeface="+mn-lt"/>
                <a:ea typeface="+mn-ea"/>
              </a:rPr>
              <a:t>04,Lorem ipsum dolor sit ametLorem</a:t>
            </a:r>
          </a:p>
        </p:txBody>
      </p:sp>
      <p:sp>
        <p:nvSpPr>
          <p:cNvPr id="20" name="文本框 11"/>
          <p:cNvSpPr txBox="1"/>
          <p:nvPr>
            <p:custDataLst>
              <p:tags r:id="rId11"/>
            </p:custDataLst>
          </p:nvPr>
        </p:nvSpPr>
        <p:spPr>
          <a:xfrm>
            <a:off x="9882188" y="927100"/>
            <a:ext cx="2352675" cy="581025"/>
          </a:xfrm>
          <a:prstGeom prst="rect">
            <a:avLst/>
          </a:prstGeom>
          <a:noFill/>
        </p:spPr>
        <p:txBody>
          <a:bodyPr anchor="ctr">
            <a:normAutofit/>
          </a:bodyPr>
          <a:lstStyle/>
          <a:p>
            <a:pPr algn="ctr" fontAlgn="auto">
              <a:spcBef>
                <a:spcPct val="0"/>
              </a:spcBef>
              <a:spcAft>
                <a:spcPct val="0"/>
              </a:spcAft>
              <a:defRPr/>
            </a:pPr>
            <a:r>
              <a:rPr altLang="zh-CN" lang="da-DK" sz="1600">
                <a:solidFill>
                  <a:srgbClr val="564E49"/>
                </a:solidFill>
                <a:latin typeface="+mn-lt"/>
                <a:ea typeface="+mn-ea"/>
              </a:rPr>
              <a:t>05,Lorem ipsum dolor sit ametLorem</a:t>
            </a:r>
          </a:p>
        </p:txBody>
      </p:sp>
      <p:sp>
        <p:nvSpPr>
          <p:cNvPr id="21" name="文本框 11"/>
          <p:cNvSpPr txBox="1"/>
          <p:nvPr>
            <p:custDataLst>
              <p:tags r:id="rId12"/>
            </p:custDataLst>
          </p:nvPr>
        </p:nvSpPr>
        <p:spPr>
          <a:xfrm>
            <a:off x="4786313" y="3433763"/>
            <a:ext cx="2354262" cy="581025"/>
          </a:xfrm>
          <a:prstGeom prst="rect">
            <a:avLst/>
          </a:prstGeom>
          <a:noFill/>
        </p:spPr>
        <p:txBody>
          <a:bodyPr anchor="ctr">
            <a:normAutofit/>
          </a:bodyPr>
          <a:lstStyle/>
          <a:p>
            <a:pPr algn="ctr" fontAlgn="auto">
              <a:spcBef>
                <a:spcPct val="0"/>
              </a:spcBef>
              <a:spcAft>
                <a:spcPct val="0"/>
              </a:spcAft>
              <a:defRPr/>
            </a:pPr>
            <a:r>
              <a:rPr altLang="zh-CN" lang="da-DK" sz="1600">
                <a:solidFill>
                  <a:srgbClr val="564E49"/>
                </a:solidFill>
                <a:latin typeface="+mn-lt"/>
                <a:ea typeface="+mn-ea"/>
              </a:rPr>
              <a:t>02,Lorem ipsum dolor sit ametLorem</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12291" name="图片 1"/>
          <p:cNvPicPr>
            <a:picLocks noChangeAspect="1"/>
          </p:cNvPicPr>
          <p:nvPr/>
        </p:nvPicPr>
        <p:blipFill>
          <a:blip r:embed="rId4">
            <a:extLst>
              <a:ext uri="{28A0092B-C50C-407E-A947-70E740481C1C}">
                <a14:useLocalDpi val="0"/>
              </a:ext>
            </a:extLst>
          </a:blip>
          <a:stretch>
            <a:fillRect/>
          </a:stretch>
        </p:blipFill>
        <p:spPr bwMode="auto">
          <a:xfrm>
            <a:off x="192088" y="201613"/>
            <a:ext cx="2286000" cy="781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aphicFrame>
        <p:nvGraphicFramePr>
          <p:cNvPr id="6" name="图表 5"/>
          <p:cNvGraphicFramePr/>
          <p:nvPr/>
        </p:nvGraphicFramePr>
        <p:xfrm>
          <a:off x="6096000" y="1970185"/>
          <a:ext cx="5736166" cy="4015822"/>
        </p:xfrm>
        <a:graphic>
          <a:graphicData uri="http://schemas.openxmlformats.org/drawingml/2006/chart">
            <c:chart xmlns:c="http://schemas.openxmlformats.org/drawingml/2006/chart" r:id="rId5"/>
          </a:graphicData>
        </a:graphic>
      </p:graphicFrame>
      <p:sp>
        <p:nvSpPr>
          <p:cNvPr id="12293" name="TextBox 26"/>
          <p:cNvSpPr txBox="1">
            <a:spLocks noChangeArrowheads="1"/>
          </p:cNvSpPr>
          <p:nvPr/>
        </p:nvSpPr>
        <p:spPr bwMode="auto">
          <a:xfrm>
            <a:off x="1765300" y="1890713"/>
            <a:ext cx="26273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en-US" sz="3200">
                <a:solidFill>
                  <a:schemeClr val="tx1"/>
                </a:solidFill>
                <a:latin charset="0" panose="020b0504020000000003" pitchFamily="34" typeface="Segoe Script"/>
                <a:ea charset="-128" pitchFamily="34" typeface="【嵐】芊柔体"/>
              </a:rPr>
              <a:t>Our dream</a:t>
            </a:r>
          </a:p>
        </p:txBody>
      </p:sp>
      <p:sp>
        <p:nvSpPr>
          <p:cNvPr id="12" name="文本框 11"/>
          <p:cNvSpPr txBox="1"/>
          <p:nvPr>
            <p:custDataLst>
              <p:tags r:id="rId6"/>
            </p:custDataLst>
          </p:nvPr>
        </p:nvSpPr>
        <p:spPr>
          <a:xfrm>
            <a:off x="635000" y="2141538"/>
            <a:ext cx="4865688" cy="1527175"/>
          </a:xfrm>
          <a:prstGeom prst="rect">
            <a:avLst/>
          </a:prstGeom>
          <a:noFill/>
        </p:spPr>
        <p:txBody>
          <a:bodyPr anchor="ctr">
            <a:normAutofit/>
          </a:bodyPr>
          <a:lstStyle/>
          <a:p>
            <a:pPr algn="ctr" fontAlgn="auto">
              <a:spcBef>
                <a:spcPct val="0"/>
              </a:spcBef>
              <a:spcAft>
                <a:spcPct val="0"/>
              </a:spcAft>
              <a:defRPr/>
            </a:pPr>
            <a:r>
              <a:rPr altLang="zh-CN" lang="en-US" sz="1400"/>
              <a:t>Yelling to all my friends gather around the field,  Wait for you everyday just to catch the eels. Since the rain has stopped now let's go to catch the eels. Oh, boy please stand still don't fall into muddy field. Since the rain has let's go to catch the eels.</a:t>
            </a:r>
          </a:p>
        </p:txBody>
      </p:sp>
      <p:sp>
        <p:nvSpPr>
          <p:cNvPr id="14" name="KSO_Shape"/>
          <p:cNvSpPr>
            <a:spLocks noChangeAspect="1"/>
          </p:cNvSpPr>
          <p:nvPr/>
        </p:nvSpPr>
        <p:spPr bwMode="auto">
          <a:xfrm>
            <a:off x="1330325" y="1901825"/>
            <a:ext cx="377825" cy="431800"/>
          </a:xfrm>
          <a:custGeom>
            <a:gdLst>
              <a:gd fmla="*/ 2147483646 w 5237" name="T0"/>
              <a:gd fmla="*/ 2147483646 h 5987" name="T1"/>
              <a:gd fmla="*/ 2147483646 w 5237" name="T2"/>
              <a:gd fmla="*/ 289964101 h 5987" name="T3"/>
              <a:gd fmla="*/ 2147483646 w 5237" name="T4"/>
              <a:gd fmla="*/ 2147483646 h 5987" name="T5"/>
              <a:gd fmla="*/ 2147483646 w 5237" name="T6"/>
              <a:gd fmla="*/ 2147483646 h 5987" name="T7"/>
              <a:gd fmla="*/ 2147483646 w 5237" name="T8"/>
              <a:gd fmla="*/ 2147483646 h 5987" name="T9"/>
              <a:gd fmla="*/ 2147483646 w 5237" name="T10"/>
              <a:gd fmla="*/ 2147483646 h 5987" name="T11"/>
              <a:gd fmla="*/ 2147483646 w 5237" name="T12"/>
              <a:gd fmla="*/ 2147483646 h 5987" name="T13"/>
              <a:gd fmla="*/ 967080007 w 5237" name="T14"/>
              <a:gd fmla="*/ 2147483646 h 5987" name="T15"/>
              <a:gd fmla="*/ 2147483646 w 5237" name="T16"/>
              <a:gd fmla="*/ 2147483646 h 5987" name="T17"/>
              <a:gd fmla="*/ 2147483646 w 5237" name="T18"/>
              <a:gd fmla="*/ 2147483646 h 5987" name="T19"/>
              <a:gd fmla="*/ 2147483646 w 5237" name="T20"/>
              <a:gd fmla="*/ 2147483646 h 5987" name="T21"/>
              <a:gd fmla="*/ 2147483646 w 5237" name="T22"/>
              <a:gd fmla="*/ 2147483646 h 5987" name="T23"/>
              <a:gd fmla="*/ 2147483646 w 5237" name="T24"/>
              <a:gd fmla="*/ 2147483646 h 5987" name="T25"/>
              <a:gd fmla="*/ 2147483646 w 5237" name="T26"/>
              <a:gd fmla="*/ 2147483646 h 5987" name="T27"/>
              <a:gd fmla="*/ 805899847 w 5237" name="T28"/>
              <a:gd fmla="*/ 2147483646 h 5987" name="T29"/>
              <a:gd fmla="*/ 2147483646 w 5237" name="T30"/>
              <a:gd fmla="*/ 2147483646 h 5987" name="T31"/>
              <a:gd fmla="*/ 2147483646 w 5237" name="T32"/>
              <a:gd fmla="*/ 2147483646 h 5987" name="T33"/>
              <a:gd fmla="*/ 2147483646 w 5237" name="T34"/>
              <a:gd fmla="*/ 2147483646 h 5987" name="T35"/>
              <a:gd fmla="*/ 2147483646 w 5237" name="T36"/>
              <a:gd fmla="*/ 2147483646 h 5987" name="T37"/>
              <a:gd fmla="*/ 2147483646 w 5237" name="T38"/>
              <a:gd fmla="*/ 2147483646 h 5987" name="T39"/>
              <a:gd fmla="*/ 2147483646 w 5237" name="T40"/>
              <a:gd fmla="*/ 2147483646 h 5987" name="T41"/>
              <a:gd fmla="*/ 2147483646 w 5237" name="T42"/>
              <a:gd fmla="*/ 2147483646 h 5987" name="T43"/>
              <a:gd fmla="*/ 2147483646 w 5237" name="T44"/>
              <a:gd fmla="*/ 2147483646 h 5987" name="T45"/>
              <a:gd fmla="*/ 2147483646 w 5237" name="T46"/>
              <a:gd fmla="*/ 2147483646 h 5987" name="T47"/>
              <a:gd fmla="*/ 2147483646 w 5237" name="T48"/>
              <a:gd fmla="*/ 2147483646 h 5987" name="T49"/>
              <a:gd fmla="*/ 2147483646 w 5237" name="T50"/>
              <a:gd fmla="*/ 2147483646 h 5987" name="T51"/>
              <a:gd fmla="*/ 2147483646 w 5237" name="T52"/>
              <a:gd fmla="*/ 2147483646 h 5987" name="T53"/>
              <a:gd fmla="*/ 2147483646 w 5237" name="T54"/>
              <a:gd fmla="*/ 2147483646 h 5987" name="T55"/>
              <a:gd fmla="*/ 2147483646 w 5237" name="T56"/>
              <a:gd fmla="*/ 2147483646 h 5987" name="T57"/>
              <a:gd fmla="*/ 2147483646 w 5237" name="T58"/>
              <a:gd fmla="*/ 2147483646 h 5987" name="T59"/>
              <a:gd fmla="*/ 2147483646 w 5237" name="T60"/>
              <a:gd fmla="*/ 2147483646 h 5987" name="T61"/>
              <a:gd fmla="*/ 2147483646 w 5237" name="T62"/>
              <a:gd fmla="*/ 2147483646 h 5987" name="T63"/>
              <a:gd fmla="*/ 2147483646 w 5237" name="T64"/>
              <a:gd fmla="*/ 2147483646 h 5987" name="T65"/>
              <a:gd fmla="*/ 2147483646 w 5237" name="T66"/>
              <a:gd fmla="*/ 2147483646 h 5987" name="T67"/>
              <a:gd fmla="*/ 2147483646 w 5237" name="T68"/>
              <a:gd fmla="*/ 2147483646 h 5987" name="T69"/>
              <a:gd fmla="*/ 2147483646 w 5237" name="T70"/>
              <a:gd fmla="*/ 2147483646 h 5987" name="T71"/>
              <a:gd fmla="*/ 2147483646 w 5237" name="T72"/>
              <a:gd fmla="*/ 2147483646 h 5987" name="T73"/>
              <a:gd fmla="*/ 2147483646 w 5237" name="T74"/>
              <a:gd fmla="*/ 2147483646 h 5987" name="T75"/>
              <a:gd fmla="*/ 2147483646 w 5237" name="T76"/>
              <a:gd fmla="*/ 2147483646 h 5987" name="T77"/>
              <a:gd fmla="*/ 2147483646 w 5237" name="T78"/>
              <a:gd fmla="*/ 2147483646 h 5987" name="T79"/>
              <a:gd fmla="*/ 2147483646 w 5237" name="T80"/>
              <a:gd fmla="*/ 2147483646 h 5987" name="T81"/>
              <a:gd fmla="*/ 2147483646 w 5237" name="T82"/>
              <a:gd fmla="*/ 2147483646 h 5987" name="T83"/>
              <a:gd fmla="*/ 2147483646 w 5237" name="T84"/>
              <a:gd fmla="*/ 2147483646 h 5987" name="T85"/>
              <a:gd fmla="*/ 2147483646 w 5237" name="T86"/>
              <a:gd fmla="*/ 2147483646 h 5987" name="T87"/>
              <a:gd fmla="*/ 2147483646 w 5237" name="T88"/>
              <a:gd fmla="*/ 2147483646 h 5987" name="T89"/>
              <a:gd fmla="*/ 2147483646 w 5237" name="T90"/>
              <a:gd fmla="*/ 2147483646 h 5987" name="T91"/>
              <a:gd fmla="*/ 2147483646 w 5237" name="T92"/>
              <a:gd fmla="*/ 2147483646 h 5987" name="T93"/>
              <a:gd fmla="*/ 2147483646 w 5237" name="T94"/>
              <a:gd fmla="*/ 2147483646 h 5987" name="T95"/>
              <a:gd fmla="*/ 2147483646 w 5237" name="T96"/>
              <a:gd fmla="*/ 2147483646 h 5987" name="T97"/>
              <a:gd fmla="*/ 2147483646 w 5237" name="T98"/>
              <a:gd fmla="*/ 2147483646 h 5987" name="T99"/>
              <a:gd fmla="*/ 2147483646 w 5237" name="T100"/>
              <a:gd fmla="*/ 2147483646 h 5987" name="T101"/>
              <a:gd fmla="*/ 2147483646 w 5237" name="T102"/>
              <a:gd fmla="*/ 2147483646 h 5987" name="T103"/>
              <a:gd fmla="*/ 2147483646 w 5237" name="T104"/>
              <a:gd fmla="*/ 2147483646 h 5987" name="T105"/>
              <a:gd fmla="*/ 2147483646 w 5237" name="T106"/>
              <a:gd fmla="*/ 2147483646 h 5987" name="T107"/>
              <a:gd fmla="*/ 2147483646 w 5237" name="T108"/>
              <a:gd fmla="*/ 2147483646 h 5987" name="T109"/>
              <a:gd fmla="*/ 2147483646 w 5237" name="T110"/>
              <a:gd fmla="*/ 2147483646 h 5987" name="T111"/>
              <a:gd fmla="*/ 2147483646 w 5237" name="T112"/>
              <a:gd fmla="*/ 2147483646 h 5987" name="T113"/>
              <a:gd fmla="*/ 2147483646 w 5237" name="T114"/>
              <a:gd fmla="*/ 2147483646 h 5987" name="T115"/>
              <a:gd fmla="*/ 2147483646 w 5237" name="T116"/>
              <a:gd fmla="*/ 2147483646 h 5987" name="T117"/>
              <a:gd fmla="*/ 2147483646 w 5237" name="T118"/>
              <a:gd fmla="*/ 2147483646 h 5987" name="T119"/>
              <a:gd fmla="*/ 2147483646 w 5237" name="T120"/>
              <a:gd fmla="*/ 2147483646 h 5987" name="T121"/>
              <a:gd fmla="*/ 2147483646 w 5237" name="T122"/>
              <a:gd fmla="*/ 2147483646 h 5987"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5987" w="5237">
                <a:moveTo>
                  <a:pt x="2621" y="1024"/>
                </a:moveTo>
                <a:lnTo>
                  <a:pt x="2621" y="1024"/>
                </a:lnTo>
                <a:lnTo>
                  <a:pt x="2570" y="1024"/>
                </a:lnTo>
                <a:lnTo>
                  <a:pt x="2519" y="1027"/>
                </a:lnTo>
                <a:lnTo>
                  <a:pt x="2467" y="1030"/>
                </a:lnTo>
                <a:lnTo>
                  <a:pt x="2417" y="1035"/>
                </a:lnTo>
                <a:lnTo>
                  <a:pt x="2417" y="886"/>
                </a:lnTo>
                <a:lnTo>
                  <a:pt x="2417" y="873"/>
                </a:lnTo>
                <a:lnTo>
                  <a:pt x="2418" y="860"/>
                </a:lnTo>
                <a:lnTo>
                  <a:pt x="2420" y="847"/>
                </a:lnTo>
                <a:lnTo>
                  <a:pt x="2423" y="835"/>
                </a:lnTo>
                <a:lnTo>
                  <a:pt x="2427" y="823"/>
                </a:lnTo>
                <a:lnTo>
                  <a:pt x="2431" y="811"/>
                </a:lnTo>
                <a:lnTo>
                  <a:pt x="2435" y="800"/>
                </a:lnTo>
                <a:lnTo>
                  <a:pt x="2441" y="789"/>
                </a:lnTo>
                <a:lnTo>
                  <a:pt x="2447" y="778"/>
                </a:lnTo>
                <a:lnTo>
                  <a:pt x="2454" y="768"/>
                </a:lnTo>
                <a:lnTo>
                  <a:pt x="2461" y="759"/>
                </a:lnTo>
                <a:lnTo>
                  <a:pt x="2470" y="749"/>
                </a:lnTo>
                <a:lnTo>
                  <a:pt x="2478" y="740"/>
                </a:lnTo>
                <a:lnTo>
                  <a:pt x="2487" y="731"/>
                </a:lnTo>
                <a:lnTo>
                  <a:pt x="2496" y="724"/>
                </a:lnTo>
                <a:lnTo>
                  <a:pt x="2507" y="717"/>
                </a:lnTo>
                <a:lnTo>
                  <a:pt x="2481" y="537"/>
                </a:lnTo>
                <a:lnTo>
                  <a:pt x="2459" y="385"/>
                </a:lnTo>
                <a:lnTo>
                  <a:pt x="2450" y="321"/>
                </a:lnTo>
                <a:lnTo>
                  <a:pt x="2444" y="265"/>
                </a:lnTo>
                <a:lnTo>
                  <a:pt x="2440" y="219"/>
                </a:lnTo>
                <a:lnTo>
                  <a:pt x="2439" y="200"/>
                </a:lnTo>
                <a:lnTo>
                  <a:pt x="2439" y="184"/>
                </a:lnTo>
                <a:lnTo>
                  <a:pt x="2440" y="164"/>
                </a:lnTo>
                <a:lnTo>
                  <a:pt x="2442" y="147"/>
                </a:lnTo>
                <a:lnTo>
                  <a:pt x="2446" y="129"/>
                </a:lnTo>
                <a:lnTo>
                  <a:pt x="2453" y="112"/>
                </a:lnTo>
                <a:lnTo>
                  <a:pt x="2460" y="96"/>
                </a:lnTo>
                <a:lnTo>
                  <a:pt x="2469" y="80"/>
                </a:lnTo>
                <a:lnTo>
                  <a:pt x="2480" y="66"/>
                </a:lnTo>
                <a:lnTo>
                  <a:pt x="2492" y="53"/>
                </a:lnTo>
                <a:lnTo>
                  <a:pt x="2505" y="41"/>
                </a:lnTo>
                <a:lnTo>
                  <a:pt x="2519" y="31"/>
                </a:lnTo>
                <a:lnTo>
                  <a:pt x="2534" y="22"/>
                </a:lnTo>
                <a:lnTo>
                  <a:pt x="2550" y="14"/>
                </a:lnTo>
                <a:lnTo>
                  <a:pt x="2567" y="9"/>
                </a:lnTo>
                <a:lnTo>
                  <a:pt x="2585" y="3"/>
                </a:lnTo>
                <a:lnTo>
                  <a:pt x="2603" y="1"/>
                </a:lnTo>
                <a:lnTo>
                  <a:pt x="2622" y="0"/>
                </a:lnTo>
                <a:lnTo>
                  <a:pt x="2641" y="1"/>
                </a:lnTo>
                <a:lnTo>
                  <a:pt x="2659" y="3"/>
                </a:lnTo>
                <a:lnTo>
                  <a:pt x="2677" y="9"/>
                </a:lnTo>
                <a:lnTo>
                  <a:pt x="2693" y="14"/>
                </a:lnTo>
                <a:lnTo>
                  <a:pt x="2709" y="22"/>
                </a:lnTo>
                <a:lnTo>
                  <a:pt x="2724" y="31"/>
                </a:lnTo>
                <a:lnTo>
                  <a:pt x="2738" y="41"/>
                </a:lnTo>
                <a:lnTo>
                  <a:pt x="2751" y="53"/>
                </a:lnTo>
                <a:lnTo>
                  <a:pt x="2763" y="66"/>
                </a:lnTo>
                <a:lnTo>
                  <a:pt x="2773" y="80"/>
                </a:lnTo>
                <a:lnTo>
                  <a:pt x="2783" y="96"/>
                </a:lnTo>
                <a:lnTo>
                  <a:pt x="2791" y="112"/>
                </a:lnTo>
                <a:lnTo>
                  <a:pt x="2797" y="129"/>
                </a:lnTo>
                <a:lnTo>
                  <a:pt x="2801" y="147"/>
                </a:lnTo>
                <a:lnTo>
                  <a:pt x="2804" y="164"/>
                </a:lnTo>
                <a:lnTo>
                  <a:pt x="2805" y="184"/>
                </a:lnTo>
                <a:lnTo>
                  <a:pt x="2805" y="200"/>
                </a:lnTo>
                <a:lnTo>
                  <a:pt x="2804" y="219"/>
                </a:lnTo>
                <a:lnTo>
                  <a:pt x="2798" y="264"/>
                </a:lnTo>
                <a:lnTo>
                  <a:pt x="2792" y="318"/>
                </a:lnTo>
                <a:lnTo>
                  <a:pt x="2782" y="381"/>
                </a:lnTo>
                <a:lnTo>
                  <a:pt x="2758" y="532"/>
                </a:lnTo>
                <a:lnTo>
                  <a:pt x="2745" y="622"/>
                </a:lnTo>
                <a:lnTo>
                  <a:pt x="2731" y="717"/>
                </a:lnTo>
                <a:lnTo>
                  <a:pt x="2742" y="725"/>
                </a:lnTo>
                <a:lnTo>
                  <a:pt x="2750" y="732"/>
                </a:lnTo>
                <a:lnTo>
                  <a:pt x="2759" y="740"/>
                </a:lnTo>
                <a:lnTo>
                  <a:pt x="2768" y="749"/>
                </a:lnTo>
                <a:lnTo>
                  <a:pt x="2775" y="759"/>
                </a:lnTo>
                <a:lnTo>
                  <a:pt x="2783" y="768"/>
                </a:lnTo>
                <a:lnTo>
                  <a:pt x="2790" y="778"/>
                </a:lnTo>
                <a:lnTo>
                  <a:pt x="2796" y="789"/>
                </a:lnTo>
                <a:lnTo>
                  <a:pt x="2801" y="800"/>
                </a:lnTo>
                <a:lnTo>
                  <a:pt x="2807" y="811"/>
                </a:lnTo>
                <a:lnTo>
                  <a:pt x="2811" y="823"/>
                </a:lnTo>
                <a:lnTo>
                  <a:pt x="2815" y="835"/>
                </a:lnTo>
                <a:lnTo>
                  <a:pt x="2817" y="847"/>
                </a:lnTo>
                <a:lnTo>
                  <a:pt x="2819" y="860"/>
                </a:lnTo>
                <a:lnTo>
                  <a:pt x="2820" y="873"/>
                </a:lnTo>
                <a:lnTo>
                  <a:pt x="2821" y="886"/>
                </a:lnTo>
                <a:lnTo>
                  <a:pt x="2821" y="1035"/>
                </a:lnTo>
                <a:lnTo>
                  <a:pt x="2771" y="1030"/>
                </a:lnTo>
                <a:lnTo>
                  <a:pt x="2721" y="1027"/>
                </a:lnTo>
                <a:lnTo>
                  <a:pt x="2671" y="1024"/>
                </a:lnTo>
                <a:lnTo>
                  <a:pt x="2621" y="1024"/>
                </a:lnTo>
                <a:close/>
                <a:moveTo>
                  <a:pt x="28" y="1494"/>
                </a:moveTo>
                <a:lnTo>
                  <a:pt x="28" y="1494"/>
                </a:lnTo>
                <a:lnTo>
                  <a:pt x="38" y="1478"/>
                </a:lnTo>
                <a:lnTo>
                  <a:pt x="50" y="1464"/>
                </a:lnTo>
                <a:lnTo>
                  <a:pt x="62" y="1451"/>
                </a:lnTo>
                <a:lnTo>
                  <a:pt x="76" y="1439"/>
                </a:lnTo>
                <a:lnTo>
                  <a:pt x="91" y="1429"/>
                </a:lnTo>
                <a:lnTo>
                  <a:pt x="106" y="1420"/>
                </a:lnTo>
                <a:lnTo>
                  <a:pt x="123" y="1414"/>
                </a:lnTo>
                <a:lnTo>
                  <a:pt x="139" y="1408"/>
                </a:lnTo>
                <a:lnTo>
                  <a:pt x="156" y="1405"/>
                </a:lnTo>
                <a:lnTo>
                  <a:pt x="174" y="1403"/>
                </a:lnTo>
                <a:lnTo>
                  <a:pt x="191" y="1402"/>
                </a:lnTo>
                <a:lnTo>
                  <a:pt x="210" y="1404"/>
                </a:lnTo>
                <a:lnTo>
                  <a:pt x="227" y="1406"/>
                </a:lnTo>
                <a:lnTo>
                  <a:pt x="244" y="1412"/>
                </a:lnTo>
                <a:lnTo>
                  <a:pt x="262" y="1418"/>
                </a:lnTo>
                <a:lnTo>
                  <a:pt x="278" y="1427"/>
                </a:lnTo>
                <a:lnTo>
                  <a:pt x="292" y="1436"/>
                </a:lnTo>
                <a:lnTo>
                  <a:pt x="308" y="1446"/>
                </a:lnTo>
                <a:lnTo>
                  <a:pt x="345" y="1473"/>
                </a:lnTo>
                <a:lnTo>
                  <a:pt x="388" y="1506"/>
                </a:lnTo>
                <a:lnTo>
                  <a:pt x="438" y="1545"/>
                </a:lnTo>
                <a:lnTo>
                  <a:pt x="557" y="1642"/>
                </a:lnTo>
                <a:lnTo>
                  <a:pt x="628" y="1698"/>
                </a:lnTo>
                <a:lnTo>
                  <a:pt x="704" y="1757"/>
                </a:lnTo>
                <a:lnTo>
                  <a:pt x="715" y="1753"/>
                </a:lnTo>
                <a:lnTo>
                  <a:pt x="727" y="1749"/>
                </a:lnTo>
                <a:lnTo>
                  <a:pt x="738" y="1744"/>
                </a:lnTo>
                <a:lnTo>
                  <a:pt x="750" y="1742"/>
                </a:lnTo>
                <a:lnTo>
                  <a:pt x="762" y="1740"/>
                </a:lnTo>
                <a:lnTo>
                  <a:pt x="774" y="1738"/>
                </a:lnTo>
                <a:lnTo>
                  <a:pt x="786" y="1738"/>
                </a:lnTo>
                <a:lnTo>
                  <a:pt x="799" y="1737"/>
                </a:lnTo>
                <a:lnTo>
                  <a:pt x="811" y="1738"/>
                </a:lnTo>
                <a:lnTo>
                  <a:pt x="822" y="1739"/>
                </a:lnTo>
                <a:lnTo>
                  <a:pt x="834" y="1741"/>
                </a:lnTo>
                <a:lnTo>
                  <a:pt x="847" y="1744"/>
                </a:lnTo>
                <a:lnTo>
                  <a:pt x="859" y="1749"/>
                </a:lnTo>
                <a:lnTo>
                  <a:pt x="871" y="1753"/>
                </a:lnTo>
                <a:lnTo>
                  <a:pt x="882" y="1758"/>
                </a:lnTo>
                <a:lnTo>
                  <a:pt x="894" y="1764"/>
                </a:lnTo>
                <a:lnTo>
                  <a:pt x="1024" y="1839"/>
                </a:lnTo>
                <a:lnTo>
                  <a:pt x="988" y="1890"/>
                </a:lnTo>
                <a:lnTo>
                  <a:pt x="954" y="1943"/>
                </a:lnTo>
                <a:lnTo>
                  <a:pt x="917" y="2003"/>
                </a:lnTo>
                <a:lnTo>
                  <a:pt x="883" y="2064"/>
                </a:lnTo>
                <a:lnTo>
                  <a:pt x="851" y="2127"/>
                </a:lnTo>
                <a:lnTo>
                  <a:pt x="821" y="2189"/>
                </a:lnTo>
                <a:lnTo>
                  <a:pt x="692" y="2115"/>
                </a:lnTo>
                <a:lnTo>
                  <a:pt x="681" y="2107"/>
                </a:lnTo>
                <a:lnTo>
                  <a:pt x="670" y="2100"/>
                </a:lnTo>
                <a:lnTo>
                  <a:pt x="661" y="2092"/>
                </a:lnTo>
                <a:lnTo>
                  <a:pt x="651" y="2083"/>
                </a:lnTo>
                <a:lnTo>
                  <a:pt x="642" y="2075"/>
                </a:lnTo>
                <a:lnTo>
                  <a:pt x="634" y="2065"/>
                </a:lnTo>
                <a:lnTo>
                  <a:pt x="627" y="2055"/>
                </a:lnTo>
                <a:lnTo>
                  <a:pt x="620" y="2044"/>
                </a:lnTo>
                <a:lnTo>
                  <a:pt x="614" y="2034"/>
                </a:lnTo>
                <a:lnTo>
                  <a:pt x="609" y="2022"/>
                </a:lnTo>
                <a:lnTo>
                  <a:pt x="604" y="2012"/>
                </a:lnTo>
                <a:lnTo>
                  <a:pt x="600" y="2000"/>
                </a:lnTo>
                <a:lnTo>
                  <a:pt x="596" y="1989"/>
                </a:lnTo>
                <a:lnTo>
                  <a:pt x="594" y="1977"/>
                </a:lnTo>
                <a:lnTo>
                  <a:pt x="592" y="1964"/>
                </a:lnTo>
                <a:lnTo>
                  <a:pt x="591" y="1952"/>
                </a:lnTo>
                <a:lnTo>
                  <a:pt x="423" y="1883"/>
                </a:lnTo>
                <a:lnTo>
                  <a:pt x="279" y="1827"/>
                </a:lnTo>
                <a:lnTo>
                  <a:pt x="219" y="1802"/>
                </a:lnTo>
                <a:lnTo>
                  <a:pt x="168" y="1780"/>
                </a:lnTo>
                <a:lnTo>
                  <a:pt x="127" y="1762"/>
                </a:lnTo>
                <a:lnTo>
                  <a:pt x="110" y="1753"/>
                </a:lnTo>
                <a:lnTo>
                  <a:pt x="94" y="1744"/>
                </a:lnTo>
                <a:lnTo>
                  <a:pt x="79" y="1734"/>
                </a:lnTo>
                <a:lnTo>
                  <a:pt x="65" y="1723"/>
                </a:lnTo>
                <a:lnTo>
                  <a:pt x="52" y="1711"/>
                </a:lnTo>
                <a:lnTo>
                  <a:pt x="40" y="1696"/>
                </a:lnTo>
                <a:lnTo>
                  <a:pt x="30" y="1681"/>
                </a:lnTo>
                <a:lnTo>
                  <a:pt x="22" y="1666"/>
                </a:lnTo>
                <a:lnTo>
                  <a:pt x="15" y="1650"/>
                </a:lnTo>
                <a:lnTo>
                  <a:pt x="10" y="1633"/>
                </a:lnTo>
                <a:lnTo>
                  <a:pt x="5" y="1616"/>
                </a:lnTo>
                <a:lnTo>
                  <a:pt x="3" y="1599"/>
                </a:lnTo>
                <a:lnTo>
                  <a:pt x="3" y="1581"/>
                </a:lnTo>
                <a:lnTo>
                  <a:pt x="4" y="1563"/>
                </a:lnTo>
                <a:lnTo>
                  <a:pt x="7" y="1545"/>
                </a:lnTo>
                <a:lnTo>
                  <a:pt x="13" y="1528"/>
                </a:lnTo>
                <a:lnTo>
                  <a:pt x="19" y="1511"/>
                </a:lnTo>
                <a:lnTo>
                  <a:pt x="28" y="1494"/>
                </a:lnTo>
                <a:close/>
                <a:moveTo>
                  <a:pt x="4419" y="2188"/>
                </a:moveTo>
                <a:lnTo>
                  <a:pt x="4419" y="2188"/>
                </a:lnTo>
                <a:lnTo>
                  <a:pt x="4397" y="2141"/>
                </a:lnTo>
                <a:lnTo>
                  <a:pt x="4374" y="2096"/>
                </a:lnTo>
                <a:lnTo>
                  <a:pt x="4351" y="2051"/>
                </a:lnTo>
                <a:lnTo>
                  <a:pt x="4326" y="2007"/>
                </a:lnTo>
                <a:lnTo>
                  <a:pt x="4300" y="1964"/>
                </a:lnTo>
                <a:lnTo>
                  <a:pt x="4273" y="1921"/>
                </a:lnTo>
                <a:lnTo>
                  <a:pt x="4245" y="1879"/>
                </a:lnTo>
                <a:lnTo>
                  <a:pt x="4215" y="1838"/>
                </a:lnTo>
                <a:lnTo>
                  <a:pt x="4343" y="1764"/>
                </a:lnTo>
                <a:lnTo>
                  <a:pt x="4354" y="1758"/>
                </a:lnTo>
                <a:lnTo>
                  <a:pt x="4366" y="1753"/>
                </a:lnTo>
                <a:lnTo>
                  <a:pt x="4378" y="1749"/>
                </a:lnTo>
                <a:lnTo>
                  <a:pt x="4390" y="1744"/>
                </a:lnTo>
                <a:lnTo>
                  <a:pt x="4402" y="1741"/>
                </a:lnTo>
                <a:lnTo>
                  <a:pt x="4414" y="1739"/>
                </a:lnTo>
                <a:lnTo>
                  <a:pt x="4427" y="1738"/>
                </a:lnTo>
                <a:lnTo>
                  <a:pt x="4439" y="1738"/>
                </a:lnTo>
                <a:lnTo>
                  <a:pt x="4451" y="1738"/>
                </a:lnTo>
                <a:lnTo>
                  <a:pt x="4463" y="1738"/>
                </a:lnTo>
                <a:lnTo>
                  <a:pt x="4476" y="1740"/>
                </a:lnTo>
                <a:lnTo>
                  <a:pt x="4488" y="1742"/>
                </a:lnTo>
                <a:lnTo>
                  <a:pt x="4500" y="1745"/>
                </a:lnTo>
                <a:lnTo>
                  <a:pt x="4511" y="1749"/>
                </a:lnTo>
                <a:lnTo>
                  <a:pt x="4523" y="1753"/>
                </a:lnTo>
                <a:lnTo>
                  <a:pt x="4534" y="1758"/>
                </a:lnTo>
                <a:lnTo>
                  <a:pt x="4677" y="1646"/>
                </a:lnTo>
                <a:lnTo>
                  <a:pt x="4799" y="1551"/>
                </a:lnTo>
                <a:lnTo>
                  <a:pt x="4849" y="1512"/>
                </a:lnTo>
                <a:lnTo>
                  <a:pt x="4894" y="1478"/>
                </a:lnTo>
                <a:lnTo>
                  <a:pt x="4932" y="1452"/>
                </a:lnTo>
                <a:lnTo>
                  <a:pt x="4948" y="1441"/>
                </a:lnTo>
                <a:lnTo>
                  <a:pt x="4962" y="1432"/>
                </a:lnTo>
                <a:lnTo>
                  <a:pt x="4978" y="1424"/>
                </a:lnTo>
                <a:lnTo>
                  <a:pt x="4996" y="1417"/>
                </a:lnTo>
                <a:lnTo>
                  <a:pt x="5013" y="1412"/>
                </a:lnTo>
                <a:lnTo>
                  <a:pt x="5030" y="1408"/>
                </a:lnTo>
                <a:lnTo>
                  <a:pt x="5049" y="1407"/>
                </a:lnTo>
                <a:lnTo>
                  <a:pt x="5066" y="1408"/>
                </a:lnTo>
                <a:lnTo>
                  <a:pt x="5084" y="1410"/>
                </a:lnTo>
                <a:lnTo>
                  <a:pt x="5101" y="1414"/>
                </a:lnTo>
                <a:lnTo>
                  <a:pt x="5117" y="1419"/>
                </a:lnTo>
                <a:lnTo>
                  <a:pt x="5134" y="1426"/>
                </a:lnTo>
                <a:lnTo>
                  <a:pt x="5149" y="1435"/>
                </a:lnTo>
                <a:lnTo>
                  <a:pt x="5164" y="1444"/>
                </a:lnTo>
                <a:lnTo>
                  <a:pt x="5178" y="1456"/>
                </a:lnTo>
                <a:lnTo>
                  <a:pt x="5190" y="1469"/>
                </a:lnTo>
                <a:lnTo>
                  <a:pt x="5202" y="1483"/>
                </a:lnTo>
                <a:lnTo>
                  <a:pt x="5212" y="1500"/>
                </a:lnTo>
                <a:lnTo>
                  <a:pt x="5221" y="1516"/>
                </a:lnTo>
                <a:lnTo>
                  <a:pt x="5227" y="1533"/>
                </a:lnTo>
                <a:lnTo>
                  <a:pt x="5233" y="1551"/>
                </a:lnTo>
                <a:lnTo>
                  <a:pt x="5236" y="1568"/>
                </a:lnTo>
                <a:lnTo>
                  <a:pt x="5237" y="1586"/>
                </a:lnTo>
                <a:lnTo>
                  <a:pt x="5237" y="1604"/>
                </a:lnTo>
                <a:lnTo>
                  <a:pt x="5235" y="1621"/>
                </a:lnTo>
                <a:lnTo>
                  <a:pt x="5230" y="1639"/>
                </a:lnTo>
                <a:lnTo>
                  <a:pt x="5225" y="1655"/>
                </a:lnTo>
                <a:lnTo>
                  <a:pt x="5218" y="1671"/>
                </a:lnTo>
                <a:lnTo>
                  <a:pt x="5210" y="1687"/>
                </a:lnTo>
                <a:lnTo>
                  <a:pt x="5200" y="1702"/>
                </a:lnTo>
                <a:lnTo>
                  <a:pt x="5188" y="1715"/>
                </a:lnTo>
                <a:lnTo>
                  <a:pt x="5175" y="1728"/>
                </a:lnTo>
                <a:lnTo>
                  <a:pt x="5161" y="1740"/>
                </a:lnTo>
                <a:lnTo>
                  <a:pt x="5146" y="1750"/>
                </a:lnTo>
                <a:lnTo>
                  <a:pt x="5130" y="1757"/>
                </a:lnTo>
                <a:lnTo>
                  <a:pt x="5113" y="1766"/>
                </a:lnTo>
                <a:lnTo>
                  <a:pt x="5072" y="1784"/>
                </a:lnTo>
                <a:lnTo>
                  <a:pt x="5022" y="1805"/>
                </a:lnTo>
                <a:lnTo>
                  <a:pt x="4962" y="1829"/>
                </a:lnTo>
                <a:lnTo>
                  <a:pt x="4820" y="1884"/>
                </a:lnTo>
                <a:lnTo>
                  <a:pt x="4736" y="1917"/>
                </a:lnTo>
                <a:lnTo>
                  <a:pt x="4646" y="1953"/>
                </a:lnTo>
                <a:lnTo>
                  <a:pt x="4645" y="1965"/>
                </a:lnTo>
                <a:lnTo>
                  <a:pt x="4642" y="1977"/>
                </a:lnTo>
                <a:lnTo>
                  <a:pt x="4640" y="1989"/>
                </a:lnTo>
                <a:lnTo>
                  <a:pt x="4637" y="2001"/>
                </a:lnTo>
                <a:lnTo>
                  <a:pt x="4633" y="2013"/>
                </a:lnTo>
                <a:lnTo>
                  <a:pt x="4627" y="2024"/>
                </a:lnTo>
                <a:lnTo>
                  <a:pt x="4623" y="2034"/>
                </a:lnTo>
                <a:lnTo>
                  <a:pt x="4616" y="2045"/>
                </a:lnTo>
                <a:lnTo>
                  <a:pt x="4610" y="2055"/>
                </a:lnTo>
                <a:lnTo>
                  <a:pt x="4602" y="2065"/>
                </a:lnTo>
                <a:lnTo>
                  <a:pt x="4595" y="2075"/>
                </a:lnTo>
                <a:lnTo>
                  <a:pt x="4586" y="2083"/>
                </a:lnTo>
                <a:lnTo>
                  <a:pt x="4576" y="2092"/>
                </a:lnTo>
                <a:lnTo>
                  <a:pt x="4566" y="2100"/>
                </a:lnTo>
                <a:lnTo>
                  <a:pt x="4556" y="2107"/>
                </a:lnTo>
                <a:lnTo>
                  <a:pt x="4545" y="2115"/>
                </a:lnTo>
                <a:lnTo>
                  <a:pt x="4419" y="2188"/>
                </a:lnTo>
                <a:close/>
                <a:moveTo>
                  <a:pt x="820" y="3798"/>
                </a:moveTo>
                <a:lnTo>
                  <a:pt x="820" y="3798"/>
                </a:lnTo>
                <a:lnTo>
                  <a:pt x="842" y="3844"/>
                </a:lnTo>
                <a:lnTo>
                  <a:pt x="864" y="3890"/>
                </a:lnTo>
                <a:lnTo>
                  <a:pt x="888" y="3934"/>
                </a:lnTo>
                <a:lnTo>
                  <a:pt x="913" y="3979"/>
                </a:lnTo>
                <a:lnTo>
                  <a:pt x="939" y="4022"/>
                </a:lnTo>
                <a:lnTo>
                  <a:pt x="965" y="4065"/>
                </a:lnTo>
                <a:lnTo>
                  <a:pt x="993" y="4107"/>
                </a:lnTo>
                <a:lnTo>
                  <a:pt x="1022" y="4148"/>
                </a:lnTo>
                <a:lnTo>
                  <a:pt x="894" y="4222"/>
                </a:lnTo>
                <a:lnTo>
                  <a:pt x="882" y="4229"/>
                </a:lnTo>
                <a:lnTo>
                  <a:pt x="870" y="4234"/>
                </a:lnTo>
                <a:lnTo>
                  <a:pt x="858" y="4238"/>
                </a:lnTo>
                <a:lnTo>
                  <a:pt x="846" y="4242"/>
                </a:lnTo>
                <a:lnTo>
                  <a:pt x="834" y="4245"/>
                </a:lnTo>
                <a:lnTo>
                  <a:pt x="822" y="4247"/>
                </a:lnTo>
                <a:lnTo>
                  <a:pt x="811" y="4248"/>
                </a:lnTo>
                <a:lnTo>
                  <a:pt x="797" y="4249"/>
                </a:lnTo>
                <a:lnTo>
                  <a:pt x="786" y="4249"/>
                </a:lnTo>
                <a:lnTo>
                  <a:pt x="774" y="4248"/>
                </a:lnTo>
                <a:lnTo>
                  <a:pt x="762" y="4247"/>
                </a:lnTo>
                <a:lnTo>
                  <a:pt x="750" y="4245"/>
                </a:lnTo>
                <a:lnTo>
                  <a:pt x="738" y="4242"/>
                </a:lnTo>
                <a:lnTo>
                  <a:pt x="726" y="4238"/>
                </a:lnTo>
                <a:lnTo>
                  <a:pt x="714" y="4233"/>
                </a:lnTo>
                <a:lnTo>
                  <a:pt x="703" y="4229"/>
                </a:lnTo>
                <a:lnTo>
                  <a:pt x="559" y="4341"/>
                </a:lnTo>
                <a:lnTo>
                  <a:pt x="439" y="4435"/>
                </a:lnTo>
                <a:lnTo>
                  <a:pt x="388" y="4475"/>
                </a:lnTo>
                <a:lnTo>
                  <a:pt x="343" y="4509"/>
                </a:lnTo>
                <a:lnTo>
                  <a:pt x="305" y="4535"/>
                </a:lnTo>
                <a:lnTo>
                  <a:pt x="275" y="4555"/>
                </a:lnTo>
                <a:lnTo>
                  <a:pt x="258" y="4563"/>
                </a:lnTo>
                <a:lnTo>
                  <a:pt x="241" y="4570"/>
                </a:lnTo>
                <a:lnTo>
                  <a:pt x="224" y="4574"/>
                </a:lnTo>
                <a:lnTo>
                  <a:pt x="206" y="4578"/>
                </a:lnTo>
                <a:lnTo>
                  <a:pt x="189" y="4579"/>
                </a:lnTo>
                <a:lnTo>
                  <a:pt x="170" y="4579"/>
                </a:lnTo>
                <a:lnTo>
                  <a:pt x="153" y="4576"/>
                </a:lnTo>
                <a:lnTo>
                  <a:pt x="136" y="4573"/>
                </a:lnTo>
                <a:lnTo>
                  <a:pt x="119" y="4568"/>
                </a:lnTo>
                <a:lnTo>
                  <a:pt x="103" y="4560"/>
                </a:lnTo>
                <a:lnTo>
                  <a:pt x="88" y="4553"/>
                </a:lnTo>
                <a:lnTo>
                  <a:pt x="73" y="4542"/>
                </a:lnTo>
                <a:lnTo>
                  <a:pt x="60" y="4531"/>
                </a:lnTo>
                <a:lnTo>
                  <a:pt x="46" y="4518"/>
                </a:lnTo>
                <a:lnTo>
                  <a:pt x="35" y="4503"/>
                </a:lnTo>
                <a:lnTo>
                  <a:pt x="25" y="4487"/>
                </a:lnTo>
                <a:lnTo>
                  <a:pt x="16" y="4471"/>
                </a:lnTo>
                <a:lnTo>
                  <a:pt x="10" y="4454"/>
                </a:lnTo>
                <a:lnTo>
                  <a:pt x="4" y="4436"/>
                </a:lnTo>
                <a:lnTo>
                  <a:pt x="1" y="4418"/>
                </a:lnTo>
                <a:lnTo>
                  <a:pt x="0" y="4400"/>
                </a:lnTo>
                <a:lnTo>
                  <a:pt x="1" y="4383"/>
                </a:lnTo>
                <a:lnTo>
                  <a:pt x="2" y="4366"/>
                </a:lnTo>
                <a:lnTo>
                  <a:pt x="6" y="4348"/>
                </a:lnTo>
                <a:lnTo>
                  <a:pt x="12" y="4332"/>
                </a:lnTo>
                <a:lnTo>
                  <a:pt x="18" y="4316"/>
                </a:lnTo>
                <a:lnTo>
                  <a:pt x="27" y="4299"/>
                </a:lnTo>
                <a:lnTo>
                  <a:pt x="37" y="4285"/>
                </a:lnTo>
                <a:lnTo>
                  <a:pt x="49" y="4271"/>
                </a:lnTo>
                <a:lnTo>
                  <a:pt x="62" y="4259"/>
                </a:lnTo>
                <a:lnTo>
                  <a:pt x="76" y="4247"/>
                </a:lnTo>
                <a:lnTo>
                  <a:pt x="92" y="4237"/>
                </a:lnTo>
                <a:lnTo>
                  <a:pt x="106" y="4229"/>
                </a:lnTo>
                <a:lnTo>
                  <a:pt x="124" y="4220"/>
                </a:lnTo>
                <a:lnTo>
                  <a:pt x="165" y="4202"/>
                </a:lnTo>
                <a:lnTo>
                  <a:pt x="215" y="4181"/>
                </a:lnTo>
                <a:lnTo>
                  <a:pt x="275" y="4158"/>
                </a:lnTo>
                <a:lnTo>
                  <a:pt x="418" y="4103"/>
                </a:lnTo>
                <a:lnTo>
                  <a:pt x="501" y="4070"/>
                </a:lnTo>
                <a:lnTo>
                  <a:pt x="591" y="4033"/>
                </a:lnTo>
                <a:lnTo>
                  <a:pt x="592" y="4021"/>
                </a:lnTo>
                <a:lnTo>
                  <a:pt x="594" y="4009"/>
                </a:lnTo>
                <a:lnTo>
                  <a:pt x="596" y="3997"/>
                </a:lnTo>
                <a:lnTo>
                  <a:pt x="601" y="3986"/>
                </a:lnTo>
                <a:lnTo>
                  <a:pt x="604" y="3974"/>
                </a:lnTo>
                <a:lnTo>
                  <a:pt x="609" y="3963"/>
                </a:lnTo>
                <a:lnTo>
                  <a:pt x="615" y="3953"/>
                </a:lnTo>
                <a:lnTo>
                  <a:pt x="620" y="3942"/>
                </a:lnTo>
                <a:lnTo>
                  <a:pt x="627" y="3931"/>
                </a:lnTo>
                <a:lnTo>
                  <a:pt x="634" y="3921"/>
                </a:lnTo>
                <a:lnTo>
                  <a:pt x="642" y="3912"/>
                </a:lnTo>
                <a:lnTo>
                  <a:pt x="651" y="3903"/>
                </a:lnTo>
                <a:lnTo>
                  <a:pt x="661" y="3895"/>
                </a:lnTo>
                <a:lnTo>
                  <a:pt x="670" y="3886"/>
                </a:lnTo>
                <a:lnTo>
                  <a:pt x="681" y="3879"/>
                </a:lnTo>
                <a:lnTo>
                  <a:pt x="692" y="3872"/>
                </a:lnTo>
                <a:lnTo>
                  <a:pt x="820" y="3798"/>
                </a:lnTo>
                <a:close/>
                <a:moveTo>
                  <a:pt x="3274" y="2848"/>
                </a:moveTo>
                <a:lnTo>
                  <a:pt x="3558" y="2684"/>
                </a:lnTo>
                <a:lnTo>
                  <a:pt x="3549" y="2660"/>
                </a:lnTo>
                <a:lnTo>
                  <a:pt x="3540" y="2635"/>
                </a:lnTo>
                <a:lnTo>
                  <a:pt x="3531" y="2613"/>
                </a:lnTo>
                <a:lnTo>
                  <a:pt x="3521" y="2589"/>
                </a:lnTo>
                <a:lnTo>
                  <a:pt x="3510" y="2566"/>
                </a:lnTo>
                <a:lnTo>
                  <a:pt x="3499" y="2543"/>
                </a:lnTo>
                <a:lnTo>
                  <a:pt x="3487" y="2520"/>
                </a:lnTo>
                <a:lnTo>
                  <a:pt x="3474" y="2498"/>
                </a:lnTo>
                <a:lnTo>
                  <a:pt x="3461" y="2477"/>
                </a:lnTo>
                <a:lnTo>
                  <a:pt x="3448" y="2455"/>
                </a:lnTo>
                <a:lnTo>
                  <a:pt x="3434" y="2434"/>
                </a:lnTo>
                <a:lnTo>
                  <a:pt x="3419" y="2413"/>
                </a:lnTo>
                <a:lnTo>
                  <a:pt x="3388" y="2372"/>
                </a:lnTo>
                <a:lnTo>
                  <a:pt x="3356" y="2334"/>
                </a:lnTo>
                <a:lnTo>
                  <a:pt x="3071" y="2498"/>
                </a:lnTo>
                <a:lnTo>
                  <a:pt x="3049" y="2479"/>
                </a:lnTo>
                <a:lnTo>
                  <a:pt x="3026" y="2460"/>
                </a:lnTo>
                <a:lnTo>
                  <a:pt x="3003" y="2443"/>
                </a:lnTo>
                <a:lnTo>
                  <a:pt x="2978" y="2427"/>
                </a:lnTo>
                <a:lnTo>
                  <a:pt x="2959" y="2415"/>
                </a:lnTo>
                <a:lnTo>
                  <a:pt x="2940" y="2404"/>
                </a:lnTo>
                <a:lnTo>
                  <a:pt x="2920" y="2394"/>
                </a:lnTo>
                <a:lnTo>
                  <a:pt x="2900" y="2385"/>
                </a:lnTo>
                <a:lnTo>
                  <a:pt x="2881" y="2377"/>
                </a:lnTo>
                <a:lnTo>
                  <a:pt x="2861" y="2368"/>
                </a:lnTo>
                <a:lnTo>
                  <a:pt x="2821" y="2354"/>
                </a:lnTo>
                <a:lnTo>
                  <a:pt x="2821" y="2026"/>
                </a:lnTo>
                <a:lnTo>
                  <a:pt x="2771" y="2017"/>
                </a:lnTo>
                <a:lnTo>
                  <a:pt x="2722" y="2011"/>
                </a:lnTo>
                <a:lnTo>
                  <a:pt x="2672" y="2006"/>
                </a:lnTo>
                <a:lnTo>
                  <a:pt x="2646" y="2006"/>
                </a:lnTo>
                <a:lnTo>
                  <a:pt x="2621" y="2005"/>
                </a:lnTo>
                <a:lnTo>
                  <a:pt x="2595" y="2006"/>
                </a:lnTo>
                <a:lnTo>
                  <a:pt x="2569" y="2007"/>
                </a:lnTo>
                <a:lnTo>
                  <a:pt x="2543" y="2008"/>
                </a:lnTo>
                <a:lnTo>
                  <a:pt x="2518" y="2012"/>
                </a:lnTo>
                <a:lnTo>
                  <a:pt x="2467" y="2019"/>
                </a:lnTo>
                <a:lnTo>
                  <a:pt x="2417" y="2028"/>
                </a:lnTo>
                <a:lnTo>
                  <a:pt x="2417" y="2355"/>
                </a:lnTo>
                <a:lnTo>
                  <a:pt x="2382" y="2367"/>
                </a:lnTo>
                <a:lnTo>
                  <a:pt x="2349" y="2380"/>
                </a:lnTo>
                <a:lnTo>
                  <a:pt x="2317" y="2396"/>
                </a:lnTo>
                <a:lnTo>
                  <a:pt x="2285" y="2414"/>
                </a:lnTo>
                <a:lnTo>
                  <a:pt x="2254" y="2432"/>
                </a:lnTo>
                <a:lnTo>
                  <a:pt x="2224" y="2453"/>
                </a:lnTo>
                <a:lnTo>
                  <a:pt x="2195" y="2476"/>
                </a:lnTo>
                <a:lnTo>
                  <a:pt x="2168" y="2500"/>
                </a:lnTo>
                <a:lnTo>
                  <a:pt x="1884" y="2335"/>
                </a:lnTo>
                <a:lnTo>
                  <a:pt x="1857" y="2367"/>
                </a:lnTo>
                <a:lnTo>
                  <a:pt x="1832" y="2399"/>
                </a:lnTo>
                <a:lnTo>
                  <a:pt x="1807" y="2432"/>
                </a:lnTo>
                <a:lnTo>
                  <a:pt x="1784" y="2467"/>
                </a:lnTo>
                <a:lnTo>
                  <a:pt x="1768" y="2493"/>
                </a:lnTo>
                <a:lnTo>
                  <a:pt x="1753" y="2519"/>
                </a:lnTo>
                <a:lnTo>
                  <a:pt x="1739" y="2546"/>
                </a:lnTo>
                <a:lnTo>
                  <a:pt x="1726" y="2573"/>
                </a:lnTo>
                <a:lnTo>
                  <a:pt x="1714" y="2602"/>
                </a:lnTo>
                <a:lnTo>
                  <a:pt x="1702" y="2629"/>
                </a:lnTo>
                <a:lnTo>
                  <a:pt x="1692" y="2657"/>
                </a:lnTo>
                <a:lnTo>
                  <a:pt x="1682" y="2685"/>
                </a:lnTo>
                <a:lnTo>
                  <a:pt x="1966" y="2850"/>
                </a:lnTo>
                <a:lnTo>
                  <a:pt x="1958" y="2885"/>
                </a:lnTo>
                <a:lnTo>
                  <a:pt x="1954" y="2921"/>
                </a:lnTo>
                <a:lnTo>
                  <a:pt x="1951" y="2958"/>
                </a:lnTo>
                <a:lnTo>
                  <a:pt x="1949" y="2994"/>
                </a:lnTo>
                <a:lnTo>
                  <a:pt x="1951" y="3030"/>
                </a:lnTo>
                <a:lnTo>
                  <a:pt x="1954" y="3066"/>
                </a:lnTo>
                <a:lnTo>
                  <a:pt x="1958" y="3102"/>
                </a:lnTo>
                <a:lnTo>
                  <a:pt x="1965" y="3138"/>
                </a:lnTo>
                <a:lnTo>
                  <a:pt x="1681" y="3302"/>
                </a:lnTo>
                <a:lnTo>
                  <a:pt x="1689" y="3326"/>
                </a:lnTo>
                <a:lnTo>
                  <a:pt x="1698" y="3349"/>
                </a:lnTo>
                <a:lnTo>
                  <a:pt x="1707" y="3373"/>
                </a:lnTo>
                <a:lnTo>
                  <a:pt x="1718" y="3397"/>
                </a:lnTo>
                <a:lnTo>
                  <a:pt x="1728" y="3420"/>
                </a:lnTo>
                <a:lnTo>
                  <a:pt x="1740" y="3443"/>
                </a:lnTo>
                <a:lnTo>
                  <a:pt x="1752" y="3466"/>
                </a:lnTo>
                <a:lnTo>
                  <a:pt x="1764" y="3487"/>
                </a:lnTo>
                <a:lnTo>
                  <a:pt x="1777" y="3509"/>
                </a:lnTo>
                <a:lnTo>
                  <a:pt x="1790" y="3531"/>
                </a:lnTo>
                <a:lnTo>
                  <a:pt x="1804" y="3552"/>
                </a:lnTo>
                <a:lnTo>
                  <a:pt x="1819" y="3572"/>
                </a:lnTo>
                <a:lnTo>
                  <a:pt x="1834" y="3593"/>
                </a:lnTo>
                <a:lnTo>
                  <a:pt x="1849" y="3614"/>
                </a:lnTo>
                <a:lnTo>
                  <a:pt x="1866" y="3632"/>
                </a:lnTo>
                <a:lnTo>
                  <a:pt x="1882" y="3652"/>
                </a:lnTo>
                <a:lnTo>
                  <a:pt x="2167" y="3487"/>
                </a:lnTo>
                <a:lnTo>
                  <a:pt x="2189" y="3507"/>
                </a:lnTo>
                <a:lnTo>
                  <a:pt x="2212" y="3527"/>
                </a:lnTo>
                <a:lnTo>
                  <a:pt x="2236" y="3544"/>
                </a:lnTo>
                <a:lnTo>
                  <a:pt x="2262" y="3561"/>
                </a:lnTo>
                <a:lnTo>
                  <a:pt x="2281" y="3572"/>
                </a:lnTo>
                <a:lnTo>
                  <a:pt x="2299" y="3583"/>
                </a:lnTo>
                <a:lnTo>
                  <a:pt x="2319" y="3593"/>
                </a:lnTo>
                <a:lnTo>
                  <a:pt x="2337" y="3602"/>
                </a:lnTo>
                <a:lnTo>
                  <a:pt x="2357" y="3610"/>
                </a:lnTo>
                <a:lnTo>
                  <a:pt x="2377" y="3619"/>
                </a:lnTo>
                <a:lnTo>
                  <a:pt x="2417" y="3632"/>
                </a:lnTo>
                <a:lnTo>
                  <a:pt x="2417" y="3961"/>
                </a:lnTo>
                <a:lnTo>
                  <a:pt x="2441" y="3967"/>
                </a:lnTo>
                <a:lnTo>
                  <a:pt x="2466" y="3970"/>
                </a:lnTo>
                <a:lnTo>
                  <a:pt x="2492" y="3974"/>
                </a:lnTo>
                <a:lnTo>
                  <a:pt x="2517" y="3978"/>
                </a:lnTo>
                <a:lnTo>
                  <a:pt x="2542" y="3980"/>
                </a:lnTo>
                <a:lnTo>
                  <a:pt x="2568" y="3981"/>
                </a:lnTo>
                <a:lnTo>
                  <a:pt x="2593" y="3982"/>
                </a:lnTo>
                <a:lnTo>
                  <a:pt x="2619" y="3982"/>
                </a:lnTo>
                <a:lnTo>
                  <a:pt x="2644" y="3982"/>
                </a:lnTo>
                <a:lnTo>
                  <a:pt x="2670" y="3981"/>
                </a:lnTo>
                <a:lnTo>
                  <a:pt x="2695" y="3979"/>
                </a:lnTo>
                <a:lnTo>
                  <a:pt x="2721" y="3977"/>
                </a:lnTo>
                <a:lnTo>
                  <a:pt x="2771" y="3969"/>
                </a:lnTo>
                <a:lnTo>
                  <a:pt x="2821" y="3960"/>
                </a:lnTo>
                <a:lnTo>
                  <a:pt x="2821" y="3633"/>
                </a:lnTo>
                <a:lnTo>
                  <a:pt x="2855" y="3622"/>
                </a:lnTo>
                <a:lnTo>
                  <a:pt x="2888" y="3608"/>
                </a:lnTo>
                <a:lnTo>
                  <a:pt x="2921" y="3593"/>
                </a:lnTo>
                <a:lnTo>
                  <a:pt x="2954" y="3576"/>
                </a:lnTo>
                <a:lnTo>
                  <a:pt x="2985" y="3556"/>
                </a:lnTo>
                <a:lnTo>
                  <a:pt x="3014" y="3535"/>
                </a:lnTo>
                <a:lnTo>
                  <a:pt x="3044" y="3514"/>
                </a:lnTo>
                <a:lnTo>
                  <a:pt x="3072" y="3489"/>
                </a:lnTo>
                <a:lnTo>
                  <a:pt x="3356" y="3653"/>
                </a:lnTo>
                <a:lnTo>
                  <a:pt x="3382" y="3621"/>
                </a:lnTo>
                <a:lnTo>
                  <a:pt x="3408" y="3590"/>
                </a:lnTo>
                <a:lnTo>
                  <a:pt x="3433" y="3556"/>
                </a:lnTo>
                <a:lnTo>
                  <a:pt x="3456" y="3521"/>
                </a:lnTo>
                <a:lnTo>
                  <a:pt x="3472" y="3495"/>
                </a:lnTo>
                <a:lnTo>
                  <a:pt x="3487" y="3468"/>
                </a:lnTo>
                <a:lnTo>
                  <a:pt x="3500" y="3442"/>
                </a:lnTo>
                <a:lnTo>
                  <a:pt x="3514" y="3415"/>
                </a:lnTo>
                <a:lnTo>
                  <a:pt x="3526" y="3386"/>
                </a:lnTo>
                <a:lnTo>
                  <a:pt x="3537" y="3359"/>
                </a:lnTo>
                <a:lnTo>
                  <a:pt x="3548" y="3331"/>
                </a:lnTo>
                <a:lnTo>
                  <a:pt x="3558" y="3303"/>
                </a:lnTo>
                <a:lnTo>
                  <a:pt x="3274" y="3139"/>
                </a:lnTo>
                <a:lnTo>
                  <a:pt x="3282" y="3102"/>
                </a:lnTo>
                <a:lnTo>
                  <a:pt x="3286" y="3066"/>
                </a:lnTo>
                <a:lnTo>
                  <a:pt x="3289" y="3029"/>
                </a:lnTo>
                <a:lnTo>
                  <a:pt x="3291" y="2993"/>
                </a:lnTo>
                <a:lnTo>
                  <a:pt x="3289" y="2956"/>
                </a:lnTo>
                <a:lnTo>
                  <a:pt x="3286" y="2920"/>
                </a:lnTo>
                <a:lnTo>
                  <a:pt x="3282" y="2883"/>
                </a:lnTo>
                <a:lnTo>
                  <a:pt x="3274" y="2848"/>
                </a:lnTo>
                <a:close/>
                <a:moveTo>
                  <a:pt x="2971" y="3216"/>
                </a:moveTo>
                <a:lnTo>
                  <a:pt x="2971" y="3216"/>
                </a:lnTo>
                <a:lnTo>
                  <a:pt x="2956" y="3239"/>
                </a:lnTo>
                <a:lnTo>
                  <a:pt x="2940" y="3259"/>
                </a:lnTo>
                <a:lnTo>
                  <a:pt x="2922" y="3279"/>
                </a:lnTo>
                <a:lnTo>
                  <a:pt x="2904" y="3297"/>
                </a:lnTo>
                <a:lnTo>
                  <a:pt x="2884" y="3315"/>
                </a:lnTo>
                <a:lnTo>
                  <a:pt x="2863" y="3331"/>
                </a:lnTo>
                <a:lnTo>
                  <a:pt x="2843" y="3346"/>
                </a:lnTo>
                <a:lnTo>
                  <a:pt x="2820" y="3359"/>
                </a:lnTo>
                <a:lnTo>
                  <a:pt x="2797" y="3371"/>
                </a:lnTo>
                <a:lnTo>
                  <a:pt x="2773" y="3381"/>
                </a:lnTo>
                <a:lnTo>
                  <a:pt x="2748" y="3390"/>
                </a:lnTo>
                <a:lnTo>
                  <a:pt x="2723" y="3397"/>
                </a:lnTo>
                <a:lnTo>
                  <a:pt x="2698" y="3403"/>
                </a:lnTo>
                <a:lnTo>
                  <a:pt x="2672" y="3407"/>
                </a:lnTo>
                <a:lnTo>
                  <a:pt x="2645" y="3409"/>
                </a:lnTo>
                <a:lnTo>
                  <a:pt x="2618" y="3410"/>
                </a:lnTo>
                <a:lnTo>
                  <a:pt x="2588" y="3409"/>
                </a:lnTo>
                <a:lnTo>
                  <a:pt x="2559" y="3406"/>
                </a:lnTo>
                <a:lnTo>
                  <a:pt x="2531" y="3402"/>
                </a:lnTo>
                <a:lnTo>
                  <a:pt x="2503" y="3394"/>
                </a:lnTo>
                <a:lnTo>
                  <a:pt x="2474" y="3385"/>
                </a:lnTo>
                <a:lnTo>
                  <a:pt x="2447" y="3374"/>
                </a:lnTo>
                <a:lnTo>
                  <a:pt x="2421" y="3361"/>
                </a:lnTo>
                <a:lnTo>
                  <a:pt x="2396" y="3346"/>
                </a:lnTo>
                <a:lnTo>
                  <a:pt x="2379" y="3334"/>
                </a:lnTo>
                <a:lnTo>
                  <a:pt x="2362" y="3322"/>
                </a:lnTo>
                <a:lnTo>
                  <a:pt x="2346" y="3309"/>
                </a:lnTo>
                <a:lnTo>
                  <a:pt x="2331" y="3296"/>
                </a:lnTo>
                <a:lnTo>
                  <a:pt x="2317" y="3281"/>
                </a:lnTo>
                <a:lnTo>
                  <a:pt x="2303" y="3266"/>
                </a:lnTo>
                <a:lnTo>
                  <a:pt x="2290" y="3251"/>
                </a:lnTo>
                <a:lnTo>
                  <a:pt x="2278" y="3234"/>
                </a:lnTo>
                <a:lnTo>
                  <a:pt x="2267" y="3218"/>
                </a:lnTo>
                <a:lnTo>
                  <a:pt x="2256" y="3201"/>
                </a:lnTo>
                <a:lnTo>
                  <a:pt x="2246" y="3182"/>
                </a:lnTo>
                <a:lnTo>
                  <a:pt x="2237" y="3164"/>
                </a:lnTo>
                <a:lnTo>
                  <a:pt x="2230" y="3145"/>
                </a:lnTo>
                <a:lnTo>
                  <a:pt x="2222" y="3126"/>
                </a:lnTo>
                <a:lnTo>
                  <a:pt x="2217" y="3106"/>
                </a:lnTo>
                <a:lnTo>
                  <a:pt x="2211" y="3085"/>
                </a:lnTo>
                <a:lnTo>
                  <a:pt x="2207" y="3065"/>
                </a:lnTo>
                <a:lnTo>
                  <a:pt x="2205" y="3044"/>
                </a:lnTo>
                <a:lnTo>
                  <a:pt x="2203" y="3025"/>
                </a:lnTo>
                <a:lnTo>
                  <a:pt x="2202" y="3004"/>
                </a:lnTo>
                <a:lnTo>
                  <a:pt x="2202" y="2983"/>
                </a:lnTo>
                <a:lnTo>
                  <a:pt x="2203" y="2963"/>
                </a:lnTo>
                <a:lnTo>
                  <a:pt x="2204" y="2943"/>
                </a:lnTo>
                <a:lnTo>
                  <a:pt x="2207" y="2922"/>
                </a:lnTo>
                <a:lnTo>
                  <a:pt x="2211" y="2903"/>
                </a:lnTo>
                <a:lnTo>
                  <a:pt x="2216" y="2883"/>
                </a:lnTo>
                <a:lnTo>
                  <a:pt x="2222" y="2864"/>
                </a:lnTo>
                <a:lnTo>
                  <a:pt x="2229" y="2844"/>
                </a:lnTo>
                <a:lnTo>
                  <a:pt x="2236" y="2826"/>
                </a:lnTo>
                <a:lnTo>
                  <a:pt x="2245" y="2807"/>
                </a:lnTo>
                <a:lnTo>
                  <a:pt x="2255" y="2789"/>
                </a:lnTo>
                <a:lnTo>
                  <a:pt x="2266" y="2770"/>
                </a:lnTo>
                <a:lnTo>
                  <a:pt x="2281" y="2748"/>
                </a:lnTo>
                <a:lnTo>
                  <a:pt x="2297" y="2728"/>
                </a:lnTo>
                <a:lnTo>
                  <a:pt x="2315" y="2707"/>
                </a:lnTo>
                <a:lnTo>
                  <a:pt x="2333" y="2689"/>
                </a:lnTo>
                <a:lnTo>
                  <a:pt x="2353" y="2671"/>
                </a:lnTo>
                <a:lnTo>
                  <a:pt x="2373" y="2656"/>
                </a:lnTo>
                <a:lnTo>
                  <a:pt x="2394" y="2641"/>
                </a:lnTo>
                <a:lnTo>
                  <a:pt x="2417" y="2628"/>
                </a:lnTo>
                <a:lnTo>
                  <a:pt x="2440" y="2616"/>
                </a:lnTo>
                <a:lnTo>
                  <a:pt x="2463" y="2605"/>
                </a:lnTo>
                <a:lnTo>
                  <a:pt x="2488" y="2596"/>
                </a:lnTo>
                <a:lnTo>
                  <a:pt x="2513" y="2590"/>
                </a:lnTo>
                <a:lnTo>
                  <a:pt x="2540" y="2583"/>
                </a:lnTo>
                <a:lnTo>
                  <a:pt x="2566" y="2580"/>
                </a:lnTo>
                <a:lnTo>
                  <a:pt x="2592" y="2577"/>
                </a:lnTo>
                <a:lnTo>
                  <a:pt x="2619" y="2576"/>
                </a:lnTo>
                <a:lnTo>
                  <a:pt x="2648" y="2577"/>
                </a:lnTo>
                <a:lnTo>
                  <a:pt x="2678" y="2580"/>
                </a:lnTo>
                <a:lnTo>
                  <a:pt x="2706" y="2585"/>
                </a:lnTo>
                <a:lnTo>
                  <a:pt x="2734" y="2592"/>
                </a:lnTo>
                <a:lnTo>
                  <a:pt x="2762" y="2602"/>
                </a:lnTo>
                <a:lnTo>
                  <a:pt x="2790" y="2613"/>
                </a:lnTo>
                <a:lnTo>
                  <a:pt x="2816" y="2626"/>
                </a:lnTo>
                <a:lnTo>
                  <a:pt x="2841" y="2641"/>
                </a:lnTo>
                <a:lnTo>
                  <a:pt x="2858" y="2652"/>
                </a:lnTo>
                <a:lnTo>
                  <a:pt x="2875" y="2665"/>
                </a:lnTo>
                <a:lnTo>
                  <a:pt x="2891" y="2677"/>
                </a:lnTo>
                <a:lnTo>
                  <a:pt x="2906" y="2691"/>
                </a:lnTo>
                <a:lnTo>
                  <a:pt x="2921" y="2705"/>
                </a:lnTo>
                <a:lnTo>
                  <a:pt x="2934" y="2720"/>
                </a:lnTo>
                <a:lnTo>
                  <a:pt x="2947" y="2737"/>
                </a:lnTo>
                <a:lnTo>
                  <a:pt x="2959" y="2753"/>
                </a:lnTo>
                <a:lnTo>
                  <a:pt x="2971" y="2769"/>
                </a:lnTo>
                <a:lnTo>
                  <a:pt x="2981" y="2786"/>
                </a:lnTo>
                <a:lnTo>
                  <a:pt x="2991" y="2805"/>
                </a:lnTo>
                <a:lnTo>
                  <a:pt x="2999" y="2822"/>
                </a:lnTo>
                <a:lnTo>
                  <a:pt x="3007" y="2842"/>
                </a:lnTo>
                <a:lnTo>
                  <a:pt x="3014" y="2861"/>
                </a:lnTo>
                <a:lnTo>
                  <a:pt x="3020" y="2881"/>
                </a:lnTo>
                <a:lnTo>
                  <a:pt x="3025" y="2901"/>
                </a:lnTo>
                <a:lnTo>
                  <a:pt x="3030" y="2921"/>
                </a:lnTo>
                <a:lnTo>
                  <a:pt x="3033" y="2942"/>
                </a:lnTo>
                <a:lnTo>
                  <a:pt x="3034" y="2963"/>
                </a:lnTo>
                <a:lnTo>
                  <a:pt x="3035" y="2983"/>
                </a:lnTo>
                <a:lnTo>
                  <a:pt x="3035" y="3004"/>
                </a:lnTo>
                <a:lnTo>
                  <a:pt x="3035" y="3023"/>
                </a:lnTo>
                <a:lnTo>
                  <a:pt x="3033" y="3044"/>
                </a:lnTo>
                <a:lnTo>
                  <a:pt x="3030" y="3064"/>
                </a:lnTo>
                <a:lnTo>
                  <a:pt x="3026" y="3084"/>
                </a:lnTo>
                <a:lnTo>
                  <a:pt x="3021" y="3104"/>
                </a:lnTo>
                <a:lnTo>
                  <a:pt x="3016" y="3123"/>
                </a:lnTo>
                <a:lnTo>
                  <a:pt x="3008" y="3142"/>
                </a:lnTo>
                <a:lnTo>
                  <a:pt x="3000" y="3161"/>
                </a:lnTo>
                <a:lnTo>
                  <a:pt x="2992" y="3180"/>
                </a:lnTo>
                <a:lnTo>
                  <a:pt x="2982" y="3198"/>
                </a:lnTo>
                <a:lnTo>
                  <a:pt x="2971" y="3216"/>
                </a:lnTo>
                <a:close/>
                <a:moveTo>
                  <a:pt x="2618" y="4964"/>
                </a:moveTo>
                <a:lnTo>
                  <a:pt x="2618" y="4964"/>
                </a:lnTo>
                <a:lnTo>
                  <a:pt x="2669" y="4963"/>
                </a:lnTo>
                <a:lnTo>
                  <a:pt x="2720" y="4961"/>
                </a:lnTo>
                <a:lnTo>
                  <a:pt x="2770" y="4958"/>
                </a:lnTo>
                <a:lnTo>
                  <a:pt x="2821" y="4954"/>
                </a:lnTo>
                <a:lnTo>
                  <a:pt x="2821" y="5101"/>
                </a:lnTo>
                <a:lnTo>
                  <a:pt x="2820" y="5114"/>
                </a:lnTo>
                <a:lnTo>
                  <a:pt x="2819" y="5127"/>
                </a:lnTo>
                <a:lnTo>
                  <a:pt x="2817" y="5139"/>
                </a:lnTo>
                <a:lnTo>
                  <a:pt x="2815" y="5152"/>
                </a:lnTo>
                <a:lnTo>
                  <a:pt x="2810" y="5164"/>
                </a:lnTo>
                <a:lnTo>
                  <a:pt x="2807" y="5176"/>
                </a:lnTo>
                <a:lnTo>
                  <a:pt x="2801" y="5187"/>
                </a:lnTo>
                <a:lnTo>
                  <a:pt x="2796" y="5198"/>
                </a:lnTo>
                <a:lnTo>
                  <a:pt x="2790" y="5209"/>
                </a:lnTo>
                <a:lnTo>
                  <a:pt x="2783" y="5219"/>
                </a:lnTo>
                <a:lnTo>
                  <a:pt x="2775" y="5229"/>
                </a:lnTo>
                <a:lnTo>
                  <a:pt x="2768" y="5238"/>
                </a:lnTo>
                <a:lnTo>
                  <a:pt x="2759" y="5247"/>
                </a:lnTo>
                <a:lnTo>
                  <a:pt x="2750" y="5255"/>
                </a:lnTo>
                <a:lnTo>
                  <a:pt x="2741" y="5262"/>
                </a:lnTo>
                <a:lnTo>
                  <a:pt x="2731" y="5270"/>
                </a:lnTo>
                <a:lnTo>
                  <a:pt x="2756" y="5450"/>
                </a:lnTo>
                <a:lnTo>
                  <a:pt x="2778" y="5602"/>
                </a:lnTo>
                <a:lnTo>
                  <a:pt x="2786" y="5666"/>
                </a:lnTo>
                <a:lnTo>
                  <a:pt x="2793" y="5722"/>
                </a:lnTo>
                <a:lnTo>
                  <a:pt x="2797" y="5768"/>
                </a:lnTo>
                <a:lnTo>
                  <a:pt x="2798" y="5786"/>
                </a:lnTo>
                <a:lnTo>
                  <a:pt x="2799" y="5803"/>
                </a:lnTo>
                <a:lnTo>
                  <a:pt x="2798" y="5822"/>
                </a:lnTo>
                <a:lnTo>
                  <a:pt x="2795" y="5840"/>
                </a:lnTo>
                <a:lnTo>
                  <a:pt x="2791" y="5858"/>
                </a:lnTo>
                <a:lnTo>
                  <a:pt x="2784" y="5875"/>
                </a:lnTo>
                <a:lnTo>
                  <a:pt x="2776" y="5890"/>
                </a:lnTo>
                <a:lnTo>
                  <a:pt x="2768" y="5906"/>
                </a:lnTo>
                <a:lnTo>
                  <a:pt x="2757" y="5920"/>
                </a:lnTo>
                <a:lnTo>
                  <a:pt x="2745" y="5933"/>
                </a:lnTo>
                <a:lnTo>
                  <a:pt x="2732" y="5945"/>
                </a:lnTo>
                <a:lnTo>
                  <a:pt x="2718" y="5956"/>
                </a:lnTo>
                <a:lnTo>
                  <a:pt x="2703" y="5964"/>
                </a:lnTo>
                <a:lnTo>
                  <a:pt x="2686" y="5972"/>
                </a:lnTo>
                <a:lnTo>
                  <a:pt x="2670" y="5978"/>
                </a:lnTo>
                <a:lnTo>
                  <a:pt x="2653" y="5983"/>
                </a:lnTo>
                <a:lnTo>
                  <a:pt x="2634" y="5986"/>
                </a:lnTo>
                <a:lnTo>
                  <a:pt x="2616" y="5987"/>
                </a:lnTo>
                <a:lnTo>
                  <a:pt x="2596" y="5986"/>
                </a:lnTo>
                <a:lnTo>
                  <a:pt x="2579" y="5983"/>
                </a:lnTo>
                <a:lnTo>
                  <a:pt x="2560" y="5978"/>
                </a:lnTo>
                <a:lnTo>
                  <a:pt x="2544" y="5972"/>
                </a:lnTo>
                <a:lnTo>
                  <a:pt x="2528" y="5964"/>
                </a:lnTo>
                <a:lnTo>
                  <a:pt x="2512" y="5956"/>
                </a:lnTo>
                <a:lnTo>
                  <a:pt x="2498" y="5945"/>
                </a:lnTo>
                <a:lnTo>
                  <a:pt x="2485" y="5933"/>
                </a:lnTo>
                <a:lnTo>
                  <a:pt x="2474" y="5920"/>
                </a:lnTo>
                <a:lnTo>
                  <a:pt x="2463" y="5906"/>
                </a:lnTo>
                <a:lnTo>
                  <a:pt x="2454" y="5890"/>
                </a:lnTo>
                <a:lnTo>
                  <a:pt x="2446" y="5875"/>
                </a:lnTo>
                <a:lnTo>
                  <a:pt x="2441" y="5858"/>
                </a:lnTo>
                <a:lnTo>
                  <a:pt x="2436" y="5840"/>
                </a:lnTo>
                <a:lnTo>
                  <a:pt x="2433" y="5822"/>
                </a:lnTo>
                <a:lnTo>
                  <a:pt x="2432" y="5803"/>
                </a:lnTo>
                <a:lnTo>
                  <a:pt x="2433" y="5787"/>
                </a:lnTo>
                <a:lnTo>
                  <a:pt x="2434" y="5768"/>
                </a:lnTo>
                <a:lnTo>
                  <a:pt x="2439" y="5723"/>
                </a:lnTo>
                <a:lnTo>
                  <a:pt x="2446" y="5669"/>
                </a:lnTo>
                <a:lnTo>
                  <a:pt x="2455" y="5606"/>
                </a:lnTo>
                <a:lnTo>
                  <a:pt x="2479" y="5453"/>
                </a:lnTo>
                <a:lnTo>
                  <a:pt x="2492" y="5365"/>
                </a:lnTo>
                <a:lnTo>
                  <a:pt x="2506" y="5269"/>
                </a:lnTo>
                <a:lnTo>
                  <a:pt x="2496" y="5262"/>
                </a:lnTo>
                <a:lnTo>
                  <a:pt x="2486" y="5255"/>
                </a:lnTo>
                <a:lnTo>
                  <a:pt x="2478" y="5246"/>
                </a:lnTo>
                <a:lnTo>
                  <a:pt x="2469" y="5237"/>
                </a:lnTo>
                <a:lnTo>
                  <a:pt x="2461" y="5229"/>
                </a:lnTo>
                <a:lnTo>
                  <a:pt x="2454" y="5219"/>
                </a:lnTo>
                <a:lnTo>
                  <a:pt x="2447" y="5208"/>
                </a:lnTo>
                <a:lnTo>
                  <a:pt x="2441" y="5198"/>
                </a:lnTo>
                <a:lnTo>
                  <a:pt x="2435" y="5187"/>
                </a:lnTo>
                <a:lnTo>
                  <a:pt x="2431" y="5175"/>
                </a:lnTo>
                <a:lnTo>
                  <a:pt x="2427" y="5163"/>
                </a:lnTo>
                <a:lnTo>
                  <a:pt x="2422" y="5151"/>
                </a:lnTo>
                <a:lnTo>
                  <a:pt x="2420" y="5139"/>
                </a:lnTo>
                <a:lnTo>
                  <a:pt x="2418" y="5127"/>
                </a:lnTo>
                <a:lnTo>
                  <a:pt x="2417" y="5114"/>
                </a:lnTo>
                <a:lnTo>
                  <a:pt x="2417" y="5101"/>
                </a:lnTo>
                <a:lnTo>
                  <a:pt x="2417" y="4952"/>
                </a:lnTo>
                <a:lnTo>
                  <a:pt x="2467" y="4958"/>
                </a:lnTo>
                <a:lnTo>
                  <a:pt x="2517" y="4961"/>
                </a:lnTo>
                <a:lnTo>
                  <a:pt x="2568" y="4963"/>
                </a:lnTo>
                <a:lnTo>
                  <a:pt x="2618" y="4964"/>
                </a:lnTo>
                <a:close/>
                <a:moveTo>
                  <a:pt x="5210" y="4493"/>
                </a:moveTo>
                <a:lnTo>
                  <a:pt x="5210" y="4493"/>
                </a:lnTo>
                <a:lnTo>
                  <a:pt x="5199" y="4509"/>
                </a:lnTo>
                <a:lnTo>
                  <a:pt x="5188" y="4523"/>
                </a:lnTo>
                <a:lnTo>
                  <a:pt x="5175" y="4536"/>
                </a:lnTo>
                <a:lnTo>
                  <a:pt x="5161" y="4547"/>
                </a:lnTo>
                <a:lnTo>
                  <a:pt x="5147" y="4557"/>
                </a:lnTo>
                <a:lnTo>
                  <a:pt x="5130" y="4566"/>
                </a:lnTo>
                <a:lnTo>
                  <a:pt x="5115" y="4573"/>
                </a:lnTo>
                <a:lnTo>
                  <a:pt x="5098" y="4579"/>
                </a:lnTo>
                <a:lnTo>
                  <a:pt x="5080" y="4582"/>
                </a:lnTo>
                <a:lnTo>
                  <a:pt x="5063" y="4584"/>
                </a:lnTo>
                <a:lnTo>
                  <a:pt x="5046" y="4584"/>
                </a:lnTo>
                <a:lnTo>
                  <a:pt x="5028" y="4583"/>
                </a:lnTo>
                <a:lnTo>
                  <a:pt x="5010" y="4580"/>
                </a:lnTo>
                <a:lnTo>
                  <a:pt x="4992" y="4575"/>
                </a:lnTo>
                <a:lnTo>
                  <a:pt x="4975" y="4569"/>
                </a:lnTo>
                <a:lnTo>
                  <a:pt x="4959" y="4560"/>
                </a:lnTo>
                <a:lnTo>
                  <a:pt x="4945" y="4551"/>
                </a:lnTo>
                <a:lnTo>
                  <a:pt x="4928" y="4541"/>
                </a:lnTo>
                <a:lnTo>
                  <a:pt x="4892" y="4514"/>
                </a:lnTo>
                <a:lnTo>
                  <a:pt x="4849" y="4481"/>
                </a:lnTo>
                <a:lnTo>
                  <a:pt x="4799" y="4441"/>
                </a:lnTo>
                <a:lnTo>
                  <a:pt x="4679" y="4345"/>
                </a:lnTo>
                <a:lnTo>
                  <a:pt x="4610" y="4290"/>
                </a:lnTo>
                <a:lnTo>
                  <a:pt x="4533" y="4229"/>
                </a:lnTo>
                <a:lnTo>
                  <a:pt x="4522" y="4234"/>
                </a:lnTo>
                <a:lnTo>
                  <a:pt x="4511" y="4238"/>
                </a:lnTo>
                <a:lnTo>
                  <a:pt x="4499" y="4242"/>
                </a:lnTo>
                <a:lnTo>
                  <a:pt x="4487" y="4245"/>
                </a:lnTo>
                <a:lnTo>
                  <a:pt x="4475" y="4247"/>
                </a:lnTo>
                <a:lnTo>
                  <a:pt x="4463" y="4248"/>
                </a:lnTo>
                <a:lnTo>
                  <a:pt x="4451" y="4249"/>
                </a:lnTo>
                <a:lnTo>
                  <a:pt x="4439" y="4249"/>
                </a:lnTo>
                <a:lnTo>
                  <a:pt x="4426" y="4249"/>
                </a:lnTo>
                <a:lnTo>
                  <a:pt x="4414" y="4247"/>
                </a:lnTo>
                <a:lnTo>
                  <a:pt x="4402" y="4245"/>
                </a:lnTo>
                <a:lnTo>
                  <a:pt x="4390" y="4242"/>
                </a:lnTo>
                <a:lnTo>
                  <a:pt x="4378" y="4238"/>
                </a:lnTo>
                <a:lnTo>
                  <a:pt x="4366" y="4234"/>
                </a:lnTo>
                <a:lnTo>
                  <a:pt x="4354" y="4229"/>
                </a:lnTo>
                <a:lnTo>
                  <a:pt x="4343" y="4222"/>
                </a:lnTo>
                <a:lnTo>
                  <a:pt x="4216" y="4149"/>
                </a:lnTo>
                <a:lnTo>
                  <a:pt x="4252" y="4097"/>
                </a:lnTo>
                <a:lnTo>
                  <a:pt x="4286" y="4045"/>
                </a:lnTo>
                <a:lnTo>
                  <a:pt x="4323" y="3985"/>
                </a:lnTo>
                <a:lnTo>
                  <a:pt x="4357" y="3923"/>
                </a:lnTo>
                <a:lnTo>
                  <a:pt x="4389" y="3861"/>
                </a:lnTo>
                <a:lnTo>
                  <a:pt x="4419" y="3799"/>
                </a:lnTo>
                <a:lnTo>
                  <a:pt x="4545" y="3872"/>
                </a:lnTo>
                <a:lnTo>
                  <a:pt x="4557" y="3879"/>
                </a:lnTo>
                <a:lnTo>
                  <a:pt x="4566" y="3886"/>
                </a:lnTo>
                <a:lnTo>
                  <a:pt x="4576" y="3895"/>
                </a:lnTo>
                <a:lnTo>
                  <a:pt x="4586" y="3904"/>
                </a:lnTo>
                <a:lnTo>
                  <a:pt x="4595" y="3912"/>
                </a:lnTo>
                <a:lnTo>
                  <a:pt x="4602" y="3922"/>
                </a:lnTo>
                <a:lnTo>
                  <a:pt x="4610" y="3932"/>
                </a:lnTo>
                <a:lnTo>
                  <a:pt x="4616" y="3942"/>
                </a:lnTo>
                <a:lnTo>
                  <a:pt x="4623" y="3953"/>
                </a:lnTo>
                <a:lnTo>
                  <a:pt x="4628" y="3963"/>
                </a:lnTo>
                <a:lnTo>
                  <a:pt x="4633" y="3975"/>
                </a:lnTo>
                <a:lnTo>
                  <a:pt x="4637" y="3986"/>
                </a:lnTo>
                <a:lnTo>
                  <a:pt x="4640" y="3998"/>
                </a:lnTo>
                <a:lnTo>
                  <a:pt x="4642" y="4010"/>
                </a:lnTo>
                <a:lnTo>
                  <a:pt x="4645" y="4022"/>
                </a:lnTo>
                <a:lnTo>
                  <a:pt x="4646" y="4034"/>
                </a:lnTo>
                <a:lnTo>
                  <a:pt x="4815" y="4103"/>
                </a:lnTo>
                <a:lnTo>
                  <a:pt x="4958" y="4160"/>
                </a:lnTo>
                <a:lnTo>
                  <a:pt x="5017" y="4184"/>
                </a:lnTo>
                <a:lnTo>
                  <a:pt x="5069" y="4206"/>
                </a:lnTo>
                <a:lnTo>
                  <a:pt x="5110" y="4225"/>
                </a:lnTo>
                <a:lnTo>
                  <a:pt x="5127" y="4234"/>
                </a:lnTo>
                <a:lnTo>
                  <a:pt x="5142" y="4242"/>
                </a:lnTo>
                <a:lnTo>
                  <a:pt x="5158" y="4253"/>
                </a:lnTo>
                <a:lnTo>
                  <a:pt x="5172" y="4263"/>
                </a:lnTo>
                <a:lnTo>
                  <a:pt x="5185" y="4276"/>
                </a:lnTo>
                <a:lnTo>
                  <a:pt x="5197" y="4291"/>
                </a:lnTo>
                <a:lnTo>
                  <a:pt x="5207" y="4305"/>
                </a:lnTo>
                <a:lnTo>
                  <a:pt x="5215" y="4320"/>
                </a:lnTo>
                <a:lnTo>
                  <a:pt x="5223" y="4336"/>
                </a:lnTo>
                <a:lnTo>
                  <a:pt x="5227" y="4354"/>
                </a:lnTo>
                <a:lnTo>
                  <a:pt x="5232" y="4371"/>
                </a:lnTo>
                <a:lnTo>
                  <a:pt x="5234" y="4388"/>
                </a:lnTo>
                <a:lnTo>
                  <a:pt x="5234" y="4406"/>
                </a:lnTo>
                <a:lnTo>
                  <a:pt x="5233" y="4423"/>
                </a:lnTo>
                <a:lnTo>
                  <a:pt x="5229" y="4442"/>
                </a:lnTo>
                <a:lnTo>
                  <a:pt x="5225" y="4459"/>
                </a:lnTo>
                <a:lnTo>
                  <a:pt x="5217" y="4476"/>
                </a:lnTo>
                <a:lnTo>
                  <a:pt x="5210" y="4493"/>
                </a:lnTo>
                <a:close/>
                <a:moveTo>
                  <a:pt x="3555" y="1512"/>
                </a:moveTo>
                <a:lnTo>
                  <a:pt x="3555" y="1512"/>
                </a:lnTo>
                <a:lnTo>
                  <a:pt x="3515" y="1488"/>
                </a:lnTo>
                <a:lnTo>
                  <a:pt x="3477" y="1466"/>
                </a:lnTo>
                <a:lnTo>
                  <a:pt x="3438" y="1444"/>
                </a:lnTo>
                <a:lnTo>
                  <a:pt x="3398" y="1424"/>
                </a:lnTo>
                <a:lnTo>
                  <a:pt x="3358" y="1405"/>
                </a:lnTo>
                <a:lnTo>
                  <a:pt x="3318" y="1387"/>
                </a:lnTo>
                <a:lnTo>
                  <a:pt x="3277" y="1369"/>
                </a:lnTo>
                <a:lnTo>
                  <a:pt x="3237" y="1354"/>
                </a:lnTo>
                <a:lnTo>
                  <a:pt x="3196" y="1339"/>
                </a:lnTo>
                <a:lnTo>
                  <a:pt x="3155" y="1325"/>
                </a:lnTo>
                <a:lnTo>
                  <a:pt x="3113" y="1312"/>
                </a:lnTo>
                <a:lnTo>
                  <a:pt x="3072" y="1301"/>
                </a:lnTo>
                <a:lnTo>
                  <a:pt x="3030" y="1290"/>
                </a:lnTo>
                <a:lnTo>
                  <a:pt x="2988" y="1280"/>
                </a:lnTo>
                <a:lnTo>
                  <a:pt x="2946" y="1272"/>
                </a:lnTo>
                <a:lnTo>
                  <a:pt x="2905" y="1265"/>
                </a:lnTo>
                <a:lnTo>
                  <a:pt x="2862" y="1258"/>
                </a:lnTo>
                <a:lnTo>
                  <a:pt x="2820" y="1253"/>
                </a:lnTo>
                <a:lnTo>
                  <a:pt x="2778" y="1249"/>
                </a:lnTo>
                <a:lnTo>
                  <a:pt x="2735" y="1245"/>
                </a:lnTo>
                <a:lnTo>
                  <a:pt x="2693" y="1243"/>
                </a:lnTo>
                <a:lnTo>
                  <a:pt x="2650" y="1242"/>
                </a:lnTo>
                <a:lnTo>
                  <a:pt x="2609" y="1241"/>
                </a:lnTo>
                <a:lnTo>
                  <a:pt x="2567" y="1242"/>
                </a:lnTo>
                <a:lnTo>
                  <a:pt x="2524" y="1244"/>
                </a:lnTo>
                <a:lnTo>
                  <a:pt x="2482" y="1248"/>
                </a:lnTo>
                <a:lnTo>
                  <a:pt x="2441" y="1251"/>
                </a:lnTo>
                <a:lnTo>
                  <a:pt x="2398" y="1256"/>
                </a:lnTo>
                <a:lnTo>
                  <a:pt x="2357" y="1262"/>
                </a:lnTo>
                <a:lnTo>
                  <a:pt x="2316" y="1268"/>
                </a:lnTo>
                <a:lnTo>
                  <a:pt x="2274" y="1276"/>
                </a:lnTo>
                <a:lnTo>
                  <a:pt x="2233" y="1285"/>
                </a:lnTo>
                <a:lnTo>
                  <a:pt x="2192" y="1294"/>
                </a:lnTo>
                <a:lnTo>
                  <a:pt x="2152" y="1305"/>
                </a:lnTo>
                <a:lnTo>
                  <a:pt x="2111" y="1317"/>
                </a:lnTo>
                <a:lnTo>
                  <a:pt x="2071" y="1330"/>
                </a:lnTo>
                <a:lnTo>
                  <a:pt x="2031" y="1343"/>
                </a:lnTo>
                <a:lnTo>
                  <a:pt x="1992" y="1358"/>
                </a:lnTo>
                <a:lnTo>
                  <a:pt x="1953" y="1374"/>
                </a:lnTo>
                <a:lnTo>
                  <a:pt x="1914" y="1390"/>
                </a:lnTo>
                <a:lnTo>
                  <a:pt x="1876" y="1407"/>
                </a:lnTo>
                <a:lnTo>
                  <a:pt x="1838" y="1426"/>
                </a:lnTo>
                <a:lnTo>
                  <a:pt x="1799" y="1445"/>
                </a:lnTo>
                <a:lnTo>
                  <a:pt x="1763" y="1466"/>
                </a:lnTo>
                <a:lnTo>
                  <a:pt x="1726" y="1487"/>
                </a:lnTo>
                <a:lnTo>
                  <a:pt x="1690" y="1508"/>
                </a:lnTo>
                <a:lnTo>
                  <a:pt x="1654" y="1532"/>
                </a:lnTo>
                <a:lnTo>
                  <a:pt x="1618" y="1556"/>
                </a:lnTo>
                <a:lnTo>
                  <a:pt x="1583" y="1580"/>
                </a:lnTo>
                <a:lnTo>
                  <a:pt x="1550" y="1606"/>
                </a:lnTo>
                <a:lnTo>
                  <a:pt x="1516" y="1633"/>
                </a:lnTo>
                <a:lnTo>
                  <a:pt x="1482" y="1661"/>
                </a:lnTo>
                <a:lnTo>
                  <a:pt x="1451" y="1689"/>
                </a:lnTo>
                <a:lnTo>
                  <a:pt x="1418" y="1718"/>
                </a:lnTo>
                <a:lnTo>
                  <a:pt x="1388" y="1749"/>
                </a:lnTo>
                <a:lnTo>
                  <a:pt x="1356" y="1779"/>
                </a:lnTo>
                <a:lnTo>
                  <a:pt x="1327" y="1812"/>
                </a:lnTo>
                <a:lnTo>
                  <a:pt x="1297" y="1844"/>
                </a:lnTo>
                <a:lnTo>
                  <a:pt x="1269" y="1878"/>
                </a:lnTo>
                <a:lnTo>
                  <a:pt x="1241" y="1913"/>
                </a:lnTo>
                <a:lnTo>
                  <a:pt x="1215" y="1947"/>
                </a:lnTo>
                <a:lnTo>
                  <a:pt x="1188" y="1984"/>
                </a:lnTo>
                <a:lnTo>
                  <a:pt x="1163" y="2021"/>
                </a:lnTo>
                <a:lnTo>
                  <a:pt x="1138" y="2059"/>
                </a:lnTo>
                <a:lnTo>
                  <a:pt x="1115" y="2097"/>
                </a:lnTo>
                <a:lnTo>
                  <a:pt x="1092" y="2137"/>
                </a:lnTo>
                <a:lnTo>
                  <a:pt x="1070" y="2176"/>
                </a:lnTo>
                <a:lnTo>
                  <a:pt x="1051" y="2216"/>
                </a:lnTo>
                <a:lnTo>
                  <a:pt x="1031" y="2255"/>
                </a:lnTo>
                <a:lnTo>
                  <a:pt x="1013" y="2295"/>
                </a:lnTo>
                <a:lnTo>
                  <a:pt x="995" y="2337"/>
                </a:lnTo>
                <a:lnTo>
                  <a:pt x="980" y="2377"/>
                </a:lnTo>
                <a:lnTo>
                  <a:pt x="965" y="2418"/>
                </a:lnTo>
                <a:lnTo>
                  <a:pt x="951" y="2459"/>
                </a:lnTo>
                <a:lnTo>
                  <a:pt x="939" y="2501"/>
                </a:lnTo>
                <a:lnTo>
                  <a:pt x="927" y="2542"/>
                </a:lnTo>
                <a:lnTo>
                  <a:pt x="916" y="2583"/>
                </a:lnTo>
                <a:lnTo>
                  <a:pt x="906" y="2626"/>
                </a:lnTo>
                <a:lnTo>
                  <a:pt x="899" y="2667"/>
                </a:lnTo>
                <a:lnTo>
                  <a:pt x="891" y="2709"/>
                </a:lnTo>
                <a:lnTo>
                  <a:pt x="884" y="2752"/>
                </a:lnTo>
                <a:lnTo>
                  <a:pt x="879" y="2794"/>
                </a:lnTo>
                <a:lnTo>
                  <a:pt x="875" y="2836"/>
                </a:lnTo>
                <a:lnTo>
                  <a:pt x="871" y="2879"/>
                </a:lnTo>
                <a:lnTo>
                  <a:pt x="869" y="2921"/>
                </a:lnTo>
                <a:lnTo>
                  <a:pt x="868" y="2963"/>
                </a:lnTo>
                <a:lnTo>
                  <a:pt x="868" y="3005"/>
                </a:lnTo>
                <a:lnTo>
                  <a:pt x="868" y="3047"/>
                </a:lnTo>
                <a:lnTo>
                  <a:pt x="870" y="3090"/>
                </a:lnTo>
                <a:lnTo>
                  <a:pt x="874" y="3132"/>
                </a:lnTo>
                <a:lnTo>
                  <a:pt x="877" y="3173"/>
                </a:lnTo>
                <a:lnTo>
                  <a:pt x="882" y="3216"/>
                </a:lnTo>
                <a:lnTo>
                  <a:pt x="888" y="3257"/>
                </a:lnTo>
                <a:lnTo>
                  <a:pt x="894" y="3298"/>
                </a:lnTo>
                <a:lnTo>
                  <a:pt x="903" y="3340"/>
                </a:lnTo>
                <a:lnTo>
                  <a:pt x="912" y="3381"/>
                </a:lnTo>
                <a:lnTo>
                  <a:pt x="921" y="3422"/>
                </a:lnTo>
                <a:lnTo>
                  <a:pt x="932" y="3462"/>
                </a:lnTo>
                <a:lnTo>
                  <a:pt x="943" y="3503"/>
                </a:lnTo>
                <a:lnTo>
                  <a:pt x="956" y="3543"/>
                </a:lnTo>
                <a:lnTo>
                  <a:pt x="970" y="3583"/>
                </a:lnTo>
                <a:lnTo>
                  <a:pt x="984" y="3622"/>
                </a:lnTo>
                <a:lnTo>
                  <a:pt x="1000" y="3661"/>
                </a:lnTo>
                <a:lnTo>
                  <a:pt x="1016" y="3700"/>
                </a:lnTo>
                <a:lnTo>
                  <a:pt x="1033" y="3739"/>
                </a:lnTo>
                <a:lnTo>
                  <a:pt x="1052" y="3777"/>
                </a:lnTo>
                <a:lnTo>
                  <a:pt x="1071" y="3815"/>
                </a:lnTo>
                <a:lnTo>
                  <a:pt x="1092" y="3852"/>
                </a:lnTo>
                <a:lnTo>
                  <a:pt x="1113" y="3889"/>
                </a:lnTo>
                <a:lnTo>
                  <a:pt x="1135" y="3924"/>
                </a:lnTo>
                <a:lnTo>
                  <a:pt x="1158" y="3960"/>
                </a:lnTo>
                <a:lnTo>
                  <a:pt x="1182" y="3996"/>
                </a:lnTo>
                <a:lnTo>
                  <a:pt x="1207" y="4031"/>
                </a:lnTo>
                <a:lnTo>
                  <a:pt x="1232" y="4065"/>
                </a:lnTo>
                <a:lnTo>
                  <a:pt x="1259" y="4098"/>
                </a:lnTo>
                <a:lnTo>
                  <a:pt x="1287" y="4131"/>
                </a:lnTo>
                <a:lnTo>
                  <a:pt x="1315" y="4163"/>
                </a:lnTo>
                <a:lnTo>
                  <a:pt x="1344" y="4196"/>
                </a:lnTo>
                <a:lnTo>
                  <a:pt x="1375" y="4226"/>
                </a:lnTo>
                <a:lnTo>
                  <a:pt x="1406" y="4257"/>
                </a:lnTo>
                <a:lnTo>
                  <a:pt x="1438" y="4287"/>
                </a:lnTo>
                <a:lnTo>
                  <a:pt x="1470" y="4317"/>
                </a:lnTo>
                <a:lnTo>
                  <a:pt x="1504" y="4345"/>
                </a:lnTo>
                <a:lnTo>
                  <a:pt x="1539" y="4372"/>
                </a:lnTo>
                <a:lnTo>
                  <a:pt x="1575" y="4399"/>
                </a:lnTo>
                <a:lnTo>
                  <a:pt x="1610" y="4425"/>
                </a:lnTo>
                <a:lnTo>
                  <a:pt x="1647" y="4451"/>
                </a:lnTo>
                <a:lnTo>
                  <a:pt x="1685" y="4475"/>
                </a:lnTo>
                <a:lnTo>
                  <a:pt x="1723" y="4499"/>
                </a:lnTo>
                <a:lnTo>
                  <a:pt x="1763" y="4522"/>
                </a:lnTo>
                <a:lnTo>
                  <a:pt x="1802" y="4544"/>
                </a:lnTo>
                <a:lnTo>
                  <a:pt x="1842" y="4563"/>
                </a:lnTo>
                <a:lnTo>
                  <a:pt x="1882" y="4583"/>
                </a:lnTo>
                <a:lnTo>
                  <a:pt x="1922" y="4601"/>
                </a:lnTo>
                <a:lnTo>
                  <a:pt x="1962" y="4618"/>
                </a:lnTo>
                <a:lnTo>
                  <a:pt x="2003" y="4634"/>
                </a:lnTo>
                <a:lnTo>
                  <a:pt x="2044" y="4649"/>
                </a:lnTo>
                <a:lnTo>
                  <a:pt x="2085" y="4662"/>
                </a:lnTo>
                <a:lnTo>
                  <a:pt x="2127" y="4675"/>
                </a:lnTo>
                <a:lnTo>
                  <a:pt x="2168" y="4687"/>
                </a:lnTo>
                <a:lnTo>
                  <a:pt x="2209" y="4698"/>
                </a:lnTo>
                <a:lnTo>
                  <a:pt x="2252" y="4707"/>
                </a:lnTo>
                <a:lnTo>
                  <a:pt x="2294" y="4716"/>
                </a:lnTo>
                <a:lnTo>
                  <a:pt x="2335" y="4723"/>
                </a:lnTo>
                <a:lnTo>
                  <a:pt x="2378" y="4730"/>
                </a:lnTo>
                <a:lnTo>
                  <a:pt x="2420" y="4735"/>
                </a:lnTo>
                <a:lnTo>
                  <a:pt x="2462" y="4739"/>
                </a:lnTo>
                <a:lnTo>
                  <a:pt x="2505" y="4743"/>
                </a:lnTo>
                <a:lnTo>
                  <a:pt x="2547" y="4745"/>
                </a:lnTo>
                <a:lnTo>
                  <a:pt x="2590" y="4746"/>
                </a:lnTo>
                <a:lnTo>
                  <a:pt x="2631" y="4746"/>
                </a:lnTo>
                <a:lnTo>
                  <a:pt x="2673" y="4745"/>
                </a:lnTo>
                <a:lnTo>
                  <a:pt x="2716" y="4744"/>
                </a:lnTo>
                <a:lnTo>
                  <a:pt x="2758" y="4741"/>
                </a:lnTo>
                <a:lnTo>
                  <a:pt x="2799" y="4737"/>
                </a:lnTo>
                <a:lnTo>
                  <a:pt x="2842" y="4732"/>
                </a:lnTo>
                <a:lnTo>
                  <a:pt x="2883" y="4726"/>
                </a:lnTo>
                <a:lnTo>
                  <a:pt x="2924" y="4719"/>
                </a:lnTo>
                <a:lnTo>
                  <a:pt x="2966" y="4711"/>
                </a:lnTo>
                <a:lnTo>
                  <a:pt x="3007" y="4703"/>
                </a:lnTo>
                <a:lnTo>
                  <a:pt x="3048" y="4693"/>
                </a:lnTo>
                <a:lnTo>
                  <a:pt x="3088" y="4682"/>
                </a:lnTo>
                <a:lnTo>
                  <a:pt x="3129" y="4670"/>
                </a:lnTo>
                <a:lnTo>
                  <a:pt x="3169" y="4658"/>
                </a:lnTo>
                <a:lnTo>
                  <a:pt x="3209" y="4644"/>
                </a:lnTo>
                <a:lnTo>
                  <a:pt x="3248" y="4630"/>
                </a:lnTo>
                <a:lnTo>
                  <a:pt x="3287" y="4614"/>
                </a:lnTo>
                <a:lnTo>
                  <a:pt x="3326" y="4597"/>
                </a:lnTo>
                <a:lnTo>
                  <a:pt x="3364" y="4580"/>
                </a:lnTo>
                <a:lnTo>
                  <a:pt x="3402" y="4561"/>
                </a:lnTo>
                <a:lnTo>
                  <a:pt x="3441" y="4543"/>
                </a:lnTo>
                <a:lnTo>
                  <a:pt x="3477" y="4522"/>
                </a:lnTo>
                <a:lnTo>
                  <a:pt x="3514" y="4501"/>
                </a:lnTo>
                <a:lnTo>
                  <a:pt x="3550" y="4479"/>
                </a:lnTo>
                <a:lnTo>
                  <a:pt x="3586" y="4456"/>
                </a:lnTo>
                <a:lnTo>
                  <a:pt x="3622" y="4432"/>
                </a:lnTo>
                <a:lnTo>
                  <a:pt x="3657" y="4407"/>
                </a:lnTo>
                <a:lnTo>
                  <a:pt x="3690" y="4381"/>
                </a:lnTo>
                <a:lnTo>
                  <a:pt x="3724" y="4355"/>
                </a:lnTo>
                <a:lnTo>
                  <a:pt x="3758" y="4328"/>
                </a:lnTo>
                <a:lnTo>
                  <a:pt x="3789" y="4298"/>
                </a:lnTo>
                <a:lnTo>
                  <a:pt x="3822" y="4270"/>
                </a:lnTo>
                <a:lnTo>
                  <a:pt x="3852" y="4240"/>
                </a:lnTo>
                <a:lnTo>
                  <a:pt x="3884" y="4208"/>
                </a:lnTo>
                <a:lnTo>
                  <a:pt x="3913" y="4177"/>
                </a:lnTo>
                <a:lnTo>
                  <a:pt x="3943" y="4144"/>
                </a:lnTo>
                <a:lnTo>
                  <a:pt x="3971" y="4110"/>
                </a:lnTo>
                <a:lnTo>
                  <a:pt x="3999" y="4075"/>
                </a:lnTo>
                <a:lnTo>
                  <a:pt x="4025" y="4040"/>
                </a:lnTo>
                <a:lnTo>
                  <a:pt x="4052" y="4004"/>
                </a:lnTo>
                <a:lnTo>
                  <a:pt x="4077" y="3967"/>
                </a:lnTo>
                <a:lnTo>
                  <a:pt x="4102" y="3929"/>
                </a:lnTo>
                <a:lnTo>
                  <a:pt x="4125" y="3890"/>
                </a:lnTo>
                <a:lnTo>
                  <a:pt x="4148" y="3852"/>
                </a:lnTo>
                <a:lnTo>
                  <a:pt x="4170" y="3811"/>
                </a:lnTo>
                <a:lnTo>
                  <a:pt x="4189" y="3772"/>
                </a:lnTo>
                <a:lnTo>
                  <a:pt x="4209" y="3732"/>
                </a:lnTo>
                <a:lnTo>
                  <a:pt x="4227" y="3692"/>
                </a:lnTo>
                <a:lnTo>
                  <a:pt x="4245" y="3652"/>
                </a:lnTo>
                <a:lnTo>
                  <a:pt x="4260" y="3611"/>
                </a:lnTo>
                <a:lnTo>
                  <a:pt x="4275" y="3570"/>
                </a:lnTo>
                <a:lnTo>
                  <a:pt x="4289" y="3529"/>
                </a:lnTo>
                <a:lnTo>
                  <a:pt x="4301" y="3487"/>
                </a:lnTo>
                <a:lnTo>
                  <a:pt x="4313" y="3446"/>
                </a:lnTo>
                <a:lnTo>
                  <a:pt x="4324" y="3404"/>
                </a:lnTo>
                <a:lnTo>
                  <a:pt x="4334" y="3362"/>
                </a:lnTo>
                <a:lnTo>
                  <a:pt x="4341" y="3320"/>
                </a:lnTo>
                <a:lnTo>
                  <a:pt x="4349" y="3278"/>
                </a:lnTo>
                <a:lnTo>
                  <a:pt x="4356" y="3236"/>
                </a:lnTo>
                <a:lnTo>
                  <a:pt x="4361" y="3194"/>
                </a:lnTo>
                <a:lnTo>
                  <a:pt x="4365" y="3152"/>
                </a:lnTo>
                <a:lnTo>
                  <a:pt x="4369" y="3109"/>
                </a:lnTo>
                <a:lnTo>
                  <a:pt x="4371" y="3067"/>
                </a:lnTo>
                <a:lnTo>
                  <a:pt x="4372" y="3025"/>
                </a:lnTo>
                <a:lnTo>
                  <a:pt x="4372" y="2982"/>
                </a:lnTo>
                <a:lnTo>
                  <a:pt x="4372" y="2941"/>
                </a:lnTo>
                <a:lnTo>
                  <a:pt x="4370" y="2898"/>
                </a:lnTo>
                <a:lnTo>
                  <a:pt x="4366" y="2856"/>
                </a:lnTo>
                <a:lnTo>
                  <a:pt x="4363" y="2815"/>
                </a:lnTo>
                <a:lnTo>
                  <a:pt x="4358" y="2772"/>
                </a:lnTo>
                <a:lnTo>
                  <a:pt x="4352" y="2731"/>
                </a:lnTo>
                <a:lnTo>
                  <a:pt x="4346" y="2690"/>
                </a:lnTo>
                <a:lnTo>
                  <a:pt x="4337" y="2648"/>
                </a:lnTo>
                <a:lnTo>
                  <a:pt x="4328" y="2607"/>
                </a:lnTo>
                <a:lnTo>
                  <a:pt x="4319" y="2566"/>
                </a:lnTo>
                <a:lnTo>
                  <a:pt x="4308" y="2526"/>
                </a:lnTo>
                <a:lnTo>
                  <a:pt x="4297" y="2485"/>
                </a:lnTo>
                <a:lnTo>
                  <a:pt x="4284" y="2445"/>
                </a:lnTo>
                <a:lnTo>
                  <a:pt x="4270" y="2405"/>
                </a:lnTo>
                <a:lnTo>
                  <a:pt x="4256" y="2366"/>
                </a:lnTo>
                <a:lnTo>
                  <a:pt x="4240" y="2327"/>
                </a:lnTo>
                <a:lnTo>
                  <a:pt x="4223" y="2288"/>
                </a:lnTo>
                <a:lnTo>
                  <a:pt x="4206" y="2250"/>
                </a:lnTo>
                <a:lnTo>
                  <a:pt x="4188" y="2212"/>
                </a:lnTo>
                <a:lnTo>
                  <a:pt x="4169" y="2174"/>
                </a:lnTo>
                <a:lnTo>
                  <a:pt x="4148" y="2137"/>
                </a:lnTo>
                <a:lnTo>
                  <a:pt x="4127" y="2100"/>
                </a:lnTo>
                <a:lnTo>
                  <a:pt x="4105" y="2064"/>
                </a:lnTo>
                <a:lnTo>
                  <a:pt x="4082" y="2028"/>
                </a:lnTo>
                <a:lnTo>
                  <a:pt x="4058" y="1992"/>
                </a:lnTo>
                <a:lnTo>
                  <a:pt x="4033" y="1957"/>
                </a:lnTo>
                <a:lnTo>
                  <a:pt x="4008" y="1924"/>
                </a:lnTo>
                <a:lnTo>
                  <a:pt x="3981" y="1890"/>
                </a:lnTo>
                <a:lnTo>
                  <a:pt x="3953" y="1856"/>
                </a:lnTo>
                <a:lnTo>
                  <a:pt x="3925" y="1824"/>
                </a:lnTo>
                <a:lnTo>
                  <a:pt x="3896" y="1792"/>
                </a:lnTo>
                <a:lnTo>
                  <a:pt x="3865" y="1761"/>
                </a:lnTo>
                <a:lnTo>
                  <a:pt x="3834" y="1730"/>
                </a:lnTo>
                <a:lnTo>
                  <a:pt x="3802" y="1701"/>
                </a:lnTo>
                <a:lnTo>
                  <a:pt x="3770" y="1671"/>
                </a:lnTo>
                <a:lnTo>
                  <a:pt x="3736" y="1643"/>
                </a:lnTo>
                <a:lnTo>
                  <a:pt x="3701" y="1615"/>
                </a:lnTo>
                <a:lnTo>
                  <a:pt x="3665" y="1588"/>
                </a:lnTo>
                <a:lnTo>
                  <a:pt x="3630" y="1562"/>
                </a:lnTo>
                <a:lnTo>
                  <a:pt x="3593" y="1537"/>
                </a:lnTo>
                <a:lnTo>
                  <a:pt x="3555" y="1512"/>
                </a:lnTo>
                <a:close/>
                <a:moveTo>
                  <a:pt x="3640" y="3637"/>
                </a:moveTo>
                <a:lnTo>
                  <a:pt x="3640" y="3637"/>
                </a:lnTo>
                <a:lnTo>
                  <a:pt x="3619" y="3670"/>
                </a:lnTo>
                <a:lnTo>
                  <a:pt x="3597" y="3702"/>
                </a:lnTo>
                <a:lnTo>
                  <a:pt x="3574" y="3733"/>
                </a:lnTo>
                <a:lnTo>
                  <a:pt x="3550" y="3764"/>
                </a:lnTo>
                <a:lnTo>
                  <a:pt x="3525" y="3792"/>
                </a:lnTo>
                <a:lnTo>
                  <a:pt x="3499" y="3820"/>
                </a:lnTo>
                <a:lnTo>
                  <a:pt x="3473" y="3848"/>
                </a:lnTo>
                <a:lnTo>
                  <a:pt x="3446" y="3874"/>
                </a:lnTo>
                <a:lnTo>
                  <a:pt x="3418" y="3899"/>
                </a:lnTo>
                <a:lnTo>
                  <a:pt x="3389" y="3924"/>
                </a:lnTo>
                <a:lnTo>
                  <a:pt x="3360" y="3948"/>
                </a:lnTo>
                <a:lnTo>
                  <a:pt x="3330" y="3971"/>
                </a:lnTo>
                <a:lnTo>
                  <a:pt x="3299" y="3993"/>
                </a:lnTo>
                <a:lnTo>
                  <a:pt x="3268" y="4013"/>
                </a:lnTo>
                <a:lnTo>
                  <a:pt x="3235" y="4033"/>
                </a:lnTo>
                <a:lnTo>
                  <a:pt x="3203" y="4052"/>
                </a:lnTo>
                <a:lnTo>
                  <a:pt x="3170" y="4069"/>
                </a:lnTo>
                <a:lnTo>
                  <a:pt x="3136" y="4085"/>
                </a:lnTo>
                <a:lnTo>
                  <a:pt x="3101" y="4102"/>
                </a:lnTo>
                <a:lnTo>
                  <a:pt x="3067" y="4116"/>
                </a:lnTo>
                <a:lnTo>
                  <a:pt x="3032" y="4129"/>
                </a:lnTo>
                <a:lnTo>
                  <a:pt x="2996" y="4141"/>
                </a:lnTo>
                <a:lnTo>
                  <a:pt x="2959" y="4153"/>
                </a:lnTo>
                <a:lnTo>
                  <a:pt x="2923" y="4162"/>
                </a:lnTo>
                <a:lnTo>
                  <a:pt x="2886" y="4171"/>
                </a:lnTo>
                <a:lnTo>
                  <a:pt x="2849" y="4179"/>
                </a:lnTo>
                <a:lnTo>
                  <a:pt x="2811" y="4185"/>
                </a:lnTo>
                <a:lnTo>
                  <a:pt x="2773" y="4191"/>
                </a:lnTo>
                <a:lnTo>
                  <a:pt x="2735" y="4195"/>
                </a:lnTo>
                <a:lnTo>
                  <a:pt x="2696" y="4198"/>
                </a:lnTo>
                <a:lnTo>
                  <a:pt x="2658" y="4200"/>
                </a:lnTo>
                <a:lnTo>
                  <a:pt x="2619" y="4200"/>
                </a:lnTo>
                <a:lnTo>
                  <a:pt x="2577" y="4200"/>
                </a:lnTo>
                <a:lnTo>
                  <a:pt x="2534" y="4197"/>
                </a:lnTo>
                <a:lnTo>
                  <a:pt x="2492" y="4194"/>
                </a:lnTo>
                <a:lnTo>
                  <a:pt x="2449" y="4188"/>
                </a:lnTo>
                <a:lnTo>
                  <a:pt x="2408" y="4182"/>
                </a:lnTo>
                <a:lnTo>
                  <a:pt x="2367" y="4174"/>
                </a:lnTo>
                <a:lnTo>
                  <a:pt x="2325" y="4165"/>
                </a:lnTo>
                <a:lnTo>
                  <a:pt x="2284" y="4154"/>
                </a:lnTo>
                <a:lnTo>
                  <a:pt x="2244" y="4141"/>
                </a:lnTo>
                <a:lnTo>
                  <a:pt x="2205" y="4127"/>
                </a:lnTo>
                <a:lnTo>
                  <a:pt x="2165" y="4111"/>
                </a:lnTo>
                <a:lnTo>
                  <a:pt x="2127" y="4095"/>
                </a:lnTo>
                <a:lnTo>
                  <a:pt x="2087" y="4077"/>
                </a:lnTo>
                <a:lnTo>
                  <a:pt x="2049" y="4057"/>
                </a:lnTo>
                <a:lnTo>
                  <a:pt x="2012" y="4036"/>
                </a:lnTo>
                <a:lnTo>
                  <a:pt x="1976" y="4015"/>
                </a:lnTo>
                <a:lnTo>
                  <a:pt x="1951" y="3998"/>
                </a:lnTo>
                <a:lnTo>
                  <a:pt x="1926" y="3981"/>
                </a:lnTo>
                <a:lnTo>
                  <a:pt x="1902" y="3963"/>
                </a:lnTo>
                <a:lnTo>
                  <a:pt x="1878" y="3946"/>
                </a:lnTo>
                <a:lnTo>
                  <a:pt x="1855" y="3927"/>
                </a:lnTo>
                <a:lnTo>
                  <a:pt x="1832" y="3908"/>
                </a:lnTo>
                <a:lnTo>
                  <a:pt x="1809" y="3889"/>
                </a:lnTo>
                <a:lnTo>
                  <a:pt x="1788" y="3868"/>
                </a:lnTo>
                <a:lnTo>
                  <a:pt x="1767" y="3848"/>
                </a:lnTo>
                <a:lnTo>
                  <a:pt x="1746" y="3827"/>
                </a:lnTo>
                <a:lnTo>
                  <a:pt x="1726" y="3805"/>
                </a:lnTo>
                <a:lnTo>
                  <a:pt x="1706" y="3783"/>
                </a:lnTo>
                <a:lnTo>
                  <a:pt x="1688" y="3760"/>
                </a:lnTo>
                <a:lnTo>
                  <a:pt x="1669" y="3737"/>
                </a:lnTo>
                <a:lnTo>
                  <a:pt x="1652" y="3715"/>
                </a:lnTo>
                <a:lnTo>
                  <a:pt x="1634" y="3691"/>
                </a:lnTo>
                <a:lnTo>
                  <a:pt x="1618" y="3667"/>
                </a:lnTo>
                <a:lnTo>
                  <a:pt x="1602" y="3642"/>
                </a:lnTo>
                <a:lnTo>
                  <a:pt x="1586" y="3617"/>
                </a:lnTo>
                <a:lnTo>
                  <a:pt x="1571" y="3592"/>
                </a:lnTo>
                <a:lnTo>
                  <a:pt x="1557" y="3566"/>
                </a:lnTo>
                <a:lnTo>
                  <a:pt x="1543" y="3540"/>
                </a:lnTo>
                <a:lnTo>
                  <a:pt x="1531" y="3514"/>
                </a:lnTo>
                <a:lnTo>
                  <a:pt x="1518" y="3486"/>
                </a:lnTo>
                <a:lnTo>
                  <a:pt x="1506" y="3459"/>
                </a:lnTo>
                <a:lnTo>
                  <a:pt x="1495" y="3432"/>
                </a:lnTo>
                <a:lnTo>
                  <a:pt x="1485" y="3404"/>
                </a:lnTo>
                <a:lnTo>
                  <a:pt x="1476" y="3376"/>
                </a:lnTo>
                <a:lnTo>
                  <a:pt x="1466" y="3347"/>
                </a:lnTo>
                <a:lnTo>
                  <a:pt x="1458" y="3319"/>
                </a:lnTo>
                <a:lnTo>
                  <a:pt x="1451" y="3290"/>
                </a:lnTo>
                <a:lnTo>
                  <a:pt x="1443" y="3260"/>
                </a:lnTo>
                <a:lnTo>
                  <a:pt x="1436" y="3231"/>
                </a:lnTo>
                <a:lnTo>
                  <a:pt x="1431" y="3202"/>
                </a:lnTo>
                <a:lnTo>
                  <a:pt x="1427" y="3172"/>
                </a:lnTo>
                <a:lnTo>
                  <a:pt x="1422" y="3142"/>
                </a:lnTo>
                <a:lnTo>
                  <a:pt x="1419" y="3113"/>
                </a:lnTo>
                <a:lnTo>
                  <a:pt x="1417" y="3083"/>
                </a:lnTo>
                <a:lnTo>
                  <a:pt x="1415" y="3054"/>
                </a:lnTo>
                <a:lnTo>
                  <a:pt x="1414" y="3025"/>
                </a:lnTo>
                <a:lnTo>
                  <a:pt x="1413" y="2994"/>
                </a:lnTo>
                <a:lnTo>
                  <a:pt x="1414" y="2965"/>
                </a:lnTo>
                <a:lnTo>
                  <a:pt x="1415" y="2935"/>
                </a:lnTo>
                <a:lnTo>
                  <a:pt x="1416" y="2906"/>
                </a:lnTo>
                <a:lnTo>
                  <a:pt x="1418" y="2877"/>
                </a:lnTo>
                <a:lnTo>
                  <a:pt x="1421" y="2847"/>
                </a:lnTo>
                <a:lnTo>
                  <a:pt x="1426" y="2819"/>
                </a:lnTo>
                <a:lnTo>
                  <a:pt x="1430" y="2790"/>
                </a:lnTo>
                <a:lnTo>
                  <a:pt x="1435" y="2760"/>
                </a:lnTo>
                <a:lnTo>
                  <a:pt x="1442" y="2732"/>
                </a:lnTo>
                <a:lnTo>
                  <a:pt x="1448" y="2704"/>
                </a:lnTo>
                <a:lnTo>
                  <a:pt x="1456" y="2676"/>
                </a:lnTo>
                <a:lnTo>
                  <a:pt x="1464" y="2647"/>
                </a:lnTo>
                <a:lnTo>
                  <a:pt x="1472" y="2619"/>
                </a:lnTo>
                <a:lnTo>
                  <a:pt x="1482" y="2591"/>
                </a:lnTo>
                <a:lnTo>
                  <a:pt x="1492" y="2564"/>
                </a:lnTo>
                <a:lnTo>
                  <a:pt x="1504" y="2535"/>
                </a:lnTo>
                <a:lnTo>
                  <a:pt x="1515" y="2508"/>
                </a:lnTo>
                <a:lnTo>
                  <a:pt x="1528" y="2481"/>
                </a:lnTo>
                <a:lnTo>
                  <a:pt x="1541" y="2455"/>
                </a:lnTo>
                <a:lnTo>
                  <a:pt x="1554" y="2428"/>
                </a:lnTo>
                <a:lnTo>
                  <a:pt x="1568" y="2402"/>
                </a:lnTo>
                <a:lnTo>
                  <a:pt x="1583" y="2376"/>
                </a:lnTo>
                <a:lnTo>
                  <a:pt x="1600" y="2351"/>
                </a:lnTo>
                <a:lnTo>
                  <a:pt x="1620" y="2318"/>
                </a:lnTo>
                <a:lnTo>
                  <a:pt x="1643" y="2285"/>
                </a:lnTo>
                <a:lnTo>
                  <a:pt x="1666" y="2255"/>
                </a:lnTo>
                <a:lnTo>
                  <a:pt x="1690" y="2225"/>
                </a:lnTo>
                <a:lnTo>
                  <a:pt x="1715" y="2195"/>
                </a:lnTo>
                <a:lnTo>
                  <a:pt x="1741" y="2167"/>
                </a:lnTo>
                <a:lnTo>
                  <a:pt x="1767" y="2140"/>
                </a:lnTo>
                <a:lnTo>
                  <a:pt x="1794" y="2114"/>
                </a:lnTo>
                <a:lnTo>
                  <a:pt x="1822" y="2088"/>
                </a:lnTo>
                <a:lnTo>
                  <a:pt x="1851" y="2064"/>
                </a:lnTo>
                <a:lnTo>
                  <a:pt x="1880" y="2040"/>
                </a:lnTo>
                <a:lnTo>
                  <a:pt x="1910" y="2017"/>
                </a:lnTo>
                <a:lnTo>
                  <a:pt x="1941" y="1995"/>
                </a:lnTo>
                <a:lnTo>
                  <a:pt x="1972" y="1975"/>
                </a:lnTo>
                <a:lnTo>
                  <a:pt x="2005" y="1955"/>
                </a:lnTo>
                <a:lnTo>
                  <a:pt x="2037" y="1937"/>
                </a:lnTo>
                <a:lnTo>
                  <a:pt x="2070" y="1919"/>
                </a:lnTo>
                <a:lnTo>
                  <a:pt x="2104" y="1902"/>
                </a:lnTo>
                <a:lnTo>
                  <a:pt x="2139" y="1887"/>
                </a:lnTo>
                <a:lnTo>
                  <a:pt x="2173" y="1873"/>
                </a:lnTo>
                <a:lnTo>
                  <a:pt x="2208" y="1858"/>
                </a:lnTo>
                <a:lnTo>
                  <a:pt x="2244" y="1846"/>
                </a:lnTo>
                <a:lnTo>
                  <a:pt x="2280" y="1836"/>
                </a:lnTo>
                <a:lnTo>
                  <a:pt x="2317" y="1826"/>
                </a:lnTo>
                <a:lnTo>
                  <a:pt x="2354" y="1817"/>
                </a:lnTo>
                <a:lnTo>
                  <a:pt x="2391" y="1808"/>
                </a:lnTo>
                <a:lnTo>
                  <a:pt x="2429" y="1802"/>
                </a:lnTo>
                <a:lnTo>
                  <a:pt x="2467" y="1796"/>
                </a:lnTo>
                <a:lnTo>
                  <a:pt x="2505" y="1792"/>
                </a:lnTo>
                <a:lnTo>
                  <a:pt x="2544" y="1790"/>
                </a:lnTo>
                <a:lnTo>
                  <a:pt x="2582" y="1788"/>
                </a:lnTo>
                <a:lnTo>
                  <a:pt x="2621" y="1787"/>
                </a:lnTo>
                <a:lnTo>
                  <a:pt x="2663" y="1788"/>
                </a:lnTo>
                <a:lnTo>
                  <a:pt x="2706" y="1790"/>
                </a:lnTo>
                <a:lnTo>
                  <a:pt x="2748" y="1794"/>
                </a:lnTo>
                <a:lnTo>
                  <a:pt x="2791" y="1799"/>
                </a:lnTo>
                <a:lnTo>
                  <a:pt x="2832" y="1806"/>
                </a:lnTo>
                <a:lnTo>
                  <a:pt x="2873" y="1814"/>
                </a:lnTo>
                <a:lnTo>
                  <a:pt x="2915" y="1824"/>
                </a:lnTo>
                <a:lnTo>
                  <a:pt x="2955" y="1834"/>
                </a:lnTo>
                <a:lnTo>
                  <a:pt x="2995" y="1846"/>
                </a:lnTo>
                <a:lnTo>
                  <a:pt x="3035" y="1861"/>
                </a:lnTo>
                <a:lnTo>
                  <a:pt x="3074" y="1876"/>
                </a:lnTo>
                <a:lnTo>
                  <a:pt x="3113" y="1893"/>
                </a:lnTo>
                <a:lnTo>
                  <a:pt x="3153" y="1911"/>
                </a:lnTo>
                <a:lnTo>
                  <a:pt x="3189" y="1930"/>
                </a:lnTo>
                <a:lnTo>
                  <a:pt x="3228" y="1951"/>
                </a:lnTo>
                <a:lnTo>
                  <a:pt x="3263" y="1974"/>
                </a:lnTo>
                <a:lnTo>
                  <a:pt x="3289" y="1990"/>
                </a:lnTo>
                <a:lnTo>
                  <a:pt x="3316" y="2007"/>
                </a:lnTo>
                <a:lnTo>
                  <a:pt x="3341" y="2026"/>
                </a:lnTo>
                <a:lnTo>
                  <a:pt x="3364" y="2044"/>
                </a:lnTo>
                <a:lnTo>
                  <a:pt x="3388" y="2064"/>
                </a:lnTo>
                <a:lnTo>
                  <a:pt x="3411" y="2083"/>
                </a:lnTo>
                <a:lnTo>
                  <a:pt x="3434" y="2103"/>
                </a:lnTo>
                <a:lnTo>
                  <a:pt x="3456" y="2124"/>
                </a:lnTo>
                <a:lnTo>
                  <a:pt x="3477" y="2144"/>
                </a:lnTo>
                <a:lnTo>
                  <a:pt x="3498" y="2166"/>
                </a:lnTo>
                <a:lnTo>
                  <a:pt x="3518" y="2188"/>
                </a:lnTo>
                <a:lnTo>
                  <a:pt x="3537" y="2210"/>
                </a:lnTo>
                <a:lnTo>
                  <a:pt x="3557" y="2233"/>
                </a:lnTo>
                <a:lnTo>
                  <a:pt x="3575" y="2256"/>
                </a:lnTo>
                <a:lnTo>
                  <a:pt x="3593" y="2280"/>
                </a:lnTo>
                <a:lnTo>
                  <a:pt x="3610" y="2304"/>
                </a:lnTo>
                <a:lnTo>
                  <a:pt x="3626" y="2328"/>
                </a:lnTo>
                <a:lnTo>
                  <a:pt x="3642" y="2353"/>
                </a:lnTo>
                <a:lnTo>
                  <a:pt x="3657" y="2378"/>
                </a:lnTo>
                <a:lnTo>
                  <a:pt x="3672" y="2403"/>
                </a:lnTo>
                <a:lnTo>
                  <a:pt x="3686" y="2429"/>
                </a:lnTo>
                <a:lnTo>
                  <a:pt x="3699" y="2455"/>
                </a:lnTo>
                <a:lnTo>
                  <a:pt x="3712" y="2481"/>
                </a:lnTo>
                <a:lnTo>
                  <a:pt x="3724" y="2507"/>
                </a:lnTo>
                <a:lnTo>
                  <a:pt x="3735" y="2534"/>
                </a:lnTo>
                <a:lnTo>
                  <a:pt x="3746" y="2562"/>
                </a:lnTo>
                <a:lnTo>
                  <a:pt x="3756" y="2589"/>
                </a:lnTo>
                <a:lnTo>
                  <a:pt x="3765" y="2616"/>
                </a:lnTo>
                <a:lnTo>
                  <a:pt x="3774" y="2643"/>
                </a:lnTo>
                <a:lnTo>
                  <a:pt x="3782" y="2671"/>
                </a:lnTo>
                <a:lnTo>
                  <a:pt x="3789" y="2700"/>
                </a:lnTo>
                <a:lnTo>
                  <a:pt x="3796" y="2728"/>
                </a:lnTo>
                <a:lnTo>
                  <a:pt x="3802" y="2756"/>
                </a:lnTo>
                <a:lnTo>
                  <a:pt x="3808" y="2784"/>
                </a:lnTo>
                <a:lnTo>
                  <a:pt x="3812" y="2813"/>
                </a:lnTo>
                <a:lnTo>
                  <a:pt x="3817" y="2842"/>
                </a:lnTo>
                <a:lnTo>
                  <a:pt x="3820" y="2870"/>
                </a:lnTo>
                <a:lnTo>
                  <a:pt x="3822" y="2900"/>
                </a:lnTo>
                <a:lnTo>
                  <a:pt x="3824" y="2928"/>
                </a:lnTo>
                <a:lnTo>
                  <a:pt x="3825" y="2957"/>
                </a:lnTo>
                <a:lnTo>
                  <a:pt x="3826" y="2986"/>
                </a:lnTo>
                <a:lnTo>
                  <a:pt x="3826" y="3016"/>
                </a:lnTo>
                <a:lnTo>
                  <a:pt x="3825" y="3044"/>
                </a:lnTo>
                <a:lnTo>
                  <a:pt x="3824" y="3073"/>
                </a:lnTo>
                <a:lnTo>
                  <a:pt x="3821" y="3103"/>
                </a:lnTo>
                <a:lnTo>
                  <a:pt x="3819" y="3132"/>
                </a:lnTo>
                <a:lnTo>
                  <a:pt x="3814" y="3161"/>
                </a:lnTo>
                <a:lnTo>
                  <a:pt x="3810" y="3190"/>
                </a:lnTo>
                <a:lnTo>
                  <a:pt x="3806" y="3219"/>
                </a:lnTo>
                <a:lnTo>
                  <a:pt x="3799" y="3248"/>
                </a:lnTo>
                <a:lnTo>
                  <a:pt x="3793" y="3277"/>
                </a:lnTo>
                <a:lnTo>
                  <a:pt x="3786" y="3305"/>
                </a:lnTo>
                <a:lnTo>
                  <a:pt x="3777" y="3334"/>
                </a:lnTo>
                <a:lnTo>
                  <a:pt x="3769" y="3362"/>
                </a:lnTo>
                <a:lnTo>
                  <a:pt x="3759" y="3391"/>
                </a:lnTo>
                <a:lnTo>
                  <a:pt x="3749" y="3419"/>
                </a:lnTo>
                <a:lnTo>
                  <a:pt x="3738" y="3447"/>
                </a:lnTo>
                <a:lnTo>
                  <a:pt x="3726" y="3474"/>
                </a:lnTo>
                <a:lnTo>
                  <a:pt x="3714" y="3503"/>
                </a:lnTo>
                <a:lnTo>
                  <a:pt x="3701" y="3530"/>
                </a:lnTo>
                <a:lnTo>
                  <a:pt x="3687" y="3557"/>
                </a:lnTo>
                <a:lnTo>
                  <a:pt x="3672" y="3584"/>
                </a:lnTo>
                <a:lnTo>
                  <a:pt x="3657" y="3611"/>
                </a:lnTo>
                <a:lnTo>
                  <a:pt x="3640" y="3637"/>
                </a:lnTo>
                <a:close/>
                <a:moveTo>
                  <a:pt x="2787" y="3099"/>
                </a:moveTo>
                <a:lnTo>
                  <a:pt x="2787" y="3099"/>
                </a:lnTo>
                <a:lnTo>
                  <a:pt x="2775" y="3116"/>
                </a:lnTo>
                <a:lnTo>
                  <a:pt x="2762" y="3131"/>
                </a:lnTo>
                <a:lnTo>
                  <a:pt x="2748" y="3145"/>
                </a:lnTo>
                <a:lnTo>
                  <a:pt x="2732" y="3157"/>
                </a:lnTo>
                <a:lnTo>
                  <a:pt x="2716" y="3167"/>
                </a:lnTo>
                <a:lnTo>
                  <a:pt x="2698" y="3176"/>
                </a:lnTo>
                <a:lnTo>
                  <a:pt x="2681" y="3182"/>
                </a:lnTo>
                <a:lnTo>
                  <a:pt x="2662" y="3188"/>
                </a:lnTo>
                <a:lnTo>
                  <a:pt x="2644" y="3191"/>
                </a:lnTo>
                <a:lnTo>
                  <a:pt x="2624" y="3192"/>
                </a:lnTo>
                <a:lnTo>
                  <a:pt x="2606" y="3192"/>
                </a:lnTo>
                <a:lnTo>
                  <a:pt x="2586" y="3190"/>
                </a:lnTo>
                <a:lnTo>
                  <a:pt x="2567" y="3185"/>
                </a:lnTo>
                <a:lnTo>
                  <a:pt x="2548" y="3180"/>
                </a:lnTo>
                <a:lnTo>
                  <a:pt x="2530" y="3171"/>
                </a:lnTo>
                <a:lnTo>
                  <a:pt x="2512" y="3161"/>
                </a:lnTo>
                <a:lnTo>
                  <a:pt x="2496" y="3149"/>
                </a:lnTo>
                <a:lnTo>
                  <a:pt x="2481" y="3136"/>
                </a:lnTo>
                <a:lnTo>
                  <a:pt x="2467" y="3122"/>
                </a:lnTo>
                <a:lnTo>
                  <a:pt x="2455" y="3107"/>
                </a:lnTo>
                <a:lnTo>
                  <a:pt x="2445" y="3091"/>
                </a:lnTo>
                <a:lnTo>
                  <a:pt x="2436" y="3073"/>
                </a:lnTo>
                <a:lnTo>
                  <a:pt x="2430" y="3056"/>
                </a:lnTo>
                <a:lnTo>
                  <a:pt x="2424" y="3038"/>
                </a:lnTo>
                <a:lnTo>
                  <a:pt x="2421" y="3018"/>
                </a:lnTo>
                <a:lnTo>
                  <a:pt x="2420" y="3000"/>
                </a:lnTo>
                <a:lnTo>
                  <a:pt x="2420" y="2980"/>
                </a:lnTo>
                <a:lnTo>
                  <a:pt x="2422" y="2961"/>
                </a:lnTo>
                <a:lnTo>
                  <a:pt x="2427" y="2942"/>
                </a:lnTo>
                <a:lnTo>
                  <a:pt x="2432" y="2923"/>
                </a:lnTo>
                <a:lnTo>
                  <a:pt x="2441" y="2905"/>
                </a:lnTo>
                <a:lnTo>
                  <a:pt x="2450" y="2888"/>
                </a:lnTo>
                <a:lnTo>
                  <a:pt x="2461" y="2870"/>
                </a:lnTo>
                <a:lnTo>
                  <a:pt x="2475" y="2855"/>
                </a:lnTo>
                <a:lnTo>
                  <a:pt x="2490" y="2842"/>
                </a:lnTo>
                <a:lnTo>
                  <a:pt x="2505" y="2830"/>
                </a:lnTo>
                <a:lnTo>
                  <a:pt x="2521" y="2820"/>
                </a:lnTo>
                <a:lnTo>
                  <a:pt x="2538" y="2811"/>
                </a:lnTo>
                <a:lnTo>
                  <a:pt x="2556" y="2804"/>
                </a:lnTo>
                <a:lnTo>
                  <a:pt x="2574" y="2800"/>
                </a:lnTo>
                <a:lnTo>
                  <a:pt x="2593" y="2796"/>
                </a:lnTo>
                <a:lnTo>
                  <a:pt x="2612" y="2794"/>
                </a:lnTo>
                <a:lnTo>
                  <a:pt x="2632" y="2795"/>
                </a:lnTo>
                <a:lnTo>
                  <a:pt x="2650" y="2797"/>
                </a:lnTo>
                <a:lnTo>
                  <a:pt x="2670" y="2801"/>
                </a:lnTo>
                <a:lnTo>
                  <a:pt x="2688" y="2807"/>
                </a:lnTo>
                <a:lnTo>
                  <a:pt x="2707" y="2815"/>
                </a:lnTo>
                <a:lnTo>
                  <a:pt x="2724" y="2825"/>
                </a:lnTo>
                <a:lnTo>
                  <a:pt x="2742" y="2836"/>
                </a:lnTo>
                <a:lnTo>
                  <a:pt x="2756" y="2850"/>
                </a:lnTo>
                <a:lnTo>
                  <a:pt x="2770" y="2864"/>
                </a:lnTo>
                <a:lnTo>
                  <a:pt x="2782" y="2880"/>
                </a:lnTo>
                <a:lnTo>
                  <a:pt x="2792" y="2896"/>
                </a:lnTo>
                <a:lnTo>
                  <a:pt x="2800" y="2913"/>
                </a:lnTo>
                <a:lnTo>
                  <a:pt x="2807" y="2931"/>
                </a:lnTo>
                <a:lnTo>
                  <a:pt x="2812" y="2950"/>
                </a:lnTo>
                <a:lnTo>
                  <a:pt x="2816" y="2968"/>
                </a:lnTo>
                <a:lnTo>
                  <a:pt x="2818" y="2988"/>
                </a:lnTo>
                <a:lnTo>
                  <a:pt x="2817" y="3006"/>
                </a:lnTo>
                <a:lnTo>
                  <a:pt x="2815" y="3026"/>
                </a:lnTo>
                <a:lnTo>
                  <a:pt x="2811" y="3045"/>
                </a:lnTo>
                <a:lnTo>
                  <a:pt x="2805" y="3064"/>
                </a:lnTo>
                <a:lnTo>
                  <a:pt x="2797" y="3082"/>
                </a:lnTo>
                <a:lnTo>
                  <a:pt x="2787" y="3099"/>
                </a:lnTo>
                <a:close/>
              </a:path>
            </a:pathLst>
          </a:custGeom>
          <a:solidFill>
            <a:schemeClr val="bg2">
              <a:lumMod val="50000"/>
            </a:schemeClr>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13315" name="图片 1"/>
          <p:cNvPicPr>
            <a:picLocks noChangeAspect="1"/>
          </p:cNvPicPr>
          <p:nvPr/>
        </p:nvPicPr>
        <p:blipFill>
          <a:blip r:embed="rId4">
            <a:extLst>
              <a:ext uri="{28A0092B-C50C-407E-A947-70E740481C1C}">
                <a14:useLocalDpi val="0"/>
              </a:ext>
            </a:extLst>
          </a:blip>
          <a:stretch>
            <a:fillRect/>
          </a:stretch>
        </p:blipFill>
        <p:spPr bwMode="auto">
          <a:xfrm>
            <a:off x="352425" y="3814763"/>
            <a:ext cx="3192463" cy="1089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16" name="TextBox 26"/>
          <p:cNvSpPr txBox="1">
            <a:spLocks noChangeArrowheads="1"/>
          </p:cNvSpPr>
          <p:nvPr/>
        </p:nvSpPr>
        <p:spPr bwMode="auto">
          <a:xfrm>
            <a:off x="6038850" y="1308100"/>
            <a:ext cx="40528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en-US">
                <a:solidFill>
                  <a:schemeClr val="tx1"/>
                </a:solidFill>
                <a:latin charset="0" panose="020b0504020000000003" pitchFamily="34" typeface="Segoe Script"/>
                <a:ea charset="-128" pitchFamily="34" typeface="【嵐】芊柔体"/>
              </a:rPr>
              <a:t>Set sail</a:t>
            </a:r>
          </a:p>
        </p:txBody>
      </p:sp>
      <p:sp>
        <p:nvSpPr>
          <p:cNvPr id="9" name="文本框 11"/>
          <p:cNvSpPr txBox="1"/>
          <p:nvPr>
            <p:custDataLst>
              <p:tags r:id="rId5"/>
            </p:custDataLst>
          </p:nvPr>
        </p:nvSpPr>
        <p:spPr>
          <a:xfrm>
            <a:off x="5554663" y="1636713"/>
            <a:ext cx="5497512" cy="396875"/>
          </a:xfrm>
          <a:prstGeom prst="rect">
            <a:avLst/>
          </a:prstGeom>
          <a:noFill/>
        </p:spPr>
        <p:txBody>
          <a:bodyPr anchor="ctr"/>
          <a:lstStyle/>
          <a:p>
            <a:pPr algn="ctr" fontAlgn="auto">
              <a:spcBef>
                <a:spcPct val="0"/>
              </a:spcBef>
              <a:spcAft>
                <a:spcPct val="0"/>
              </a:spcAft>
              <a:defRPr/>
            </a:pPr>
            <a:r>
              <a:rPr altLang="zh-CN" lang="da-DK" sz="1600">
                <a:solidFill>
                  <a:srgbClr val="564E49"/>
                </a:solidFill>
                <a:latin typeface="+mn-lt"/>
                <a:ea typeface="+mn-ea"/>
              </a:rPr>
              <a:t>You wanna tell me why I make you so uncomfortable?</a:t>
            </a:r>
          </a:p>
        </p:txBody>
      </p:sp>
      <p:sp>
        <p:nvSpPr>
          <p:cNvPr id="13318" name="文本框 11"/>
          <p:cNvSpPr txBox="1">
            <a:spLocks noChangeArrowheads="1"/>
          </p:cNvSpPr>
          <p:nvPr>
            <p:custDataLst>
              <p:tags r:id="rId6"/>
            </p:custDataLst>
          </p:nvPr>
        </p:nvSpPr>
        <p:spPr bwMode="auto">
          <a:xfrm>
            <a:off x="4935538" y="1312863"/>
            <a:ext cx="1373187" cy="712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lnSpc>
                <a:spcPct val="90000"/>
              </a:lnSpc>
              <a:spcBef>
                <a:spcPts val="1350"/>
              </a:spcBef>
              <a:buClr>
                <a:schemeClr val="accent1"/>
              </a:buClr>
              <a:buSzPct val="80000"/>
              <a:buFont charset="2" panose="05020102010507070707" pitchFamily="18" typeface="Wingdings 2"/>
              <a:buChar char=""/>
              <a:defRPr sz="2800">
                <a:solidFill>
                  <a:schemeClr val="accent1"/>
                </a:solidFill>
                <a:latin charset="0" pitchFamily="34" typeface="Calibri"/>
                <a:ea charset="-122" panose="02010509060101010101" pitchFamily="49" typeface="幼圆"/>
              </a:defRPr>
            </a:lvl1pPr>
            <a:lvl2pPr eaLnBrk="0" hangingPunct="0" indent="-285750" marL="742950">
              <a:lnSpc>
                <a:spcPct val="130000"/>
              </a:lnSpc>
              <a:buFont charset="0" pitchFamily="34" typeface="Calibri"/>
              <a:buChar char=" "/>
              <a:defRPr sz="2000">
                <a:solidFill>
                  <a:schemeClr val="tx1"/>
                </a:solidFill>
                <a:latin charset="0" pitchFamily="34" typeface="Calibri"/>
                <a:ea charset="-122" panose="02010509060101010101" pitchFamily="49" typeface="幼圆"/>
              </a:defRPr>
            </a:lvl2pPr>
            <a:lvl3pPr eaLnBrk="0" hangingPunct="0" indent="-228600" marL="1143000">
              <a:lnSpc>
                <a:spcPct val="90000"/>
              </a:lnSpc>
              <a:spcBef>
                <a:spcPts val="375"/>
              </a:spcBef>
              <a:buFont charset="0" pitchFamily="34" typeface="Arial"/>
              <a:buChar char="•"/>
              <a:defRPr sz="1500">
                <a:solidFill>
                  <a:srgbClr val="7F7F7F"/>
                </a:solidFill>
                <a:latin charset="0" pitchFamily="34" typeface="Calibri"/>
                <a:ea charset="-122" panose="02010509060101010101" pitchFamily="49" typeface="幼圆"/>
              </a:defRPr>
            </a:lvl3pPr>
            <a:lvl4pPr eaLnBrk="0" hangingPunct="0" indent="-228600" marL="16002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4pPr>
            <a:lvl5pPr eaLnBrk="0" hangingPunct="0" indent="-228600" marL="2057400">
              <a:lnSpc>
                <a:spcPct val="90000"/>
              </a:lnSpc>
              <a:spcBef>
                <a:spcPts val="375"/>
              </a:spcBef>
              <a:buFont charset="0" pitchFamily="34" typeface="Arial"/>
              <a:buChar char="•"/>
              <a:defRPr sz="1300">
                <a:solidFill>
                  <a:srgbClr val="7F7F7F"/>
                </a:solidFill>
                <a:latin charset="0" pitchFamily="34" typeface="Calibri"/>
                <a:ea charset="-122" panose="02010509060101010101" pitchFamily="49" typeface="幼圆"/>
              </a:defRPr>
            </a:lvl5pPr>
            <a:lvl6pPr eaLnBrk="0" fontAlgn="base" hangingPunct="0" indent="-228600" marL="25146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6pPr>
            <a:lvl7pPr eaLnBrk="0" fontAlgn="base" hangingPunct="0" indent="-228600" marL="29718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7pPr>
            <a:lvl8pPr eaLnBrk="0" fontAlgn="base" hangingPunct="0" indent="-228600" marL="34290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8pPr>
            <a:lvl9pPr eaLnBrk="0" fontAlgn="base" hangingPunct="0" indent="-228600" marL="3886200">
              <a:lnSpc>
                <a:spcPct val="90000"/>
              </a:lnSpc>
              <a:spcBef>
                <a:spcPts val="375"/>
              </a:spcBef>
              <a:spcAft>
                <a:spcPct val="0"/>
              </a:spcAft>
              <a:buFont charset="0" pitchFamily="34" typeface="Arial"/>
              <a:buChar char="•"/>
              <a:defRPr sz="1300">
                <a:solidFill>
                  <a:srgbClr val="7F7F7F"/>
                </a:solidFill>
                <a:latin charset="0" pitchFamily="34" typeface="Calibri"/>
                <a:ea charset="-122" panose="02010509060101010101" pitchFamily="49" typeface="幼圆"/>
              </a:defRPr>
            </a:lvl9pPr>
          </a:lstStyle>
          <a:p>
            <a:pPr eaLnBrk="1" hangingPunct="1">
              <a:lnSpc>
                <a:spcPct val="100000"/>
              </a:lnSpc>
              <a:spcBef>
                <a:spcPct val="0"/>
              </a:spcBef>
              <a:buClrTx/>
              <a:buSzTx/>
              <a:buFontTx/>
              <a:buNone/>
            </a:pPr>
            <a:r>
              <a:rPr altLang="zh-CN" lang="da-DK" sz="6000">
                <a:solidFill>
                  <a:srgbClr val="564E49"/>
                </a:solidFill>
                <a:latin charset="0" pitchFamily="82" typeface="Stencil Std"/>
                <a:ea charset="-122" pitchFamily="2" typeface="宋体"/>
              </a:rPr>
              <a:t>03</a:t>
            </a:r>
          </a:p>
        </p:txBody>
      </p:sp>
    </p:spTree>
  </p:cSld>
  <p:clrMapOvr>
    <a:masterClrMapping/>
  </p:clrMapOvr>
  <p:transition/>
  <p:timing/>
</p:sld>
</file>

<file path=ppt/tags/tag1.xml><?xml version="1.0" encoding="utf-8"?>
<p:tagLst xmlns:p="http://schemas.openxmlformats.org/presentationml/2006/main">
  <p:tag name="MH" val="20150913182123"/>
  <p:tag name="MH_LIBRARY" val="GRAPHIC"/>
  <p:tag name="MH_ORDER" val="Straight Connector 9"/>
</p:tagLst>
</file>

<file path=ppt/tags/tag10.xml><?xml version="1.0" encoding="utf-8"?>
<p:tagLst xmlns:p="http://schemas.openxmlformats.org/presentationml/2006/main">
  <p:tag name="MH" val="20150913182123"/>
  <p:tag name="MH_LIBRARY" val="GRAPHIC"/>
  <p:tag name="MH_ORDER" val="Straight Connector 20"/>
</p:tagLst>
</file>

<file path=ppt/tags/tag11.xml><?xml version="1.0" encoding="utf-8"?>
<p:tagLst xmlns:p="http://schemas.openxmlformats.org/presentationml/2006/main">
  <p:tag name="MH" val="20150913182123"/>
  <p:tag name="MH_LIBRARY" val="GRAPHIC"/>
  <p:tag name="MH_ORDER" val="文本框 21"/>
</p:tagLst>
</file>

<file path=ppt/tags/tag12.xml><?xml version="1.0" encoding="utf-8"?>
<p:tagLst xmlns:p="http://schemas.openxmlformats.org/presentationml/2006/main">
  <p:tag name="MH" val="20150913182123"/>
  <p:tag name="MH_LIBRARY" val="GRAPHIC"/>
  <p:tag name="MH_ORDER" val="文本框 23"/>
</p:tagLst>
</file>

<file path=ppt/tags/tag13.xml><?xml version="1.0" encoding="utf-8"?>
<p:tagLst xmlns:p="http://schemas.openxmlformats.org/presentationml/2006/main">
  <p:tag name="MH" val="20150913182123"/>
  <p:tag name="MH_LIBRARY" val="GRAPHIC"/>
  <p:tag name="MH_ORDER" val="Straight Connector 24"/>
</p:tagLst>
</file>

<file path=ppt/tags/tag14.xml><?xml version="1.0" encoding="utf-8"?>
<p:tagLst xmlns:p="http://schemas.openxmlformats.org/presentationml/2006/main">
  <p:tag name="MH" val="20150913182123"/>
  <p:tag name="MH_LIBRARY" val="GRAPHIC"/>
  <p:tag name="MH_ORDER" val="文本框 25"/>
</p:tagLst>
</file>

<file path=ppt/tags/tag15.xml><?xml version="1.0" encoding="utf-8"?>
<p:tagLst xmlns:p="http://schemas.openxmlformats.org/presentationml/2006/main">
  <p:tag name="MH" val="20150913182123"/>
  <p:tag name="MH_LIBRARY" val="GRAPHIC"/>
  <p:tag name="MH_ORDER" val="文本框 11"/>
</p:tagLst>
</file>

<file path=ppt/tags/tag16.xml><?xml version="1.0" encoding="utf-8"?>
<p:tagLst xmlns:p="http://schemas.openxmlformats.org/presentationml/2006/main">
  <p:tag name="MH" val="20150913182123"/>
  <p:tag name="MH_LIBRARY" val="GRAPHIC"/>
  <p:tag name="MH_ORDER" val="文本框 11"/>
</p:tagLst>
</file>

<file path=ppt/tags/tag17.xml><?xml version="1.0" encoding="utf-8"?>
<p:tagLst xmlns:p="http://schemas.openxmlformats.org/presentationml/2006/main">
  <p:tag name="MH" val="20150913182123"/>
  <p:tag name="MH_LIBRARY" val="GRAPHIC"/>
  <p:tag name="MH_ORDER" val="文本框 11"/>
</p:tagLst>
</file>

<file path=ppt/tags/tag18.xml><?xml version="1.0" encoding="utf-8"?>
<p:tagLst xmlns:p="http://schemas.openxmlformats.org/presentationml/2006/main">
  <p:tag name="MH" val="20150913182123"/>
  <p:tag name="MH_LIBRARY" val="GRAPHIC"/>
  <p:tag name="MH_ORDER" val="文本框 11"/>
</p:tagLst>
</file>

<file path=ppt/tags/tag19.xml><?xml version="1.0" encoding="utf-8"?>
<p:tagLst xmlns:p="http://schemas.openxmlformats.org/presentationml/2006/main">
  <p:tag name="MH" val="20150913182123"/>
  <p:tag name="MH_LIBRARY" val="GRAPHIC"/>
  <p:tag name="MH_ORDER" val="文本框 11"/>
</p:tagLst>
</file>

<file path=ppt/tags/tag2.xml><?xml version="1.0" encoding="utf-8"?>
<p:tagLst xmlns:p="http://schemas.openxmlformats.org/presentationml/2006/main">
  <p:tag name="MH" val="20150913182123"/>
  <p:tag name="MH_LIBRARY" val="GRAPHIC"/>
  <p:tag name="MH_ORDER" val="Straight Connector 22"/>
</p:tagLst>
</file>

<file path=ppt/tags/tag20.xml><?xml version="1.0" encoding="utf-8"?>
<p:tagLst xmlns:p="http://schemas.openxmlformats.org/presentationml/2006/main">
  <p:tag name="MH" val="20150913182123"/>
  <p:tag name="MH_LIBRARY" val="GRAPHIC"/>
  <p:tag name="MH_ORDER" val="文本框 11"/>
</p:tagLst>
</file>

<file path=ppt/tags/tag21.xml><?xml version="1.0" encoding="utf-8"?>
<p:tagLst xmlns:p="http://schemas.openxmlformats.org/presentationml/2006/main">
  <p:tag name="MH" val="20150913182123"/>
  <p:tag name="MH_LIBRARY" val="GRAPHIC"/>
  <p:tag name="MH_ORDER" val="文本框 11"/>
</p:tagLst>
</file>

<file path=ppt/tags/tag22.xml><?xml version="1.0" encoding="utf-8"?>
<p:tagLst xmlns:p="http://schemas.openxmlformats.org/presentationml/2006/main">
  <p:tag name="MH" val="20150913182123"/>
  <p:tag name="MH_LIBRARY" val="GRAPHIC"/>
  <p:tag name="MH_ORDER" val="文本框 11"/>
</p:tagLst>
</file>

<file path=ppt/tags/tag23.xml><?xml version="1.0" encoding="utf-8"?>
<p:tagLst xmlns:p="http://schemas.openxmlformats.org/presentationml/2006/main">
  <p:tag name="MH" val="20150913182123"/>
  <p:tag name="MH_LIBRARY" val="GRAPHIC"/>
  <p:tag name="MH_ORDER" val="文本框 11"/>
</p:tagLst>
</file>

<file path=ppt/tags/tag24.xml><?xml version="1.0" encoding="utf-8"?>
<p:tagLst xmlns:p="http://schemas.openxmlformats.org/presentationml/2006/main">
  <p:tag name="MH" val="20150913182123"/>
  <p:tag name="MH_LIBRARY" val="GRAPHIC"/>
  <p:tag name="MH_ORDER" val="文本框 11"/>
</p:tagLst>
</file>

<file path=ppt/tags/tag25.xml><?xml version="1.0" encoding="utf-8"?>
<p:tagLst xmlns:p="http://schemas.openxmlformats.org/presentationml/2006/main">
  <p:tag name="MH" val="20150913182123"/>
  <p:tag name="MH_LIBRARY" val="GRAPHIC"/>
  <p:tag name="MH_ORDER" val="文本框 11"/>
</p:tagLst>
</file>

<file path=ppt/tags/tag26.xml><?xml version="1.0" encoding="utf-8"?>
<p:tagLst xmlns:p="http://schemas.openxmlformats.org/presentationml/2006/main">
  <p:tag name="MH" val="20150913182123"/>
  <p:tag name="MH_LIBRARY" val="GRAPHIC"/>
  <p:tag name="MH_ORDER" val="文本框 11"/>
</p:tagLst>
</file>

<file path=ppt/tags/tag27.xml><?xml version="1.0" encoding="utf-8"?>
<p:tagLst xmlns:p="http://schemas.openxmlformats.org/presentationml/2006/main">
  <p:tag name="MH" val="20150913182123"/>
  <p:tag name="MH_LIBRARY" val="GRAPHIC"/>
  <p:tag name="MH_ORDER" val="文本框 11"/>
</p:tagLst>
</file>

<file path=ppt/tags/tag28.xml><?xml version="1.0" encoding="utf-8"?>
<p:tagLst xmlns:p="http://schemas.openxmlformats.org/presentationml/2006/main">
  <p:tag name="MH" val="20150913182123"/>
  <p:tag name="MH_LIBRARY" val="GRAPHIC"/>
  <p:tag name="MH_ORDER" val="文本框 11"/>
</p:tagLst>
</file>

<file path=ppt/tags/tag29.xml><?xml version="1.0" encoding="utf-8"?>
<p:tagLst xmlns:p="http://schemas.openxmlformats.org/presentationml/2006/main">
  <p:tag name="MH" val="20150913182123"/>
  <p:tag name="MH_LIBRARY" val="GRAPHIC"/>
  <p:tag name="MH_ORDER" val="文本框 11"/>
</p:tagLst>
</file>

<file path=ppt/tags/tag3.xml><?xml version="1.0" encoding="utf-8"?>
<p:tagLst xmlns:p="http://schemas.openxmlformats.org/presentationml/2006/main">
  <p:tag name="MH" val="20150913182123"/>
  <p:tag name="MH_LIBRARY" val="GRAPHIC"/>
  <p:tag name="MH_ORDER" val="文本框 11"/>
</p:tagLst>
</file>

<file path=ppt/tags/tag30.xml><?xml version="1.0" encoding="utf-8"?>
<p:tagLst xmlns:p="http://schemas.openxmlformats.org/presentationml/2006/main">
  <p:tag name="MH" val="20150913182123"/>
  <p:tag name="MH_LIBRARY" val="GRAPHIC"/>
  <p:tag name="MH_ORDER" val="文本框 11"/>
</p:tagLst>
</file>

<file path=ppt/tags/tag31.xml><?xml version="1.0" encoding="utf-8"?>
<p:tagLst xmlns:p="http://schemas.openxmlformats.org/presentationml/2006/main">
  <p:tag name="MH" val="20150913182123"/>
  <p:tag name="MH_LIBRARY" val="GRAPHIC"/>
  <p:tag name="MH_ORDER" val="文本框 11"/>
</p:tagLst>
</file>

<file path=ppt/tags/tag32.xml><?xml version="1.0" encoding="utf-8"?>
<p:tagLst xmlns:p="http://schemas.openxmlformats.org/presentationml/2006/main">
  <p:tag name="MH" val="20150913182123"/>
  <p:tag name="MH_LIBRARY" val="GRAPHIC"/>
  <p:tag name="MH_ORDER" val="文本框 11"/>
</p:tagLst>
</file>

<file path=ppt/tags/tag33.xml><?xml version="1.0" encoding="utf-8"?>
<p:tagLst xmlns:p="http://schemas.openxmlformats.org/presentationml/2006/main">
  <p:tag name="MH" val="20150913182123"/>
  <p:tag name="MH_LIBRARY" val="GRAPHIC"/>
  <p:tag name="MH_ORDER" val="文本框 11"/>
</p:tagLst>
</file>

<file path=ppt/tags/tag34.xml><?xml version="1.0" encoding="utf-8"?>
<p:tagLst xmlns:p="http://schemas.openxmlformats.org/presentationml/2006/main">
  <p:tag name="MH" val="20150913182123"/>
  <p:tag name="MH_LIBRARY" val="GRAPHIC"/>
  <p:tag name="MH_ORDER" val="文本框 11"/>
</p:tagLst>
</file>

<file path=ppt/tags/tag35.xml><?xml version="1.0" encoding="utf-8"?>
<p:tagLst xmlns:p="http://schemas.openxmlformats.org/presentationml/2006/main">
  <p:tag name="MH" val="20150913182123"/>
  <p:tag name="MH_LIBRARY" val="GRAPHIC"/>
  <p:tag name="MH_ORDER" val="文本框 11"/>
</p:tagLst>
</file>

<file path=ppt/tags/tag36.xml><?xml version="1.0" encoding="utf-8"?>
<p:tagLst xmlns:p="http://schemas.openxmlformats.org/presentationml/2006/main">
  <p:tag name="MH" val="20150915174644"/>
  <p:tag name="MH_LIBRARY" val="GRAPHIC"/>
  <p:tag name="MH_ORDER" val="1"/>
  <p:tag name="MH_TYPE" val="Desc"/>
</p:tagLst>
</file>

<file path=ppt/tags/tag37.xml><?xml version="1.0" encoding="utf-8"?>
<p:tagLst xmlns:p="http://schemas.openxmlformats.org/presentationml/2006/main">
  <p:tag name="MH" val="20150915174644"/>
  <p:tag name="MH_LIBRARY" val="GRAPHIC"/>
  <p:tag name="MH_ORDER" val="4"/>
  <p:tag name="MH_TYPE" val="Other"/>
</p:tagLst>
</file>

<file path=ppt/tags/tag38.xml><?xml version="1.0" encoding="utf-8"?>
<p:tagLst xmlns:p="http://schemas.openxmlformats.org/presentationml/2006/main">
  <p:tag name="MH" val="20150915180829"/>
  <p:tag name="MH_LIBRARY" val="GRAPHIC"/>
  <p:tag name="MH_ORDER" val="1"/>
  <p:tag name="MH_TYPE" val="SubTitle"/>
</p:tagLst>
</file>

<file path=ppt/tags/tag39.xml><?xml version="1.0" encoding="utf-8"?>
<p:tagLst xmlns:p="http://schemas.openxmlformats.org/presentationml/2006/main">
  <p:tag name="MH" val="20150915180829"/>
  <p:tag name="MH_LIBRARY" val="GRAPHIC"/>
  <p:tag name="MH_ORDER" val="3"/>
  <p:tag name="MH_TYPE" val="SubTitle"/>
</p:tagLst>
</file>

<file path=ppt/tags/tag4.xml><?xml version="1.0" encoding="utf-8"?>
<p:tagLst xmlns:p="http://schemas.openxmlformats.org/presentationml/2006/main">
  <p:tag name="MH" val="20150913182123"/>
  <p:tag name="MH_LIBRARY" val="GRAPHIC"/>
  <p:tag name="MH_ORDER" val="Straight Connector 12"/>
</p:tagLst>
</file>

<file path=ppt/tags/tag40.xml><?xml version="1.0" encoding="utf-8"?>
<p:tagLst xmlns:p="http://schemas.openxmlformats.org/presentationml/2006/main">
  <p:tag name="MH" val="20150915180829"/>
  <p:tag name="MH_LIBRARY" val="GRAPHIC"/>
  <p:tag name="MH_ORDER" val="2"/>
  <p:tag name="MH_TYPE" val="SubTitle"/>
</p:tagLst>
</file>

<file path=ppt/tags/tag41.xml><?xml version="1.0" encoding="utf-8"?>
<p:tagLst xmlns:p="http://schemas.openxmlformats.org/presentationml/2006/main">
  <p:tag name="MH" val="20150915180829"/>
  <p:tag name="MH_LIBRARY" val="GRAPHIC"/>
  <p:tag name="MH_ORDER" val="4"/>
  <p:tag name="MH_TYPE" val="SubTitle"/>
</p:tagLst>
</file>

<file path=ppt/tags/tag42.xml><?xml version="1.0" encoding="utf-8"?>
<p:tagLst xmlns:p="http://schemas.openxmlformats.org/presentationml/2006/main">
  <p:tag name="MH" val="20150915180829"/>
  <p:tag name="MH_LIBRARY" val="GRAPHIC"/>
  <p:tag name="MH_ORDER" val="3"/>
  <p:tag name="MH_TYPE" val="SubTitle"/>
</p:tagLst>
</file>

<file path=ppt/tags/tag43.xml><?xml version="1.0" encoding="utf-8"?>
<p:tagLst xmlns:p="http://schemas.openxmlformats.org/presentationml/2006/main">
  <p:tag name="MH" val="20150915180829"/>
  <p:tag name="MH_LIBRARY" val="GRAPHIC"/>
  <p:tag name="MH_ORDER" val="1"/>
  <p:tag name="MH_TYPE" val="SubTitle"/>
</p:tagLst>
</file>

<file path=ppt/tags/tag44.xml><?xml version="1.0" encoding="utf-8"?>
<p:tagLst xmlns:p="http://schemas.openxmlformats.org/presentationml/2006/main">
  <p:tag name="MH" val="20150915180829"/>
  <p:tag name="MH_LIBRARY" val="GRAPHIC"/>
  <p:tag name="MH_ORDER" val="1"/>
  <p:tag name="MH_TYPE" val="SubTitle"/>
</p:tagLst>
</file>

<file path=ppt/tags/tag45.xml><?xml version="1.0" encoding="utf-8"?>
<p:tagLst xmlns:p="http://schemas.openxmlformats.org/presentationml/2006/main">
  <p:tag name="MH" val="20150915174644"/>
  <p:tag name="MH_LIBRARY" val="GRAPHIC"/>
  <p:tag name="MH_ORDER" val="1"/>
  <p:tag name="MH_TYPE" val="Desc"/>
</p:tagLst>
</file>

<file path=ppt/tags/tag46.xml><?xml version="1.0" encoding="utf-8"?>
<p:tagLst xmlns:p="http://schemas.openxmlformats.org/presentationml/2006/main">
  <p:tag name="MH" val="20150915174644"/>
  <p:tag name="MH_LIBRARY" val="GRAPHIC"/>
  <p:tag name="MH_ORDER" val="4"/>
  <p:tag name="MH_TYPE" val="Other"/>
</p:tagLst>
</file>

<file path=ppt/tags/tag47.xml><?xml version="1.0" encoding="utf-8"?>
<p:tagLst xmlns:p="http://schemas.openxmlformats.org/presentationml/2006/main">
  <p:tag name="MH" val="20150915174644"/>
  <p:tag name="MH_LIBRARY" val="GRAPHIC"/>
  <p:tag name="MH_ORDER" val="1"/>
  <p:tag name="MH_TYPE" val="Desc"/>
</p:tagLst>
</file>

<file path=ppt/tags/tag48.xml><?xml version="1.0" encoding="utf-8"?>
<p:tagLst xmlns:p="http://schemas.openxmlformats.org/presentationml/2006/main">
  <p:tag name="MH" val="20150915174644"/>
  <p:tag name="MH_LIBRARY" val="GRAPHIC"/>
  <p:tag name="MH_ORDER" val="4"/>
  <p:tag name="MH_TYPE" val="Other"/>
</p:tagLst>
</file>

<file path=ppt/tags/tag49.xml><?xml version="1.0" encoding="utf-8"?>
<p:tagLst xmlns:p="http://schemas.openxmlformats.org/presentationml/2006/main">
  <p:tag name="MH" val="20150916181834"/>
  <p:tag name="MH_LIBRARY" val="GRAPHIC"/>
  <p:tag name="MH_ORDER" val="4"/>
  <p:tag name="MH_TYPE" val="Picture"/>
</p:tagLst>
</file>

<file path=ppt/tags/tag5.xml><?xml version="1.0" encoding="utf-8"?>
<p:tagLst xmlns:p="http://schemas.openxmlformats.org/presentationml/2006/main">
  <p:tag name="MH" val="20150913182123"/>
  <p:tag name="MH_LIBRARY" val="GRAPHIC"/>
  <p:tag name="MH_ORDER" val="文本框 13"/>
</p:tagLst>
</file>

<file path=ppt/tags/tag50.xml><?xml version="1.0" encoding="utf-8"?>
<p:tagLst xmlns:p="http://schemas.openxmlformats.org/presentationml/2006/main">
  <p:tag name="MH" val="20150916181834"/>
  <p:tag name="MH_LIBRARY" val="GRAPHIC"/>
  <p:tag name="MH_ORDER" val="2"/>
  <p:tag name="MH_TYPE" val="Picture"/>
</p:tagLst>
</file>

<file path=ppt/tags/tag51.xml><?xml version="1.0" encoding="utf-8"?>
<p:tagLst xmlns:p="http://schemas.openxmlformats.org/presentationml/2006/main">
  <p:tag name="MH" val="20150916181834"/>
  <p:tag name="MH_LIBRARY" val="GRAPHIC"/>
  <p:tag name="MH_ORDER" val="1"/>
  <p:tag name="MH_TYPE" val="Picture"/>
</p:tagLst>
</file>

<file path=ppt/tags/tag52.xml><?xml version="1.0" encoding="utf-8"?>
<p:tagLst xmlns:p="http://schemas.openxmlformats.org/presentationml/2006/main">
  <p:tag name="MH" val="20150916181834"/>
  <p:tag name="MH_LIBRARY" val="GRAPHIC"/>
  <p:tag name="MH_ORDER" val="3"/>
  <p:tag name="MH_TYPE" val="Picture"/>
</p:tagLst>
</file>

<file path=ppt/tags/tag53.xml><?xml version="1.0" encoding="utf-8"?>
<p:tagLst xmlns:p="http://schemas.openxmlformats.org/presentationml/2006/main">
  <p:tag name="MH" val="20150913182123"/>
  <p:tag name="MH_LIBRARY" val="GRAPHIC"/>
  <p:tag name="MH_ORDER" val="文本框 11"/>
</p:tagLst>
</file>

<file path=ppt/tags/tag54.xml><?xml version="1.0" encoding="utf-8"?>
<p:tagLst xmlns:p="http://schemas.openxmlformats.org/presentationml/2006/main">
  <p:tag name="MH" val="20150913182123"/>
  <p:tag name="MH_LIBRARY" val="GRAPHIC"/>
  <p:tag name="MH_ORDER" val="文本框 11"/>
</p:tagLst>
</file>

<file path=ppt/tags/tag55.xml><?xml version="1.0" encoding="utf-8"?>
<p:tagLst xmlns:p="http://schemas.openxmlformats.org/presentationml/2006/main">
  <p:tag name="MH" val="20150913182123"/>
  <p:tag name="MH_LIBRARY" val="GRAPHIC"/>
  <p:tag name="MH_ORDER" val="文本框 11"/>
</p:tagLst>
</file>

<file path=ppt/tags/tag56.xml><?xml version="1.0" encoding="utf-8"?>
<p:tagLst xmlns:p="http://schemas.openxmlformats.org/presentationml/2006/main">
  <p:tag name="MH" val="20150913182123"/>
  <p:tag name="MH_LIBRARY" val="GRAPHIC"/>
  <p:tag name="MH_ORDER" val="文本框 11"/>
</p:tagLst>
</file>

<file path=ppt/tags/tag57.xml><?xml version="1.0" encoding="utf-8"?>
<p:tagLst xmlns:p="http://schemas.openxmlformats.org/presentationml/2006/main">
  <p:tag name="MH" val="20150913182123"/>
  <p:tag name="MH_LIBRARY" val="GRAPHIC"/>
  <p:tag name="MH_ORDER" val="文本框 11"/>
</p:tagLst>
</file>

<file path=ppt/tags/tag5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6.xml><?xml version="1.0" encoding="utf-8"?>
<p:tagLst xmlns:p="http://schemas.openxmlformats.org/presentationml/2006/main">
  <p:tag name="MH" val="20150913182123"/>
  <p:tag name="MH_LIBRARY" val="GRAPHIC"/>
  <p:tag name="MH_ORDER" val="文本框 15"/>
</p:tagLst>
</file>

<file path=ppt/tags/tag7.xml><?xml version="1.0" encoding="utf-8"?>
<p:tagLst xmlns:p="http://schemas.openxmlformats.org/presentationml/2006/main">
  <p:tag name="MH" val="20150913182123"/>
  <p:tag name="MH_LIBRARY" val="GRAPHIC"/>
  <p:tag name="MH_ORDER" val="Straight Connector 16"/>
</p:tagLst>
</file>

<file path=ppt/tags/tag8.xml><?xml version="1.0" encoding="utf-8"?>
<p:tagLst xmlns:p="http://schemas.openxmlformats.org/presentationml/2006/main">
  <p:tag name="MH" val="20150913182123"/>
  <p:tag name="MH_LIBRARY" val="GRAPHIC"/>
  <p:tag name="MH_ORDER" val="文本框 17"/>
</p:tagLst>
</file>

<file path=ppt/tags/tag9.xml><?xml version="1.0" encoding="utf-8"?>
<p:tagLst xmlns:p="http://schemas.openxmlformats.org/presentationml/2006/main">
  <p:tag name="MH" val="20150913182123"/>
  <p:tag name="MH_LIBRARY" val="GRAPHIC"/>
  <p:tag name="MH_ORDER" val="文本框 19"/>
</p:tagLst>
</file>

<file path=ppt/theme/theme1.xml><?xml version="1.0" encoding="utf-8"?>
<a:theme xmlns:r="http://schemas.openxmlformats.org/officeDocument/2006/relationships" xmlns:a="http://schemas.openxmlformats.org/drawingml/2006/main" name="">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800" u="none">
            <a:ln>
              <a:noFill/>
            </a:ln>
            <a:solidFill>
              <a:schemeClr val="tx1"/>
            </a:solidFill>
            <a:effectLst/>
            <a:latin charset="0" pitchFamily="34" typeface="Calibri"/>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800" u="none">
            <a:ln>
              <a:noFill/>
            </a:ln>
            <a:solidFill>
              <a:schemeClr val="tx1"/>
            </a:solidFill>
            <a:effectLst/>
            <a:latin charset="0" pitchFamily="34" typeface="Calibri"/>
            <a:ea charset="-122" pitchFamily="2" typeface="宋体"/>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自定义 121">
    <a:dk1>
      <a:srgbClr val="47494B"/>
    </a:dk1>
    <a:lt1>
      <a:srgbClr val="FFFFFF"/>
    </a:lt1>
    <a:dk2>
      <a:srgbClr val="454749"/>
    </a:dk2>
    <a:lt2>
      <a:srgbClr val="EAF5FC"/>
    </a:lt2>
    <a:accent1>
      <a:srgbClr val="A9250F"/>
    </a:accent1>
    <a:accent2>
      <a:srgbClr val="FB4E3F"/>
    </a:accent2>
    <a:accent3>
      <a:srgbClr val="FC8492"/>
    </a:accent3>
    <a:accent4>
      <a:srgbClr val="FAB480"/>
    </a:accent4>
    <a:accent5>
      <a:srgbClr val="84ADE4"/>
    </a:accent5>
    <a:accent6>
      <a:srgbClr val="FFC000"/>
    </a:accent6>
    <a:hlink>
      <a:srgbClr val="00B0F0"/>
    </a:hlink>
    <a:folHlink>
      <a:srgbClr val="AFB2B4"/>
    </a:folHlink>
  </a:clrScheme>
  <a:fontScheme name="自定义 14">
    <a:majorFont>
      <a:latin typeface="MS PMincho"/>
      <a:ea typeface="华文新魏"/>
      <a:cs typeface="Arial"/>
    </a:majorFont>
    <a:minorFont>
      <a:latin typeface="Calibri"/>
      <a:ea typeface="幼圆"/>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aragraphs>63</Paragraphs>
  <Slides>15</Slides>
  <Notes>13</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15</vt:i4>
      </vt:variant>
    </vt:vector>
  </HeadingPairs>
  <TitlesOfParts>
    <vt:vector baseType="lpstr" size="31">
      <vt:lpstr>Arial</vt:lpstr>
      <vt:lpstr>Calibri Light</vt:lpstr>
      <vt:lpstr>宋体</vt:lpstr>
      <vt:lpstr>Calibri</vt:lpstr>
      <vt:lpstr>Wingdings 2</vt:lpstr>
      <vt:lpstr>幼圆</vt:lpstr>
      <vt:lpstr>Segoe Script</vt:lpstr>
      <vt:lpstr>【嵐】芊柔体</vt:lpstr>
      <vt:lpstr>华康俪金黑W8</vt:lpstr>
      <vt:lpstr>Stencil Std</vt:lpstr>
      <vt:lpstr>Adobe Gothic Std B</vt:lpstr>
      <vt:lpstr>MS PMincho</vt:lpstr>
      <vt:lpstr>华文新魏</vt:lpstr>
      <vt:lpstr>OCR A Std</vt:lpstr>
      <vt:lpstr>AjiwaiPro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2021-08-22T11:47:59Z</dcterms:created>
  <cp:lastPrinted>2021-08-22T11:47:59Z</cp:lastPrinted>
  <dcterms:modified xsi:type="dcterms:W3CDTF">2021-08-22T05:34:29Z</dcterms:modified>
  <cp:revision>1</cp:revision>
</cp:coreProperties>
</file>