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32.xml"/>
  <Override ContentType="application/vnd.openxmlformats-officedocument.presentationml.slideLayout+xml" PartName="/ppt/slideLayouts/slideLayout3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4"/>
  </p:notesMasterIdLst>
  <p:sldIdLst>
    <p:sldId id="256" r:id="rId5"/>
    <p:sldId id="258" r:id="rId6"/>
    <p:sldId id="259" r:id="rId7"/>
    <p:sldId id="260" r:id="rId8"/>
    <p:sldId id="257" r:id="rId9"/>
    <p:sldId id="262" r:id="rId10"/>
    <p:sldId id="261" r:id="rId11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954" userDrawn="1">
          <p15:clr>
            <a:srgbClr val="A4A3A4"/>
          </p15:clr>
        </p15:guide>
        <p15:guide id="4" orient="horz" pos="1049" userDrawn="1">
          <p15:clr>
            <a:srgbClr val="A4A3A4"/>
          </p15:clr>
        </p15:guide>
        <p15:guide id="5" pos="619" userDrawn="1">
          <p15:clr>
            <a:srgbClr val="A4A3A4"/>
          </p15:clr>
        </p15:guide>
        <p15:guide id="6" pos="70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08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456" y="60"/>
      </p:cViewPr>
      <p:guideLst>
        <p:guide orient="horz" pos="2183"/>
        <p:guide pos="3840"/>
        <p:guide orient="horz" pos="2954"/>
        <p:guide orient="horz" pos="1049"/>
        <p:guide pos="619"/>
        <p:guide pos="706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tags/tag1.xml" Type="http://schemas.openxmlformats.org/officeDocument/2006/relationships/tag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Masters/slideMaster3.xml" Type="http://schemas.openxmlformats.org/officeDocument/2006/relationships/slideMaster"/><Relationship Id="rId4" Target="notesMasters/notesMaster1.xml" Type="http://schemas.openxmlformats.org/officeDocument/2006/relationships/notes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1EEC1-5175-464E-BAF0-B2C2403E0C20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50AEA-BA46-478D-B0E9-A3276E99665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3803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5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6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7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8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29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0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1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2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33.xml.rels><?xml version="1.0" encoding="UTF-8" standalone="yes"?><Relationships xmlns="http://schemas.openxmlformats.org/package/2006/relationships"><Relationship Id="rId1" Target="../slideMasters/slideMaster3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5641333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2362461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2207549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7535615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4570699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2389419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3612699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880660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3574149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5559249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2786196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69007482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16568598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5240865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735577-D72E-405D-BA89-1EEE56BA6C44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CB5A0AE-B385-4F03-AD38-5C955661727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69740916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414510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60099893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79186741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68601504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42088929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54304249"/>
      </p:ext>
    </p:extLst>
  </p:cSld>
  <p:clrMapOvr>
    <a:masterClrMapping/>
  </p:clrMapOvr>
  <p:transition/>
  <p:timing/>
</p:sldLayout>
</file>

<file path=ppt/slideLayouts/slideLayout2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4400019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88062781"/>
      </p:ext>
    </p:extLst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33402671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53666894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34364442"/>
      </p:ext>
    </p:extLst>
  </p:cSld>
  <p:clrMapOvr>
    <a:masterClrMapping/>
  </p:clrMapOvr>
  <p:transition/>
  <p:timing/>
</p:sldLayout>
</file>

<file path=ppt/slideLayouts/slideLayout3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4887645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239774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1929114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1719781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77928144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3093970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4061383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media/image1.png" Type="http://schemas.openxmlformats.org/officeDocument/2006/relationships/image"/><Relationship Id="rId13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_rels/slideMaster3.xml.rels><?xml version="1.0" encoding="UTF-8" standalone="yes"?><Relationships xmlns="http://schemas.openxmlformats.org/package/2006/relationships"><Relationship Id="rId1" Target="../slideLayouts/slideLayout23.xml" Type="http://schemas.openxmlformats.org/officeDocument/2006/relationships/slideLayout"/><Relationship Id="rId10" Target="../slideLayouts/slideLayout32.xml" Type="http://schemas.openxmlformats.org/officeDocument/2006/relationships/slideLayout"/><Relationship Id="rId11" Target="../slideLayouts/slideLayout33.xml" Type="http://schemas.openxmlformats.org/officeDocument/2006/relationships/slideLayout"/><Relationship Id="rId12" Target="../theme/theme3.xml" Type="http://schemas.openxmlformats.org/officeDocument/2006/relationships/theme"/><Relationship Id="rId2" Target="../slideLayouts/slideLayout24.xml" Type="http://schemas.openxmlformats.org/officeDocument/2006/relationships/slideLayout"/><Relationship Id="rId3" Target="../slideLayouts/slideLayout25.xml" Type="http://schemas.openxmlformats.org/officeDocument/2006/relationships/slideLayout"/><Relationship Id="rId4" Target="../slideLayouts/slideLayout26.xml" Type="http://schemas.openxmlformats.org/officeDocument/2006/relationships/slideLayout"/><Relationship Id="rId5" Target="../slideLayouts/slideLayout27.xml" Type="http://schemas.openxmlformats.org/officeDocument/2006/relationships/slideLayout"/><Relationship Id="rId6" Target="../slideLayouts/slideLayout28.xml" Type="http://schemas.openxmlformats.org/officeDocument/2006/relationships/slideLayout"/><Relationship Id="rId7" Target="../slideLayouts/slideLayout29.xml" Type="http://schemas.openxmlformats.org/officeDocument/2006/relationships/slideLayout"/><Relationship Id="rId8" Target="../slideLayouts/slideLayout30.xml" Type="http://schemas.openxmlformats.org/officeDocument/2006/relationships/slideLayout"/><Relationship Id="rId9" Target="../slideLayouts/slideLayout3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4A169-4FCF-42FA-8406-2FE036316E28}" type="datetimeFigureOut">
              <a:rPr lang="zh-CN" altLang="en-US" smtClean="0"/>
              <a:t>2018/5/30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B54E4-A1B9-43EA-A3C7-97396E6DAA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6299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 userDrawn="1"/>
        </p:nvPicPr>
        <p:blipFill>
          <a:blip r:embed="rId1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Blur radius="17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81813"/>
          </a:xfrm>
          <a:prstGeom prst="rect">
            <a:avLst/>
          </a:prstGeom>
        </p:spPr>
      </p:pic>
    </p:spTree>
    <p:extLst>
      <p:ext uri="{BB962C8B-B14F-4D97-AF65-F5344CB8AC3E}">
        <p14:creationId val="161239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2018/5/30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4366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8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Blur radius="17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81813"/>
          </a:xfrm>
          <a:prstGeom prst="rect">
            <a:avLst/>
          </a:prstGeom>
        </p:spPr>
      </p:pic>
      <p:grpSp>
        <p:nvGrpSpPr>
          <p:cNvPr id="17" name="组合 16"/>
          <p:cNvGrpSpPr/>
          <p:nvPr/>
        </p:nvGrpSpPr>
        <p:grpSpPr>
          <a:xfrm>
            <a:off x="3434682" y="2473031"/>
            <a:ext cx="5321300" cy="1071880"/>
            <a:chOff x="3921419" y="1998980"/>
            <a:chExt cx="5321300" cy="1071880"/>
          </a:xfrm>
        </p:grpSpPr>
        <p:sp>
          <p:nvSpPr>
            <p:cNvPr id="6" name="圆角矩形 5"/>
            <p:cNvSpPr/>
            <p:nvPr/>
          </p:nvSpPr>
          <p:spPr>
            <a:xfrm>
              <a:off x="3921419" y="2122170"/>
              <a:ext cx="5321300" cy="825500"/>
            </a:xfrm>
            <a:prstGeom prst="roundRect">
              <a:avLst>
                <a:gd fmla="val 50000" name="adj"/>
              </a:avLst>
            </a:prstGeom>
            <a:solidFill>
              <a:schemeClr val="bg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4505674" y="2180977"/>
              <a:ext cx="3992880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4000">
                  <a:solidFill>
                    <a:schemeClr val="bg1"/>
                  </a:solidFill>
                  <a:latin charset="-122" panose="02000000000000000000" pitchFamily="2" typeface="张海山锐线体简"/>
                  <a:ea charset="-122" panose="02000000000000000000" pitchFamily="2" typeface="张海山锐线体简"/>
                </a:rPr>
                <a:t>iOS风格商务模板</a:t>
              </a: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4259263" y="3070860"/>
              <a:ext cx="4681537" cy="0"/>
            </a:xfrm>
            <a:prstGeom prst="line">
              <a:avLst/>
            </a:prstGeom>
            <a:ln>
              <a:solidFill>
                <a:schemeClr val="bg1">
                  <a:alpha val="2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>
              <a:off x="4259262" y="1998980"/>
              <a:ext cx="4681537" cy="0"/>
            </a:xfrm>
            <a:prstGeom prst="line">
              <a:avLst/>
            </a:prstGeom>
            <a:ln>
              <a:solidFill>
                <a:schemeClr val="bg1">
                  <a:alpha val="2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文本框 10"/>
          <p:cNvSpPr txBox="1"/>
          <p:nvPr/>
        </p:nvSpPr>
        <p:spPr>
          <a:xfrm>
            <a:off x="7519253" y="3707035"/>
            <a:ext cx="10972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solidFill>
                  <a:schemeClr val="bg1"/>
                </a:solidFill>
                <a:latin charset="-122" panose="02000000000000000000" pitchFamily="2" typeface="张海山锐线体简"/>
                <a:ea charset="-122" panose="02000000000000000000" pitchFamily="2" typeface="张海山锐线体简"/>
              </a:rPr>
              <a:t>BY TinaY</a:t>
            </a:r>
          </a:p>
        </p:txBody>
      </p:sp>
      <p:cxnSp>
        <p:nvCxnSpPr>
          <p:cNvPr id="20" name="直接连接符 19"/>
          <p:cNvCxnSpPr/>
          <p:nvPr/>
        </p:nvCxnSpPr>
        <p:spPr>
          <a:xfrm flipV="1">
            <a:off x="-141668" y="4774318"/>
            <a:ext cx="1700011" cy="1506829"/>
          </a:xfrm>
          <a:prstGeom prst="line">
            <a:avLst/>
          </a:prstGeom>
          <a:ln>
            <a:solidFill>
              <a:schemeClr val="bg1">
                <a:alpha val="2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flipV="1">
            <a:off x="-141669" y="5224817"/>
            <a:ext cx="1700011" cy="1506829"/>
          </a:xfrm>
          <a:prstGeom prst="line">
            <a:avLst/>
          </a:prstGeom>
          <a:ln>
            <a:solidFill>
              <a:schemeClr val="bg1">
                <a:alpha val="2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flipV="1">
            <a:off x="-141669" y="5675315"/>
            <a:ext cx="1700011" cy="1506829"/>
          </a:xfrm>
          <a:prstGeom prst="line">
            <a:avLst/>
          </a:prstGeom>
          <a:ln>
            <a:solidFill>
              <a:schemeClr val="bg1">
                <a:alpha val="2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/>
          <p:nvPr/>
        </p:nvCxnSpPr>
        <p:spPr>
          <a:xfrm flipV="1">
            <a:off x="9849410" y="23616"/>
            <a:ext cx="1700011" cy="1506830"/>
          </a:xfrm>
          <a:prstGeom prst="line">
            <a:avLst/>
          </a:prstGeom>
          <a:ln>
            <a:solidFill>
              <a:schemeClr val="bg1">
                <a:alpha val="2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椭圆 34"/>
          <p:cNvSpPr/>
          <p:nvPr/>
        </p:nvSpPr>
        <p:spPr>
          <a:xfrm>
            <a:off x="1530883" y="4680184"/>
            <a:ext cx="150167" cy="150167"/>
          </a:xfrm>
          <a:prstGeom prst="ellipse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1530883" y="5122590"/>
            <a:ext cx="150167" cy="150167"/>
          </a:xfrm>
          <a:prstGeom prst="ellipse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椭圆 36"/>
          <p:cNvSpPr/>
          <p:nvPr/>
        </p:nvSpPr>
        <p:spPr>
          <a:xfrm>
            <a:off x="1530883" y="5564995"/>
            <a:ext cx="150167" cy="150167"/>
          </a:xfrm>
          <a:prstGeom prst="ellipse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椭圆 38"/>
          <p:cNvSpPr/>
          <p:nvPr/>
        </p:nvSpPr>
        <p:spPr>
          <a:xfrm>
            <a:off x="9776140" y="1519000"/>
            <a:ext cx="150167" cy="150167"/>
          </a:xfrm>
          <a:prstGeom prst="ellipse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椭圆 39"/>
          <p:cNvSpPr/>
          <p:nvPr/>
        </p:nvSpPr>
        <p:spPr>
          <a:xfrm>
            <a:off x="10200236" y="1519000"/>
            <a:ext cx="150167" cy="150167"/>
          </a:xfrm>
          <a:prstGeom prst="ellipse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椭圆 40"/>
          <p:cNvSpPr/>
          <p:nvPr/>
        </p:nvSpPr>
        <p:spPr>
          <a:xfrm>
            <a:off x="10624331" y="1519000"/>
            <a:ext cx="150167" cy="150167"/>
          </a:xfrm>
          <a:prstGeom prst="ellipse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48" name="直接连接符 47"/>
          <p:cNvCxnSpPr/>
          <p:nvPr/>
        </p:nvCxnSpPr>
        <p:spPr>
          <a:xfrm flipV="1">
            <a:off x="10751390" y="23616"/>
            <a:ext cx="1700011" cy="1506830"/>
          </a:xfrm>
          <a:prstGeom prst="line">
            <a:avLst/>
          </a:prstGeom>
          <a:ln>
            <a:solidFill>
              <a:schemeClr val="bg1">
                <a:alpha val="2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 flipV="1">
            <a:off x="10325480" y="0"/>
            <a:ext cx="1700011" cy="1506830"/>
          </a:xfrm>
          <a:prstGeom prst="line">
            <a:avLst/>
          </a:prstGeom>
          <a:ln>
            <a:solidFill>
              <a:schemeClr val="bg1">
                <a:alpha val="2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75967304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6" name="组合 45"/>
          <p:cNvGrpSpPr/>
          <p:nvPr/>
        </p:nvGrpSpPr>
        <p:grpSpPr>
          <a:xfrm>
            <a:off x="-141669" y="1468029"/>
            <a:ext cx="3655966" cy="1524321"/>
            <a:chOff x="-141669" y="1468029"/>
            <a:chExt cx="3655966" cy="1524321"/>
          </a:xfrm>
        </p:grpSpPr>
        <p:cxnSp>
          <p:nvCxnSpPr>
            <p:cNvPr id="2" name="直接连接符 1"/>
            <p:cNvCxnSpPr/>
            <p:nvPr/>
          </p:nvCxnSpPr>
          <p:spPr>
            <a:xfrm flipV="1">
              <a:off x="-141669" y="1485521"/>
              <a:ext cx="1700011" cy="1506829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/>
            <p:cNvCxnSpPr/>
            <p:nvPr/>
          </p:nvCxnSpPr>
          <p:spPr>
            <a:xfrm flipV="1">
              <a:off x="1558342" y="1468029"/>
              <a:ext cx="1955955" cy="17491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文本框 22"/>
          <p:cNvSpPr txBox="1"/>
          <p:nvPr/>
        </p:nvSpPr>
        <p:spPr>
          <a:xfrm>
            <a:off x="3545767" y="1069589"/>
            <a:ext cx="696033" cy="696033"/>
          </a:xfrm>
          <a:custGeom>
            <a:rect b="b" l="l" r="r" t="t"/>
            <a:pathLst>
              <a:path h="696034" w="696034">
                <a:moveTo>
                  <a:pt x="352789" y="221764"/>
                </a:moveTo>
                <a:cubicBezTo>
                  <a:pt x="348656" y="221764"/>
                  <a:pt x="345290" y="221797"/>
                  <a:pt x="342690" y="221864"/>
                </a:cubicBezTo>
                <a:cubicBezTo>
                  <a:pt x="340090" y="221931"/>
                  <a:pt x="337990" y="222064"/>
                  <a:pt x="336390" y="222264"/>
                </a:cubicBezTo>
                <a:cubicBezTo>
                  <a:pt x="334790" y="222464"/>
                  <a:pt x="333490" y="222731"/>
                  <a:pt x="332490" y="223064"/>
                </a:cubicBezTo>
                <a:cubicBezTo>
                  <a:pt x="331490" y="223397"/>
                  <a:pt x="330657" y="223831"/>
                  <a:pt x="329990" y="224364"/>
                </a:cubicBezTo>
                <a:lnTo>
                  <a:pt x="274394" y="260362"/>
                </a:lnTo>
                <a:cubicBezTo>
                  <a:pt x="272794" y="261428"/>
                  <a:pt x="271527" y="262428"/>
                  <a:pt x="270594" y="263361"/>
                </a:cubicBezTo>
                <a:cubicBezTo>
                  <a:pt x="269661" y="264295"/>
                  <a:pt x="268928" y="265495"/>
                  <a:pt x="268394" y="266961"/>
                </a:cubicBezTo>
                <a:cubicBezTo>
                  <a:pt x="267861" y="268428"/>
                  <a:pt x="267528" y="270194"/>
                  <a:pt x="267394" y="272261"/>
                </a:cubicBezTo>
                <a:cubicBezTo>
                  <a:pt x="267261" y="274327"/>
                  <a:pt x="267194" y="276961"/>
                  <a:pt x="267194" y="280160"/>
                </a:cubicBezTo>
                <a:cubicBezTo>
                  <a:pt x="267194" y="285227"/>
                  <a:pt x="267394" y="289160"/>
                  <a:pt x="267794" y="291960"/>
                </a:cubicBezTo>
                <a:cubicBezTo>
                  <a:pt x="268194" y="294760"/>
                  <a:pt x="268961" y="296726"/>
                  <a:pt x="270094" y="297859"/>
                </a:cubicBezTo>
                <a:cubicBezTo>
                  <a:pt x="271227" y="298993"/>
                  <a:pt x="272761" y="299393"/>
                  <a:pt x="274694" y="299059"/>
                </a:cubicBezTo>
                <a:cubicBezTo>
                  <a:pt x="276627" y="298726"/>
                  <a:pt x="279127" y="297826"/>
                  <a:pt x="282193" y="296359"/>
                </a:cubicBezTo>
                <a:lnTo>
                  <a:pt x="323791" y="273361"/>
                </a:lnTo>
                <a:lnTo>
                  <a:pt x="323791" y="441751"/>
                </a:lnTo>
                <a:lnTo>
                  <a:pt x="275594" y="441751"/>
                </a:lnTo>
                <a:cubicBezTo>
                  <a:pt x="274394" y="441751"/>
                  <a:pt x="273327" y="442117"/>
                  <a:pt x="272394" y="442850"/>
                </a:cubicBezTo>
                <a:cubicBezTo>
                  <a:pt x="271461" y="443584"/>
                  <a:pt x="270627" y="444750"/>
                  <a:pt x="269894" y="446350"/>
                </a:cubicBezTo>
                <a:cubicBezTo>
                  <a:pt x="269161" y="447950"/>
                  <a:pt x="268628" y="450050"/>
                  <a:pt x="268294" y="452650"/>
                </a:cubicBezTo>
                <a:cubicBezTo>
                  <a:pt x="267961" y="455250"/>
                  <a:pt x="267794" y="458483"/>
                  <a:pt x="267794" y="462349"/>
                </a:cubicBezTo>
                <a:cubicBezTo>
                  <a:pt x="267794" y="466082"/>
                  <a:pt x="267994" y="469249"/>
                  <a:pt x="268394" y="471849"/>
                </a:cubicBezTo>
                <a:cubicBezTo>
                  <a:pt x="268794" y="474449"/>
                  <a:pt x="269361" y="476515"/>
                  <a:pt x="270094" y="478048"/>
                </a:cubicBezTo>
                <a:cubicBezTo>
                  <a:pt x="270827" y="479582"/>
                  <a:pt x="271661" y="480681"/>
                  <a:pt x="272594" y="481348"/>
                </a:cubicBezTo>
                <a:cubicBezTo>
                  <a:pt x="273527" y="482015"/>
                  <a:pt x="274527" y="482348"/>
                  <a:pt x="275594" y="482348"/>
                </a:cubicBezTo>
                <a:lnTo>
                  <a:pt x="418385" y="482348"/>
                </a:lnTo>
                <a:cubicBezTo>
                  <a:pt x="419585" y="482348"/>
                  <a:pt x="420652" y="482015"/>
                  <a:pt x="421585" y="481348"/>
                </a:cubicBezTo>
                <a:cubicBezTo>
                  <a:pt x="422518" y="480681"/>
                  <a:pt x="423351" y="479582"/>
                  <a:pt x="424085" y="478048"/>
                </a:cubicBezTo>
                <a:cubicBezTo>
                  <a:pt x="424818" y="476515"/>
                  <a:pt x="425385" y="474449"/>
                  <a:pt x="425785" y="471849"/>
                </a:cubicBezTo>
                <a:cubicBezTo>
                  <a:pt x="426185" y="469249"/>
                  <a:pt x="426385" y="466082"/>
                  <a:pt x="426385" y="462349"/>
                </a:cubicBezTo>
                <a:cubicBezTo>
                  <a:pt x="426385" y="458483"/>
                  <a:pt x="426218" y="455250"/>
                  <a:pt x="425885" y="452650"/>
                </a:cubicBezTo>
                <a:cubicBezTo>
                  <a:pt x="425551" y="450050"/>
                  <a:pt x="425018" y="447950"/>
                  <a:pt x="424285" y="446350"/>
                </a:cubicBezTo>
                <a:cubicBezTo>
                  <a:pt x="423551" y="444750"/>
                  <a:pt x="422685" y="443584"/>
                  <a:pt x="421685" y="442850"/>
                </a:cubicBezTo>
                <a:cubicBezTo>
                  <a:pt x="420685" y="442117"/>
                  <a:pt x="419585" y="441751"/>
                  <a:pt x="418385" y="441751"/>
                </a:cubicBezTo>
                <a:lnTo>
                  <a:pt x="376188" y="441751"/>
                </a:lnTo>
                <a:lnTo>
                  <a:pt x="376188" y="227964"/>
                </a:lnTo>
                <a:cubicBezTo>
                  <a:pt x="376188" y="226764"/>
                  <a:pt x="375921" y="225764"/>
                  <a:pt x="375388" y="224964"/>
                </a:cubicBezTo>
                <a:cubicBezTo>
                  <a:pt x="374854" y="224164"/>
                  <a:pt x="373788" y="223531"/>
                  <a:pt x="372188" y="223064"/>
                </a:cubicBezTo>
                <a:cubicBezTo>
                  <a:pt x="370588" y="222597"/>
                  <a:pt x="368222" y="222264"/>
                  <a:pt x="365088" y="222064"/>
                </a:cubicBezTo>
                <a:cubicBezTo>
                  <a:pt x="361955" y="221864"/>
                  <a:pt x="357855" y="221764"/>
                  <a:pt x="352789" y="221764"/>
                </a:cubicBezTo>
                <a:close/>
                <a:moveTo>
                  <a:pt x="348017" y="0"/>
                </a:moveTo>
                <a:cubicBezTo>
                  <a:pt x="540221" y="0"/>
                  <a:pt x="696034" y="155813"/>
                  <a:pt x="696034" y="348017"/>
                </a:cubicBezTo>
                <a:cubicBezTo>
                  <a:pt x="696034" y="540221"/>
                  <a:pt x="540221" y="696034"/>
                  <a:pt x="348017" y="696034"/>
                </a:cubicBezTo>
                <a:cubicBezTo>
                  <a:pt x="155813" y="696034"/>
                  <a:pt x="0" y="540221"/>
                  <a:pt x="0" y="348017"/>
                </a:cubicBezTo>
                <a:cubicBezTo>
                  <a:pt x="0" y="155813"/>
                  <a:pt x="155813" y="0"/>
                  <a:pt x="348017" y="0"/>
                </a:cubicBezTo>
                <a:close/>
              </a:path>
            </a:pathLst>
          </a:custGeom>
          <a:solidFill>
            <a:schemeClr val="bg1">
              <a:alpha val="61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200">
              <a:solidFill>
                <a:schemeClr val="bg1"/>
              </a:solidFill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-141669" y="2357997"/>
            <a:ext cx="3656549" cy="1515575"/>
            <a:chOff x="-141669" y="2255046"/>
            <a:chExt cx="3656549" cy="1515575"/>
          </a:xfrm>
        </p:grpSpPr>
        <p:cxnSp>
          <p:nvCxnSpPr>
            <p:cNvPr id="3" name="直接连接符 2"/>
            <p:cNvCxnSpPr/>
            <p:nvPr/>
          </p:nvCxnSpPr>
          <p:spPr>
            <a:xfrm flipV="1">
              <a:off x="-141669" y="2263792"/>
              <a:ext cx="1700011" cy="1506829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/>
            <p:nvPr/>
          </p:nvCxnSpPr>
          <p:spPr>
            <a:xfrm flipV="1">
              <a:off x="1558925" y="2255046"/>
              <a:ext cx="1955955" cy="17491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文本框 29"/>
          <p:cNvSpPr txBox="1"/>
          <p:nvPr/>
        </p:nvSpPr>
        <p:spPr>
          <a:xfrm>
            <a:off x="3545767" y="1968316"/>
            <a:ext cx="696034" cy="696034"/>
          </a:xfrm>
          <a:custGeom>
            <a:rect b="b" l="l" r="r" t="t"/>
            <a:pathLst>
              <a:path h="696034" w="696034">
                <a:moveTo>
                  <a:pt x="338190" y="218964"/>
                </a:moveTo>
                <a:cubicBezTo>
                  <a:pt x="329657" y="218964"/>
                  <a:pt x="321458" y="219764"/>
                  <a:pt x="313591" y="221364"/>
                </a:cubicBezTo>
                <a:cubicBezTo>
                  <a:pt x="305725" y="222964"/>
                  <a:pt x="298526" y="224931"/>
                  <a:pt x="291993" y="227264"/>
                </a:cubicBezTo>
                <a:cubicBezTo>
                  <a:pt x="285460" y="229597"/>
                  <a:pt x="279960" y="231997"/>
                  <a:pt x="275494" y="234463"/>
                </a:cubicBezTo>
                <a:cubicBezTo>
                  <a:pt x="271027" y="236930"/>
                  <a:pt x="267961" y="238963"/>
                  <a:pt x="266294" y="240563"/>
                </a:cubicBezTo>
                <a:cubicBezTo>
                  <a:pt x="264628" y="242163"/>
                  <a:pt x="263461" y="243529"/>
                  <a:pt x="262795" y="244663"/>
                </a:cubicBezTo>
                <a:cubicBezTo>
                  <a:pt x="262128" y="245796"/>
                  <a:pt x="261595" y="247129"/>
                  <a:pt x="261195" y="248662"/>
                </a:cubicBezTo>
                <a:cubicBezTo>
                  <a:pt x="260795" y="250196"/>
                  <a:pt x="260495" y="251996"/>
                  <a:pt x="260295" y="254062"/>
                </a:cubicBezTo>
                <a:cubicBezTo>
                  <a:pt x="260095" y="256129"/>
                  <a:pt x="259995" y="258695"/>
                  <a:pt x="259995" y="261762"/>
                </a:cubicBezTo>
                <a:cubicBezTo>
                  <a:pt x="259995" y="266295"/>
                  <a:pt x="260161" y="270128"/>
                  <a:pt x="260495" y="273261"/>
                </a:cubicBezTo>
                <a:cubicBezTo>
                  <a:pt x="260828" y="276394"/>
                  <a:pt x="261261" y="278894"/>
                  <a:pt x="261795" y="280760"/>
                </a:cubicBezTo>
                <a:cubicBezTo>
                  <a:pt x="262328" y="282627"/>
                  <a:pt x="263028" y="283960"/>
                  <a:pt x="263895" y="284760"/>
                </a:cubicBezTo>
                <a:cubicBezTo>
                  <a:pt x="264761" y="285560"/>
                  <a:pt x="265794" y="285960"/>
                  <a:pt x="266994" y="285960"/>
                </a:cubicBezTo>
                <a:cubicBezTo>
                  <a:pt x="268728" y="285960"/>
                  <a:pt x="271127" y="284927"/>
                  <a:pt x="274194" y="282860"/>
                </a:cubicBezTo>
                <a:cubicBezTo>
                  <a:pt x="277260" y="280794"/>
                  <a:pt x="281093" y="278527"/>
                  <a:pt x="285693" y="276061"/>
                </a:cubicBezTo>
                <a:cubicBezTo>
                  <a:pt x="290293" y="273594"/>
                  <a:pt x="295626" y="271361"/>
                  <a:pt x="301692" y="269361"/>
                </a:cubicBezTo>
                <a:cubicBezTo>
                  <a:pt x="307759" y="267361"/>
                  <a:pt x="314725" y="266361"/>
                  <a:pt x="322591" y="266361"/>
                </a:cubicBezTo>
                <a:cubicBezTo>
                  <a:pt x="328191" y="266361"/>
                  <a:pt x="333057" y="267195"/>
                  <a:pt x="337190" y="268861"/>
                </a:cubicBezTo>
                <a:cubicBezTo>
                  <a:pt x="341323" y="270528"/>
                  <a:pt x="344756" y="272828"/>
                  <a:pt x="347489" y="275761"/>
                </a:cubicBezTo>
                <a:cubicBezTo>
                  <a:pt x="350223" y="278694"/>
                  <a:pt x="352289" y="282127"/>
                  <a:pt x="353689" y="286060"/>
                </a:cubicBezTo>
                <a:cubicBezTo>
                  <a:pt x="355089" y="289993"/>
                  <a:pt x="355789" y="294160"/>
                  <a:pt x="355789" y="298559"/>
                </a:cubicBezTo>
                <a:cubicBezTo>
                  <a:pt x="355789" y="303359"/>
                  <a:pt x="355222" y="308425"/>
                  <a:pt x="354089" y="313758"/>
                </a:cubicBezTo>
                <a:cubicBezTo>
                  <a:pt x="352956" y="319091"/>
                  <a:pt x="350856" y="324924"/>
                  <a:pt x="347789" y="331257"/>
                </a:cubicBezTo>
                <a:cubicBezTo>
                  <a:pt x="344723" y="337590"/>
                  <a:pt x="340457" y="344590"/>
                  <a:pt x="334990" y="352256"/>
                </a:cubicBezTo>
                <a:cubicBezTo>
                  <a:pt x="329524" y="359922"/>
                  <a:pt x="322324" y="368422"/>
                  <a:pt x="313392" y="377755"/>
                </a:cubicBezTo>
                <a:lnTo>
                  <a:pt x="268594" y="425752"/>
                </a:lnTo>
                <a:cubicBezTo>
                  <a:pt x="265928" y="428551"/>
                  <a:pt x="263761" y="431118"/>
                  <a:pt x="262095" y="433451"/>
                </a:cubicBezTo>
                <a:cubicBezTo>
                  <a:pt x="260428" y="435784"/>
                  <a:pt x="259061" y="438184"/>
                  <a:pt x="257995" y="440651"/>
                </a:cubicBezTo>
                <a:cubicBezTo>
                  <a:pt x="256928" y="443117"/>
                  <a:pt x="256195" y="445917"/>
                  <a:pt x="255795" y="449050"/>
                </a:cubicBezTo>
                <a:cubicBezTo>
                  <a:pt x="255395" y="452183"/>
                  <a:pt x="255195" y="455950"/>
                  <a:pt x="255195" y="460349"/>
                </a:cubicBezTo>
                <a:cubicBezTo>
                  <a:pt x="255195" y="465016"/>
                  <a:pt x="255495" y="468816"/>
                  <a:pt x="256095" y="471749"/>
                </a:cubicBezTo>
                <a:cubicBezTo>
                  <a:pt x="256695" y="474682"/>
                  <a:pt x="257662" y="476915"/>
                  <a:pt x="258995" y="478448"/>
                </a:cubicBezTo>
                <a:cubicBezTo>
                  <a:pt x="260328" y="479982"/>
                  <a:pt x="262061" y="481015"/>
                  <a:pt x="264195" y="481548"/>
                </a:cubicBezTo>
                <a:cubicBezTo>
                  <a:pt x="266328" y="482082"/>
                  <a:pt x="268861" y="482348"/>
                  <a:pt x="271794" y="482348"/>
                </a:cubicBezTo>
                <a:lnTo>
                  <a:pt x="420585" y="482348"/>
                </a:lnTo>
                <a:cubicBezTo>
                  <a:pt x="421918" y="482348"/>
                  <a:pt x="423118" y="481982"/>
                  <a:pt x="424185" y="481248"/>
                </a:cubicBezTo>
                <a:cubicBezTo>
                  <a:pt x="425251" y="480515"/>
                  <a:pt x="426118" y="479282"/>
                  <a:pt x="426785" y="477548"/>
                </a:cubicBezTo>
                <a:cubicBezTo>
                  <a:pt x="427451" y="475815"/>
                  <a:pt x="427951" y="473582"/>
                  <a:pt x="428285" y="470849"/>
                </a:cubicBezTo>
                <a:cubicBezTo>
                  <a:pt x="428618" y="468116"/>
                  <a:pt x="428784" y="464816"/>
                  <a:pt x="428784" y="460949"/>
                </a:cubicBezTo>
                <a:cubicBezTo>
                  <a:pt x="428784" y="457216"/>
                  <a:pt x="428584" y="453983"/>
                  <a:pt x="428185" y="451250"/>
                </a:cubicBezTo>
                <a:cubicBezTo>
                  <a:pt x="427785" y="448517"/>
                  <a:pt x="427185" y="446317"/>
                  <a:pt x="426385" y="444650"/>
                </a:cubicBezTo>
                <a:cubicBezTo>
                  <a:pt x="425585" y="442984"/>
                  <a:pt x="424618" y="441751"/>
                  <a:pt x="423485" y="440951"/>
                </a:cubicBezTo>
                <a:cubicBezTo>
                  <a:pt x="422352" y="440151"/>
                  <a:pt x="421118" y="439751"/>
                  <a:pt x="419785" y="439751"/>
                </a:cubicBezTo>
                <a:lnTo>
                  <a:pt x="317791" y="439751"/>
                </a:lnTo>
                <a:lnTo>
                  <a:pt x="347989" y="408753"/>
                </a:lnTo>
                <a:cubicBezTo>
                  <a:pt x="363188" y="393687"/>
                  <a:pt x="375388" y="380454"/>
                  <a:pt x="384587" y="369055"/>
                </a:cubicBezTo>
                <a:cubicBezTo>
                  <a:pt x="393787" y="357656"/>
                  <a:pt x="400920" y="347256"/>
                  <a:pt x="405986" y="337857"/>
                </a:cubicBezTo>
                <a:cubicBezTo>
                  <a:pt x="411052" y="328458"/>
                  <a:pt x="414385" y="319691"/>
                  <a:pt x="415985" y="311559"/>
                </a:cubicBezTo>
                <a:cubicBezTo>
                  <a:pt x="417585" y="303426"/>
                  <a:pt x="418385" y="295160"/>
                  <a:pt x="418385" y="286760"/>
                </a:cubicBezTo>
                <a:cubicBezTo>
                  <a:pt x="418385" y="277161"/>
                  <a:pt x="416752" y="268195"/>
                  <a:pt x="413485" y="259862"/>
                </a:cubicBezTo>
                <a:cubicBezTo>
                  <a:pt x="410219" y="251529"/>
                  <a:pt x="405253" y="244329"/>
                  <a:pt x="398586" y="238263"/>
                </a:cubicBezTo>
                <a:cubicBezTo>
                  <a:pt x="391920" y="232197"/>
                  <a:pt x="383554" y="227464"/>
                  <a:pt x="373488" y="224064"/>
                </a:cubicBezTo>
                <a:cubicBezTo>
                  <a:pt x="363422" y="220664"/>
                  <a:pt x="351656" y="218964"/>
                  <a:pt x="338190" y="218964"/>
                </a:cubicBezTo>
                <a:close/>
                <a:moveTo>
                  <a:pt x="348017" y="0"/>
                </a:moveTo>
                <a:cubicBezTo>
                  <a:pt x="540221" y="0"/>
                  <a:pt x="696034" y="155813"/>
                  <a:pt x="696034" y="348017"/>
                </a:cubicBezTo>
                <a:cubicBezTo>
                  <a:pt x="696034" y="540221"/>
                  <a:pt x="540221" y="696034"/>
                  <a:pt x="348017" y="696034"/>
                </a:cubicBezTo>
                <a:cubicBezTo>
                  <a:pt x="155813" y="696034"/>
                  <a:pt x="0" y="540221"/>
                  <a:pt x="0" y="348017"/>
                </a:cubicBezTo>
                <a:cubicBezTo>
                  <a:pt x="0" y="155813"/>
                  <a:pt x="155813" y="0"/>
                  <a:pt x="348017" y="0"/>
                </a:cubicBezTo>
                <a:close/>
              </a:path>
            </a:pathLst>
          </a:custGeom>
          <a:solidFill>
            <a:schemeClr val="bg1">
              <a:alpha val="61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200">
              <a:solidFill>
                <a:schemeClr val="bg1"/>
              </a:solidFill>
            </a:endParaRPr>
          </a:p>
        </p:txBody>
      </p:sp>
      <p:sp>
        <p:nvSpPr>
          <p:cNvPr id="18" name="梯形 17"/>
          <p:cNvSpPr/>
          <p:nvPr/>
        </p:nvSpPr>
        <p:spPr>
          <a:xfrm rot="16200000">
            <a:off x="10375901" y="2898792"/>
            <a:ext cx="2451100" cy="1181102"/>
          </a:xfrm>
          <a:prstGeom prst="trapezoid">
            <a:avLst>
              <a:gd fmla="val 34958" name="adj"/>
            </a:avLst>
          </a:prstGeom>
          <a:solidFill>
            <a:schemeClr val="bg1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文本框 18"/>
          <p:cNvSpPr txBox="1"/>
          <p:nvPr/>
        </p:nvSpPr>
        <p:spPr>
          <a:xfrm>
            <a:off x="11232118" y="2917391"/>
            <a:ext cx="731520" cy="1137285"/>
          </a:xfrm>
          <a:prstGeom prst="rect">
            <a:avLst/>
          </a:prstGeom>
          <a:noFill/>
        </p:spPr>
        <p:txBody>
          <a:bodyPr rtlCol="0" vert="eaVert" wrap="non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目 录</a:t>
            </a:r>
          </a:p>
        </p:txBody>
      </p:sp>
      <p:grpSp>
        <p:nvGrpSpPr>
          <p:cNvPr id="44" name="组合 43"/>
          <p:cNvGrpSpPr/>
          <p:nvPr/>
        </p:nvGrpSpPr>
        <p:grpSpPr>
          <a:xfrm>
            <a:off x="-141669" y="3239219"/>
            <a:ext cx="3656549" cy="1519948"/>
            <a:chOff x="-141669" y="3028944"/>
            <a:chExt cx="3656549" cy="1519948"/>
          </a:xfrm>
        </p:grpSpPr>
        <p:cxnSp>
          <p:nvCxnSpPr>
            <p:cNvPr id="4" name="直接连接符 3"/>
            <p:cNvCxnSpPr/>
            <p:nvPr/>
          </p:nvCxnSpPr>
          <p:spPr>
            <a:xfrm flipV="1">
              <a:off x="-141669" y="3042063"/>
              <a:ext cx="1700011" cy="1506829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>
            <a:xfrm flipV="1">
              <a:off x="1558925" y="3028944"/>
              <a:ext cx="1955955" cy="17491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组合 42"/>
          <p:cNvGrpSpPr/>
          <p:nvPr/>
        </p:nvGrpSpPr>
        <p:grpSpPr>
          <a:xfrm>
            <a:off x="-141669" y="4124814"/>
            <a:ext cx="3656549" cy="1522057"/>
            <a:chOff x="-141669" y="3805106"/>
            <a:chExt cx="3656549" cy="1522057"/>
          </a:xfrm>
        </p:grpSpPr>
        <p:cxnSp>
          <p:nvCxnSpPr>
            <p:cNvPr id="8" name="直接连接符 7"/>
            <p:cNvCxnSpPr/>
            <p:nvPr/>
          </p:nvCxnSpPr>
          <p:spPr>
            <a:xfrm flipV="1">
              <a:off x="-141669" y="3820334"/>
              <a:ext cx="1700011" cy="1506829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>
            <a:xfrm flipV="1">
              <a:off x="1558925" y="3805106"/>
              <a:ext cx="1955955" cy="17491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组合 41"/>
          <p:cNvGrpSpPr/>
          <p:nvPr/>
        </p:nvGrpSpPr>
        <p:grpSpPr>
          <a:xfrm>
            <a:off x="0" y="5012517"/>
            <a:ext cx="3514880" cy="1461218"/>
            <a:chOff x="0" y="5012517"/>
            <a:chExt cx="3514880" cy="1461218"/>
          </a:xfrm>
        </p:grpSpPr>
        <p:cxnSp>
          <p:nvCxnSpPr>
            <p:cNvPr id="9" name="直接连接符 8"/>
            <p:cNvCxnSpPr/>
            <p:nvPr/>
          </p:nvCxnSpPr>
          <p:spPr>
            <a:xfrm flipV="1">
              <a:off x="0" y="5021263"/>
              <a:ext cx="1558925" cy="1452472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V="1">
              <a:off x="1558925" y="5012517"/>
              <a:ext cx="1955955" cy="17491"/>
            </a:xfrm>
            <a:prstGeom prst="line">
              <a:avLst/>
            </a:prstGeom>
            <a:ln>
              <a:solidFill>
                <a:schemeClr val="bg1">
                  <a:alpha val="24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文本框 30"/>
          <p:cNvSpPr txBox="1"/>
          <p:nvPr/>
        </p:nvSpPr>
        <p:spPr>
          <a:xfrm>
            <a:off x="3545767" y="2867044"/>
            <a:ext cx="696034" cy="696034"/>
          </a:xfrm>
          <a:custGeom>
            <a:rect b="b" l="l" r="r" t="t"/>
            <a:pathLst>
              <a:path h="696034" w="696034">
                <a:moveTo>
                  <a:pt x="337990" y="218964"/>
                </a:moveTo>
                <a:cubicBezTo>
                  <a:pt x="328391" y="218964"/>
                  <a:pt x="319491" y="219797"/>
                  <a:pt x="311292" y="221464"/>
                </a:cubicBezTo>
                <a:cubicBezTo>
                  <a:pt x="303092" y="223131"/>
                  <a:pt x="295859" y="225164"/>
                  <a:pt x="289593" y="227564"/>
                </a:cubicBezTo>
                <a:cubicBezTo>
                  <a:pt x="283327" y="229964"/>
                  <a:pt x="278127" y="232430"/>
                  <a:pt x="273994" y="234963"/>
                </a:cubicBezTo>
                <a:cubicBezTo>
                  <a:pt x="269861" y="237496"/>
                  <a:pt x="267128" y="239396"/>
                  <a:pt x="265794" y="240663"/>
                </a:cubicBezTo>
                <a:cubicBezTo>
                  <a:pt x="264461" y="241929"/>
                  <a:pt x="263495" y="243096"/>
                  <a:pt x="262895" y="244163"/>
                </a:cubicBezTo>
                <a:cubicBezTo>
                  <a:pt x="262295" y="245229"/>
                  <a:pt x="261795" y="246496"/>
                  <a:pt x="261395" y="247962"/>
                </a:cubicBezTo>
                <a:cubicBezTo>
                  <a:pt x="260995" y="249429"/>
                  <a:pt x="260728" y="251262"/>
                  <a:pt x="260595" y="253462"/>
                </a:cubicBezTo>
                <a:cubicBezTo>
                  <a:pt x="260461" y="255662"/>
                  <a:pt x="260395" y="258428"/>
                  <a:pt x="260395" y="261762"/>
                </a:cubicBezTo>
                <a:cubicBezTo>
                  <a:pt x="260395" y="265761"/>
                  <a:pt x="260528" y="269028"/>
                  <a:pt x="260795" y="271561"/>
                </a:cubicBezTo>
                <a:cubicBezTo>
                  <a:pt x="261061" y="274094"/>
                  <a:pt x="261461" y="276027"/>
                  <a:pt x="261995" y="277361"/>
                </a:cubicBezTo>
                <a:cubicBezTo>
                  <a:pt x="262528" y="278694"/>
                  <a:pt x="263195" y="279594"/>
                  <a:pt x="263995" y="280060"/>
                </a:cubicBezTo>
                <a:cubicBezTo>
                  <a:pt x="264794" y="280527"/>
                  <a:pt x="265728" y="280760"/>
                  <a:pt x="266794" y="280760"/>
                </a:cubicBezTo>
                <a:cubicBezTo>
                  <a:pt x="268394" y="280760"/>
                  <a:pt x="270894" y="279694"/>
                  <a:pt x="274294" y="277561"/>
                </a:cubicBezTo>
                <a:cubicBezTo>
                  <a:pt x="277694" y="275427"/>
                  <a:pt x="281827" y="273128"/>
                  <a:pt x="286693" y="270661"/>
                </a:cubicBezTo>
                <a:cubicBezTo>
                  <a:pt x="291560" y="268195"/>
                  <a:pt x="297059" y="265928"/>
                  <a:pt x="303192" y="263861"/>
                </a:cubicBezTo>
                <a:cubicBezTo>
                  <a:pt x="309325" y="261795"/>
                  <a:pt x="315858" y="260762"/>
                  <a:pt x="322791" y="260762"/>
                </a:cubicBezTo>
                <a:cubicBezTo>
                  <a:pt x="328924" y="260762"/>
                  <a:pt x="334257" y="261595"/>
                  <a:pt x="338790" y="263261"/>
                </a:cubicBezTo>
                <a:cubicBezTo>
                  <a:pt x="343323" y="264928"/>
                  <a:pt x="347023" y="267195"/>
                  <a:pt x="349889" y="270061"/>
                </a:cubicBezTo>
                <a:cubicBezTo>
                  <a:pt x="352756" y="272928"/>
                  <a:pt x="354922" y="276327"/>
                  <a:pt x="356389" y="280260"/>
                </a:cubicBezTo>
                <a:cubicBezTo>
                  <a:pt x="357855" y="284194"/>
                  <a:pt x="358589" y="288360"/>
                  <a:pt x="358589" y="292760"/>
                </a:cubicBezTo>
                <a:cubicBezTo>
                  <a:pt x="358589" y="298493"/>
                  <a:pt x="357522" y="303726"/>
                  <a:pt x="355389" y="308459"/>
                </a:cubicBezTo>
                <a:cubicBezTo>
                  <a:pt x="353256" y="313192"/>
                  <a:pt x="350156" y="317225"/>
                  <a:pt x="346090" y="320558"/>
                </a:cubicBezTo>
                <a:cubicBezTo>
                  <a:pt x="342023" y="323891"/>
                  <a:pt x="336990" y="326458"/>
                  <a:pt x="330990" y="328258"/>
                </a:cubicBezTo>
                <a:cubicBezTo>
                  <a:pt x="324991" y="330057"/>
                  <a:pt x="318125" y="330957"/>
                  <a:pt x="310392" y="330957"/>
                </a:cubicBezTo>
                <a:lnTo>
                  <a:pt x="287793" y="330957"/>
                </a:lnTo>
                <a:cubicBezTo>
                  <a:pt x="286193" y="330957"/>
                  <a:pt x="284827" y="331224"/>
                  <a:pt x="283693" y="331757"/>
                </a:cubicBezTo>
                <a:cubicBezTo>
                  <a:pt x="282560" y="332291"/>
                  <a:pt x="281627" y="333224"/>
                  <a:pt x="280893" y="334557"/>
                </a:cubicBezTo>
                <a:cubicBezTo>
                  <a:pt x="280160" y="335890"/>
                  <a:pt x="279627" y="337790"/>
                  <a:pt x="279294" y="340257"/>
                </a:cubicBezTo>
                <a:cubicBezTo>
                  <a:pt x="278960" y="342723"/>
                  <a:pt x="278794" y="345890"/>
                  <a:pt x="278794" y="349756"/>
                </a:cubicBezTo>
                <a:cubicBezTo>
                  <a:pt x="278794" y="353889"/>
                  <a:pt x="278960" y="357256"/>
                  <a:pt x="279294" y="359856"/>
                </a:cubicBezTo>
                <a:cubicBezTo>
                  <a:pt x="279627" y="362455"/>
                  <a:pt x="280194" y="364489"/>
                  <a:pt x="280993" y="365955"/>
                </a:cubicBezTo>
                <a:cubicBezTo>
                  <a:pt x="281793" y="367422"/>
                  <a:pt x="282793" y="368388"/>
                  <a:pt x="283993" y="368855"/>
                </a:cubicBezTo>
                <a:cubicBezTo>
                  <a:pt x="285193" y="369322"/>
                  <a:pt x="286660" y="369555"/>
                  <a:pt x="288393" y="369555"/>
                </a:cubicBezTo>
                <a:lnTo>
                  <a:pt x="310792" y="369555"/>
                </a:lnTo>
                <a:cubicBezTo>
                  <a:pt x="320258" y="369555"/>
                  <a:pt x="328491" y="370488"/>
                  <a:pt x="335490" y="372355"/>
                </a:cubicBezTo>
                <a:cubicBezTo>
                  <a:pt x="342490" y="374221"/>
                  <a:pt x="348289" y="376855"/>
                  <a:pt x="352889" y="380254"/>
                </a:cubicBezTo>
                <a:cubicBezTo>
                  <a:pt x="357489" y="383654"/>
                  <a:pt x="360955" y="387754"/>
                  <a:pt x="363288" y="392554"/>
                </a:cubicBezTo>
                <a:cubicBezTo>
                  <a:pt x="365622" y="397353"/>
                  <a:pt x="366788" y="402753"/>
                  <a:pt x="366788" y="408753"/>
                </a:cubicBezTo>
                <a:cubicBezTo>
                  <a:pt x="366788" y="414219"/>
                  <a:pt x="365822" y="419185"/>
                  <a:pt x="363888" y="423652"/>
                </a:cubicBezTo>
                <a:cubicBezTo>
                  <a:pt x="361955" y="428118"/>
                  <a:pt x="359022" y="431918"/>
                  <a:pt x="355089" y="435051"/>
                </a:cubicBezTo>
                <a:cubicBezTo>
                  <a:pt x="351156" y="438184"/>
                  <a:pt x="346389" y="440617"/>
                  <a:pt x="340790" y="442351"/>
                </a:cubicBezTo>
                <a:cubicBezTo>
                  <a:pt x="335190" y="444084"/>
                  <a:pt x="328724" y="444950"/>
                  <a:pt x="321391" y="444950"/>
                </a:cubicBezTo>
                <a:cubicBezTo>
                  <a:pt x="312725" y="444950"/>
                  <a:pt x="304992" y="444050"/>
                  <a:pt x="298192" y="442251"/>
                </a:cubicBezTo>
                <a:cubicBezTo>
                  <a:pt x="291393" y="440451"/>
                  <a:pt x="285460" y="438517"/>
                  <a:pt x="280394" y="436451"/>
                </a:cubicBezTo>
                <a:cubicBezTo>
                  <a:pt x="275327" y="434384"/>
                  <a:pt x="271161" y="432451"/>
                  <a:pt x="267894" y="430651"/>
                </a:cubicBezTo>
                <a:cubicBezTo>
                  <a:pt x="264628" y="428851"/>
                  <a:pt x="262328" y="427951"/>
                  <a:pt x="260995" y="427951"/>
                </a:cubicBezTo>
                <a:cubicBezTo>
                  <a:pt x="258862" y="427951"/>
                  <a:pt x="257262" y="429185"/>
                  <a:pt x="256195" y="431651"/>
                </a:cubicBezTo>
                <a:cubicBezTo>
                  <a:pt x="255128" y="434118"/>
                  <a:pt x="254595" y="438551"/>
                  <a:pt x="254595" y="444950"/>
                </a:cubicBezTo>
                <a:cubicBezTo>
                  <a:pt x="254595" y="448817"/>
                  <a:pt x="254695" y="452117"/>
                  <a:pt x="254895" y="454850"/>
                </a:cubicBezTo>
                <a:cubicBezTo>
                  <a:pt x="255095" y="457583"/>
                  <a:pt x="255428" y="459850"/>
                  <a:pt x="255895" y="461649"/>
                </a:cubicBezTo>
                <a:cubicBezTo>
                  <a:pt x="256362" y="463449"/>
                  <a:pt x="256895" y="465016"/>
                  <a:pt x="257495" y="466349"/>
                </a:cubicBezTo>
                <a:cubicBezTo>
                  <a:pt x="258095" y="467682"/>
                  <a:pt x="258995" y="468882"/>
                  <a:pt x="260195" y="469949"/>
                </a:cubicBezTo>
                <a:cubicBezTo>
                  <a:pt x="261395" y="471016"/>
                  <a:pt x="263928" y="472549"/>
                  <a:pt x="267794" y="474549"/>
                </a:cubicBezTo>
                <a:cubicBezTo>
                  <a:pt x="271661" y="476548"/>
                  <a:pt x="276560" y="478482"/>
                  <a:pt x="282493" y="480348"/>
                </a:cubicBezTo>
                <a:cubicBezTo>
                  <a:pt x="288426" y="482215"/>
                  <a:pt x="295259" y="483781"/>
                  <a:pt x="302992" y="485048"/>
                </a:cubicBezTo>
                <a:cubicBezTo>
                  <a:pt x="310725" y="486315"/>
                  <a:pt x="318991" y="486948"/>
                  <a:pt x="327791" y="486948"/>
                </a:cubicBezTo>
                <a:cubicBezTo>
                  <a:pt x="342323" y="486948"/>
                  <a:pt x="355722" y="485181"/>
                  <a:pt x="367988" y="481648"/>
                </a:cubicBezTo>
                <a:cubicBezTo>
                  <a:pt x="380254" y="478115"/>
                  <a:pt x="390787" y="472949"/>
                  <a:pt x="399586" y="466149"/>
                </a:cubicBezTo>
                <a:cubicBezTo>
                  <a:pt x="408386" y="459350"/>
                  <a:pt x="415252" y="450950"/>
                  <a:pt x="420185" y="440951"/>
                </a:cubicBezTo>
                <a:cubicBezTo>
                  <a:pt x="425118" y="430951"/>
                  <a:pt x="427585" y="419485"/>
                  <a:pt x="427585" y="406553"/>
                </a:cubicBezTo>
                <a:cubicBezTo>
                  <a:pt x="427585" y="398820"/>
                  <a:pt x="426251" y="391587"/>
                  <a:pt x="423585" y="384854"/>
                </a:cubicBezTo>
                <a:cubicBezTo>
                  <a:pt x="420918" y="378121"/>
                  <a:pt x="417085" y="372088"/>
                  <a:pt x="412085" y="366755"/>
                </a:cubicBezTo>
                <a:cubicBezTo>
                  <a:pt x="407086" y="361422"/>
                  <a:pt x="400986" y="356989"/>
                  <a:pt x="393787" y="353456"/>
                </a:cubicBezTo>
                <a:cubicBezTo>
                  <a:pt x="386587" y="349923"/>
                  <a:pt x="378454" y="347623"/>
                  <a:pt x="369388" y="346556"/>
                </a:cubicBezTo>
                <a:lnTo>
                  <a:pt x="369388" y="345956"/>
                </a:lnTo>
                <a:cubicBezTo>
                  <a:pt x="376988" y="344090"/>
                  <a:pt x="383687" y="341290"/>
                  <a:pt x="389487" y="337557"/>
                </a:cubicBezTo>
                <a:cubicBezTo>
                  <a:pt x="395287" y="333824"/>
                  <a:pt x="400120" y="329291"/>
                  <a:pt x="403986" y="323958"/>
                </a:cubicBezTo>
                <a:cubicBezTo>
                  <a:pt x="407852" y="318625"/>
                  <a:pt x="410786" y="312558"/>
                  <a:pt x="412785" y="305759"/>
                </a:cubicBezTo>
                <a:cubicBezTo>
                  <a:pt x="414785" y="298959"/>
                  <a:pt x="415785" y="291626"/>
                  <a:pt x="415785" y="283760"/>
                </a:cubicBezTo>
                <a:cubicBezTo>
                  <a:pt x="415785" y="273628"/>
                  <a:pt x="414085" y="264528"/>
                  <a:pt x="410686" y="256462"/>
                </a:cubicBezTo>
                <a:cubicBezTo>
                  <a:pt x="407286" y="248396"/>
                  <a:pt x="402286" y="241596"/>
                  <a:pt x="395686" y="236063"/>
                </a:cubicBezTo>
                <a:cubicBezTo>
                  <a:pt x="389087" y="230530"/>
                  <a:pt x="380954" y="226297"/>
                  <a:pt x="371288" y="223364"/>
                </a:cubicBezTo>
                <a:cubicBezTo>
                  <a:pt x="361622" y="220431"/>
                  <a:pt x="350523" y="218964"/>
                  <a:pt x="337990" y="218964"/>
                </a:cubicBezTo>
                <a:close/>
                <a:moveTo>
                  <a:pt x="348017" y="0"/>
                </a:moveTo>
                <a:cubicBezTo>
                  <a:pt x="540221" y="0"/>
                  <a:pt x="696034" y="155813"/>
                  <a:pt x="696034" y="348017"/>
                </a:cubicBezTo>
                <a:cubicBezTo>
                  <a:pt x="696034" y="540221"/>
                  <a:pt x="540221" y="696034"/>
                  <a:pt x="348017" y="696034"/>
                </a:cubicBezTo>
                <a:cubicBezTo>
                  <a:pt x="155813" y="696034"/>
                  <a:pt x="0" y="540221"/>
                  <a:pt x="0" y="348017"/>
                </a:cubicBezTo>
                <a:cubicBezTo>
                  <a:pt x="0" y="155813"/>
                  <a:pt x="155813" y="0"/>
                  <a:pt x="348017" y="0"/>
                </a:cubicBezTo>
                <a:close/>
              </a:path>
            </a:pathLst>
          </a:custGeom>
          <a:solidFill>
            <a:schemeClr val="bg1">
              <a:alpha val="61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200">
              <a:solidFill>
                <a:schemeClr val="bg1"/>
              </a:solidFill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3545767" y="3765772"/>
            <a:ext cx="696034" cy="696034"/>
          </a:xfrm>
          <a:custGeom>
            <a:rect b="b" l="l" r="r" t="t"/>
            <a:pathLst>
              <a:path h="696034" w="696034">
                <a:moveTo>
                  <a:pt x="354989" y="267761"/>
                </a:moveTo>
                <a:lnTo>
                  <a:pt x="355389" y="267761"/>
                </a:lnTo>
                <a:lnTo>
                  <a:pt x="355389" y="386754"/>
                </a:lnTo>
                <a:lnTo>
                  <a:pt x="286793" y="386754"/>
                </a:lnTo>
                <a:close/>
                <a:moveTo>
                  <a:pt x="368788" y="222364"/>
                </a:moveTo>
                <a:cubicBezTo>
                  <a:pt x="362522" y="222364"/>
                  <a:pt x="357189" y="222497"/>
                  <a:pt x="352789" y="222764"/>
                </a:cubicBezTo>
                <a:cubicBezTo>
                  <a:pt x="348389" y="223031"/>
                  <a:pt x="344756" y="223464"/>
                  <a:pt x="341890" y="224064"/>
                </a:cubicBezTo>
                <a:cubicBezTo>
                  <a:pt x="339023" y="224664"/>
                  <a:pt x="336790" y="225397"/>
                  <a:pt x="335190" y="226264"/>
                </a:cubicBezTo>
                <a:cubicBezTo>
                  <a:pt x="333590" y="227130"/>
                  <a:pt x="332457" y="228164"/>
                  <a:pt x="331790" y="229364"/>
                </a:cubicBezTo>
                <a:lnTo>
                  <a:pt x="251395" y="371155"/>
                </a:lnTo>
                <a:cubicBezTo>
                  <a:pt x="250062" y="373688"/>
                  <a:pt x="248962" y="376088"/>
                  <a:pt x="248095" y="378354"/>
                </a:cubicBezTo>
                <a:cubicBezTo>
                  <a:pt x="247229" y="380621"/>
                  <a:pt x="246562" y="383021"/>
                  <a:pt x="246096" y="385554"/>
                </a:cubicBezTo>
                <a:cubicBezTo>
                  <a:pt x="245629" y="388087"/>
                  <a:pt x="245296" y="390920"/>
                  <a:pt x="245096" y="394054"/>
                </a:cubicBezTo>
                <a:cubicBezTo>
                  <a:pt x="244896" y="397187"/>
                  <a:pt x="244796" y="400886"/>
                  <a:pt x="244796" y="405153"/>
                </a:cubicBezTo>
                <a:cubicBezTo>
                  <a:pt x="244796" y="410353"/>
                  <a:pt x="245029" y="414519"/>
                  <a:pt x="245496" y="417652"/>
                </a:cubicBezTo>
                <a:cubicBezTo>
                  <a:pt x="245962" y="420785"/>
                  <a:pt x="246696" y="423185"/>
                  <a:pt x="247696" y="424852"/>
                </a:cubicBezTo>
                <a:cubicBezTo>
                  <a:pt x="248695" y="426518"/>
                  <a:pt x="249929" y="427585"/>
                  <a:pt x="251395" y="428051"/>
                </a:cubicBezTo>
                <a:cubicBezTo>
                  <a:pt x="252862" y="428518"/>
                  <a:pt x="254528" y="428751"/>
                  <a:pt x="256395" y="428751"/>
                </a:cubicBezTo>
                <a:lnTo>
                  <a:pt x="355389" y="428751"/>
                </a:lnTo>
                <a:lnTo>
                  <a:pt x="355389" y="475549"/>
                </a:lnTo>
                <a:cubicBezTo>
                  <a:pt x="355389" y="476882"/>
                  <a:pt x="355756" y="478048"/>
                  <a:pt x="356489" y="479048"/>
                </a:cubicBezTo>
                <a:cubicBezTo>
                  <a:pt x="357222" y="480048"/>
                  <a:pt x="358555" y="480882"/>
                  <a:pt x="360489" y="481548"/>
                </a:cubicBezTo>
                <a:cubicBezTo>
                  <a:pt x="362422" y="482215"/>
                  <a:pt x="365022" y="482715"/>
                  <a:pt x="368288" y="483048"/>
                </a:cubicBezTo>
                <a:cubicBezTo>
                  <a:pt x="371555" y="483381"/>
                  <a:pt x="375588" y="483548"/>
                  <a:pt x="380387" y="483548"/>
                </a:cubicBezTo>
                <a:cubicBezTo>
                  <a:pt x="385454" y="483548"/>
                  <a:pt x="389587" y="483381"/>
                  <a:pt x="392787" y="483048"/>
                </a:cubicBezTo>
                <a:cubicBezTo>
                  <a:pt x="395986" y="482715"/>
                  <a:pt x="398586" y="482215"/>
                  <a:pt x="400586" y="481548"/>
                </a:cubicBezTo>
                <a:cubicBezTo>
                  <a:pt x="402586" y="480882"/>
                  <a:pt x="403986" y="480048"/>
                  <a:pt x="404786" y="479048"/>
                </a:cubicBezTo>
                <a:cubicBezTo>
                  <a:pt x="405586" y="478048"/>
                  <a:pt x="405986" y="476882"/>
                  <a:pt x="405986" y="475549"/>
                </a:cubicBezTo>
                <a:lnTo>
                  <a:pt x="405986" y="428751"/>
                </a:lnTo>
                <a:lnTo>
                  <a:pt x="428984" y="428751"/>
                </a:lnTo>
                <a:cubicBezTo>
                  <a:pt x="431384" y="428751"/>
                  <a:pt x="433284" y="426985"/>
                  <a:pt x="434684" y="423452"/>
                </a:cubicBezTo>
                <a:cubicBezTo>
                  <a:pt x="436084" y="419919"/>
                  <a:pt x="436784" y="414752"/>
                  <a:pt x="436784" y="407953"/>
                </a:cubicBezTo>
                <a:cubicBezTo>
                  <a:pt x="436784" y="400353"/>
                  <a:pt x="436017" y="394920"/>
                  <a:pt x="434484" y="391654"/>
                </a:cubicBezTo>
                <a:cubicBezTo>
                  <a:pt x="432951" y="388387"/>
                  <a:pt x="431118" y="386754"/>
                  <a:pt x="428984" y="386754"/>
                </a:cubicBezTo>
                <a:lnTo>
                  <a:pt x="405986" y="386754"/>
                </a:lnTo>
                <a:lnTo>
                  <a:pt x="405986" y="230963"/>
                </a:lnTo>
                <a:cubicBezTo>
                  <a:pt x="405986" y="229497"/>
                  <a:pt x="405319" y="228230"/>
                  <a:pt x="403986" y="227164"/>
                </a:cubicBezTo>
                <a:cubicBezTo>
                  <a:pt x="402653" y="226097"/>
                  <a:pt x="400553" y="225197"/>
                  <a:pt x="397686" y="224464"/>
                </a:cubicBezTo>
                <a:cubicBezTo>
                  <a:pt x="394820" y="223731"/>
                  <a:pt x="390987" y="223197"/>
                  <a:pt x="386187" y="222864"/>
                </a:cubicBezTo>
                <a:cubicBezTo>
                  <a:pt x="381387" y="222531"/>
                  <a:pt x="375588" y="222364"/>
                  <a:pt x="368788" y="222364"/>
                </a:cubicBezTo>
                <a:close/>
                <a:moveTo>
                  <a:pt x="348017" y="0"/>
                </a:moveTo>
                <a:cubicBezTo>
                  <a:pt x="540221" y="0"/>
                  <a:pt x="696034" y="155813"/>
                  <a:pt x="696034" y="348017"/>
                </a:cubicBezTo>
                <a:cubicBezTo>
                  <a:pt x="696034" y="540221"/>
                  <a:pt x="540221" y="696034"/>
                  <a:pt x="348017" y="696034"/>
                </a:cubicBezTo>
                <a:cubicBezTo>
                  <a:pt x="155813" y="696034"/>
                  <a:pt x="0" y="540221"/>
                  <a:pt x="0" y="348017"/>
                </a:cubicBezTo>
                <a:cubicBezTo>
                  <a:pt x="0" y="155813"/>
                  <a:pt x="155813" y="0"/>
                  <a:pt x="348017" y="0"/>
                </a:cubicBezTo>
                <a:close/>
              </a:path>
            </a:pathLst>
          </a:custGeom>
          <a:solidFill>
            <a:schemeClr val="bg1">
              <a:alpha val="61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200">
              <a:solidFill>
                <a:schemeClr val="bg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3545767" y="4664499"/>
            <a:ext cx="696034" cy="696034"/>
          </a:xfrm>
          <a:custGeom>
            <a:rect b="b" l="l" r="r" t="t"/>
            <a:pathLst>
              <a:path h="696034" w="696034">
                <a:moveTo>
                  <a:pt x="279994" y="223564"/>
                </a:moveTo>
                <a:cubicBezTo>
                  <a:pt x="275460" y="223564"/>
                  <a:pt x="272161" y="224731"/>
                  <a:pt x="270094" y="227064"/>
                </a:cubicBezTo>
                <a:cubicBezTo>
                  <a:pt x="268028" y="229397"/>
                  <a:pt x="266994" y="233230"/>
                  <a:pt x="266994" y="238563"/>
                </a:cubicBezTo>
                <a:lnTo>
                  <a:pt x="266994" y="350956"/>
                </a:lnTo>
                <a:cubicBezTo>
                  <a:pt x="266994" y="356156"/>
                  <a:pt x="267828" y="359722"/>
                  <a:pt x="269494" y="361656"/>
                </a:cubicBezTo>
                <a:cubicBezTo>
                  <a:pt x="271161" y="363589"/>
                  <a:pt x="273927" y="364555"/>
                  <a:pt x="277794" y="364555"/>
                </a:cubicBezTo>
                <a:cubicBezTo>
                  <a:pt x="283393" y="364555"/>
                  <a:pt x="289360" y="364155"/>
                  <a:pt x="295693" y="363355"/>
                </a:cubicBezTo>
                <a:cubicBezTo>
                  <a:pt x="302026" y="362556"/>
                  <a:pt x="309058" y="362156"/>
                  <a:pt x="316791" y="362156"/>
                </a:cubicBezTo>
                <a:cubicBezTo>
                  <a:pt x="326524" y="362156"/>
                  <a:pt x="334790" y="363022"/>
                  <a:pt x="341590" y="364755"/>
                </a:cubicBezTo>
                <a:cubicBezTo>
                  <a:pt x="348389" y="366489"/>
                  <a:pt x="353922" y="369088"/>
                  <a:pt x="358189" y="372555"/>
                </a:cubicBezTo>
                <a:cubicBezTo>
                  <a:pt x="362455" y="376021"/>
                  <a:pt x="365588" y="380254"/>
                  <a:pt x="367588" y="385254"/>
                </a:cubicBezTo>
                <a:cubicBezTo>
                  <a:pt x="369588" y="390254"/>
                  <a:pt x="370588" y="395954"/>
                  <a:pt x="370588" y="402353"/>
                </a:cubicBezTo>
                <a:cubicBezTo>
                  <a:pt x="370588" y="409819"/>
                  <a:pt x="369388" y="416219"/>
                  <a:pt x="366988" y="421552"/>
                </a:cubicBezTo>
                <a:cubicBezTo>
                  <a:pt x="364588" y="426885"/>
                  <a:pt x="361189" y="431318"/>
                  <a:pt x="356789" y="434851"/>
                </a:cubicBezTo>
                <a:cubicBezTo>
                  <a:pt x="352389" y="438384"/>
                  <a:pt x="347023" y="440951"/>
                  <a:pt x="340690" y="442551"/>
                </a:cubicBezTo>
                <a:cubicBezTo>
                  <a:pt x="334357" y="444151"/>
                  <a:pt x="327324" y="444951"/>
                  <a:pt x="319591" y="444951"/>
                </a:cubicBezTo>
                <a:cubicBezTo>
                  <a:pt x="310658" y="444951"/>
                  <a:pt x="302992" y="444184"/>
                  <a:pt x="296593" y="442651"/>
                </a:cubicBezTo>
                <a:cubicBezTo>
                  <a:pt x="290193" y="441117"/>
                  <a:pt x="284760" y="439418"/>
                  <a:pt x="280294" y="437551"/>
                </a:cubicBezTo>
                <a:cubicBezTo>
                  <a:pt x="275827" y="435684"/>
                  <a:pt x="272227" y="433985"/>
                  <a:pt x="269494" y="432451"/>
                </a:cubicBezTo>
                <a:cubicBezTo>
                  <a:pt x="266761" y="430918"/>
                  <a:pt x="264728" y="430151"/>
                  <a:pt x="263395" y="430151"/>
                </a:cubicBezTo>
                <a:cubicBezTo>
                  <a:pt x="262328" y="430151"/>
                  <a:pt x="261395" y="430485"/>
                  <a:pt x="260595" y="431151"/>
                </a:cubicBezTo>
                <a:cubicBezTo>
                  <a:pt x="259795" y="431818"/>
                  <a:pt x="259095" y="432951"/>
                  <a:pt x="258495" y="434551"/>
                </a:cubicBezTo>
                <a:cubicBezTo>
                  <a:pt x="257895" y="436151"/>
                  <a:pt x="257462" y="438251"/>
                  <a:pt x="257195" y="440851"/>
                </a:cubicBezTo>
                <a:cubicBezTo>
                  <a:pt x="256928" y="443451"/>
                  <a:pt x="256795" y="446617"/>
                  <a:pt x="256795" y="450350"/>
                </a:cubicBezTo>
                <a:cubicBezTo>
                  <a:pt x="256795" y="453817"/>
                  <a:pt x="256862" y="456816"/>
                  <a:pt x="256995" y="459350"/>
                </a:cubicBezTo>
                <a:cubicBezTo>
                  <a:pt x="257128" y="461883"/>
                  <a:pt x="257362" y="463983"/>
                  <a:pt x="257695" y="465649"/>
                </a:cubicBezTo>
                <a:cubicBezTo>
                  <a:pt x="258028" y="467316"/>
                  <a:pt x="258462" y="468749"/>
                  <a:pt x="258995" y="469949"/>
                </a:cubicBezTo>
                <a:cubicBezTo>
                  <a:pt x="259528" y="471149"/>
                  <a:pt x="260361" y="472249"/>
                  <a:pt x="261495" y="473249"/>
                </a:cubicBezTo>
                <a:cubicBezTo>
                  <a:pt x="262628" y="474249"/>
                  <a:pt x="265028" y="475515"/>
                  <a:pt x="268694" y="477049"/>
                </a:cubicBezTo>
                <a:cubicBezTo>
                  <a:pt x="272361" y="478582"/>
                  <a:pt x="277060" y="480115"/>
                  <a:pt x="282793" y="481648"/>
                </a:cubicBezTo>
                <a:cubicBezTo>
                  <a:pt x="288526" y="483182"/>
                  <a:pt x="294993" y="484448"/>
                  <a:pt x="302192" y="485448"/>
                </a:cubicBezTo>
                <a:cubicBezTo>
                  <a:pt x="309392" y="486448"/>
                  <a:pt x="316991" y="486948"/>
                  <a:pt x="324991" y="486948"/>
                </a:cubicBezTo>
                <a:cubicBezTo>
                  <a:pt x="340190" y="486948"/>
                  <a:pt x="354022" y="484948"/>
                  <a:pt x="366488" y="480948"/>
                </a:cubicBezTo>
                <a:cubicBezTo>
                  <a:pt x="378954" y="476949"/>
                  <a:pt x="389620" y="471182"/>
                  <a:pt x="398486" y="463649"/>
                </a:cubicBezTo>
                <a:cubicBezTo>
                  <a:pt x="407352" y="456117"/>
                  <a:pt x="414219" y="446850"/>
                  <a:pt x="419085" y="435851"/>
                </a:cubicBezTo>
                <a:cubicBezTo>
                  <a:pt x="423951" y="424852"/>
                  <a:pt x="426385" y="412352"/>
                  <a:pt x="426385" y="398353"/>
                </a:cubicBezTo>
                <a:cubicBezTo>
                  <a:pt x="426385" y="385954"/>
                  <a:pt x="424451" y="375055"/>
                  <a:pt x="420585" y="365655"/>
                </a:cubicBezTo>
                <a:cubicBezTo>
                  <a:pt x="416719" y="356256"/>
                  <a:pt x="411086" y="348390"/>
                  <a:pt x="403686" y="342057"/>
                </a:cubicBezTo>
                <a:cubicBezTo>
                  <a:pt x="396286" y="335724"/>
                  <a:pt x="387154" y="330924"/>
                  <a:pt x="376288" y="327658"/>
                </a:cubicBezTo>
                <a:cubicBezTo>
                  <a:pt x="365422" y="324391"/>
                  <a:pt x="352989" y="322758"/>
                  <a:pt x="338990" y="322758"/>
                </a:cubicBezTo>
                <a:cubicBezTo>
                  <a:pt x="333924" y="322758"/>
                  <a:pt x="329091" y="322825"/>
                  <a:pt x="324491" y="322958"/>
                </a:cubicBezTo>
                <a:cubicBezTo>
                  <a:pt x="319891" y="323091"/>
                  <a:pt x="315258" y="323425"/>
                  <a:pt x="310592" y="323958"/>
                </a:cubicBezTo>
                <a:lnTo>
                  <a:pt x="310592" y="268561"/>
                </a:lnTo>
                <a:lnTo>
                  <a:pt x="402586" y="268561"/>
                </a:lnTo>
                <a:cubicBezTo>
                  <a:pt x="405253" y="268561"/>
                  <a:pt x="407286" y="266761"/>
                  <a:pt x="408686" y="263162"/>
                </a:cubicBezTo>
                <a:cubicBezTo>
                  <a:pt x="410086" y="259562"/>
                  <a:pt x="410786" y="253762"/>
                  <a:pt x="410786" y="245763"/>
                </a:cubicBezTo>
                <a:cubicBezTo>
                  <a:pt x="410786" y="241763"/>
                  <a:pt x="410619" y="238330"/>
                  <a:pt x="410286" y="235463"/>
                </a:cubicBezTo>
                <a:cubicBezTo>
                  <a:pt x="409952" y="232597"/>
                  <a:pt x="409419" y="230297"/>
                  <a:pt x="408686" y="228564"/>
                </a:cubicBezTo>
                <a:cubicBezTo>
                  <a:pt x="407952" y="226831"/>
                  <a:pt x="407052" y="225564"/>
                  <a:pt x="405986" y="224764"/>
                </a:cubicBezTo>
                <a:cubicBezTo>
                  <a:pt x="404919" y="223964"/>
                  <a:pt x="403786" y="223564"/>
                  <a:pt x="402586" y="223564"/>
                </a:cubicBezTo>
                <a:close/>
                <a:moveTo>
                  <a:pt x="348017" y="0"/>
                </a:moveTo>
                <a:cubicBezTo>
                  <a:pt x="540221" y="0"/>
                  <a:pt x="696034" y="155813"/>
                  <a:pt x="696034" y="348017"/>
                </a:cubicBezTo>
                <a:cubicBezTo>
                  <a:pt x="696034" y="540221"/>
                  <a:pt x="540221" y="696034"/>
                  <a:pt x="348017" y="696034"/>
                </a:cubicBezTo>
                <a:cubicBezTo>
                  <a:pt x="155813" y="696034"/>
                  <a:pt x="0" y="540221"/>
                  <a:pt x="0" y="348017"/>
                </a:cubicBezTo>
                <a:cubicBezTo>
                  <a:pt x="0" y="155813"/>
                  <a:pt x="155813" y="0"/>
                  <a:pt x="348017" y="0"/>
                </a:cubicBezTo>
                <a:close/>
              </a:path>
            </a:pathLst>
          </a:custGeom>
          <a:solidFill>
            <a:schemeClr val="bg1">
              <a:alpha val="61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200">
              <a:solidFill>
                <a:schemeClr val="bg1"/>
              </a:solidFill>
            </a:endParaRPr>
          </a:p>
        </p:txBody>
      </p:sp>
      <p:sp>
        <p:nvSpPr>
          <p:cNvPr id="36" name="文本框 35"/>
          <p:cNvSpPr txBox="1"/>
          <p:nvPr/>
        </p:nvSpPr>
        <p:spPr>
          <a:xfrm>
            <a:off x="4399340" y="1232939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此处输入文字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4399340" y="2130493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此处输入文字</a:t>
            </a:r>
          </a:p>
        </p:txBody>
      </p:sp>
      <p:sp>
        <p:nvSpPr>
          <p:cNvPr id="38" name="文本框 37"/>
          <p:cNvSpPr txBox="1"/>
          <p:nvPr/>
        </p:nvSpPr>
        <p:spPr>
          <a:xfrm>
            <a:off x="4399340" y="3925601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此处输入文字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4399340" y="3028047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此处输入文字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4399340" y="4823156"/>
            <a:ext cx="15544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此处输入文字</a:t>
            </a:r>
          </a:p>
        </p:txBody>
      </p:sp>
    </p:spTree>
    <p:extLst>
      <p:ext uri="{BB962C8B-B14F-4D97-AF65-F5344CB8AC3E}">
        <p14:creationId val="35189916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2477132" y="2416404"/>
            <a:ext cx="1882931" cy="1882931"/>
          </a:xfrm>
          <a:custGeom>
            <a:rect b="b" l="l" r="r" t="t"/>
            <a:pathLst>
              <a:path h="696034" w="696034">
                <a:moveTo>
                  <a:pt x="352789" y="221764"/>
                </a:moveTo>
                <a:cubicBezTo>
                  <a:pt x="348656" y="221764"/>
                  <a:pt x="345290" y="221797"/>
                  <a:pt x="342690" y="221864"/>
                </a:cubicBezTo>
                <a:cubicBezTo>
                  <a:pt x="340090" y="221931"/>
                  <a:pt x="337990" y="222064"/>
                  <a:pt x="336390" y="222264"/>
                </a:cubicBezTo>
                <a:cubicBezTo>
                  <a:pt x="334790" y="222464"/>
                  <a:pt x="333490" y="222731"/>
                  <a:pt x="332490" y="223064"/>
                </a:cubicBezTo>
                <a:cubicBezTo>
                  <a:pt x="331490" y="223397"/>
                  <a:pt x="330657" y="223831"/>
                  <a:pt x="329990" y="224364"/>
                </a:cubicBezTo>
                <a:lnTo>
                  <a:pt x="274394" y="260362"/>
                </a:lnTo>
                <a:cubicBezTo>
                  <a:pt x="272794" y="261428"/>
                  <a:pt x="271527" y="262428"/>
                  <a:pt x="270594" y="263361"/>
                </a:cubicBezTo>
                <a:cubicBezTo>
                  <a:pt x="269661" y="264295"/>
                  <a:pt x="268928" y="265495"/>
                  <a:pt x="268394" y="266961"/>
                </a:cubicBezTo>
                <a:cubicBezTo>
                  <a:pt x="267861" y="268428"/>
                  <a:pt x="267528" y="270194"/>
                  <a:pt x="267394" y="272261"/>
                </a:cubicBezTo>
                <a:cubicBezTo>
                  <a:pt x="267261" y="274327"/>
                  <a:pt x="267194" y="276961"/>
                  <a:pt x="267194" y="280160"/>
                </a:cubicBezTo>
                <a:cubicBezTo>
                  <a:pt x="267194" y="285227"/>
                  <a:pt x="267394" y="289160"/>
                  <a:pt x="267794" y="291960"/>
                </a:cubicBezTo>
                <a:cubicBezTo>
                  <a:pt x="268194" y="294760"/>
                  <a:pt x="268961" y="296726"/>
                  <a:pt x="270094" y="297859"/>
                </a:cubicBezTo>
                <a:cubicBezTo>
                  <a:pt x="271227" y="298993"/>
                  <a:pt x="272761" y="299393"/>
                  <a:pt x="274694" y="299059"/>
                </a:cubicBezTo>
                <a:cubicBezTo>
                  <a:pt x="276627" y="298726"/>
                  <a:pt x="279127" y="297826"/>
                  <a:pt x="282193" y="296359"/>
                </a:cubicBezTo>
                <a:lnTo>
                  <a:pt x="323791" y="273361"/>
                </a:lnTo>
                <a:lnTo>
                  <a:pt x="323791" y="441751"/>
                </a:lnTo>
                <a:lnTo>
                  <a:pt x="275594" y="441751"/>
                </a:lnTo>
                <a:cubicBezTo>
                  <a:pt x="274394" y="441751"/>
                  <a:pt x="273327" y="442117"/>
                  <a:pt x="272394" y="442850"/>
                </a:cubicBezTo>
                <a:cubicBezTo>
                  <a:pt x="271461" y="443584"/>
                  <a:pt x="270627" y="444750"/>
                  <a:pt x="269894" y="446350"/>
                </a:cubicBezTo>
                <a:cubicBezTo>
                  <a:pt x="269161" y="447950"/>
                  <a:pt x="268628" y="450050"/>
                  <a:pt x="268294" y="452650"/>
                </a:cubicBezTo>
                <a:cubicBezTo>
                  <a:pt x="267961" y="455250"/>
                  <a:pt x="267794" y="458483"/>
                  <a:pt x="267794" y="462349"/>
                </a:cubicBezTo>
                <a:cubicBezTo>
                  <a:pt x="267794" y="466082"/>
                  <a:pt x="267994" y="469249"/>
                  <a:pt x="268394" y="471849"/>
                </a:cubicBezTo>
                <a:cubicBezTo>
                  <a:pt x="268794" y="474449"/>
                  <a:pt x="269361" y="476515"/>
                  <a:pt x="270094" y="478048"/>
                </a:cubicBezTo>
                <a:cubicBezTo>
                  <a:pt x="270827" y="479582"/>
                  <a:pt x="271661" y="480681"/>
                  <a:pt x="272594" y="481348"/>
                </a:cubicBezTo>
                <a:cubicBezTo>
                  <a:pt x="273527" y="482015"/>
                  <a:pt x="274527" y="482348"/>
                  <a:pt x="275594" y="482348"/>
                </a:cubicBezTo>
                <a:lnTo>
                  <a:pt x="418385" y="482348"/>
                </a:lnTo>
                <a:cubicBezTo>
                  <a:pt x="419585" y="482348"/>
                  <a:pt x="420652" y="482015"/>
                  <a:pt x="421585" y="481348"/>
                </a:cubicBezTo>
                <a:cubicBezTo>
                  <a:pt x="422518" y="480681"/>
                  <a:pt x="423351" y="479582"/>
                  <a:pt x="424085" y="478048"/>
                </a:cubicBezTo>
                <a:cubicBezTo>
                  <a:pt x="424818" y="476515"/>
                  <a:pt x="425385" y="474449"/>
                  <a:pt x="425785" y="471849"/>
                </a:cubicBezTo>
                <a:cubicBezTo>
                  <a:pt x="426185" y="469249"/>
                  <a:pt x="426385" y="466082"/>
                  <a:pt x="426385" y="462349"/>
                </a:cubicBezTo>
                <a:cubicBezTo>
                  <a:pt x="426385" y="458483"/>
                  <a:pt x="426218" y="455250"/>
                  <a:pt x="425885" y="452650"/>
                </a:cubicBezTo>
                <a:cubicBezTo>
                  <a:pt x="425551" y="450050"/>
                  <a:pt x="425018" y="447950"/>
                  <a:pt x="424285" y="446350"/>
                </a:cubicBezTo>
                <a:cubicBezTo>
                  <a:pt x="423551" y="444750"/>
                  <a:pt x="422685" y="443584"/>
                  <a:pt x="421685" y="442850"/>
                </a:cubicBezTo>
                <a:cubicBezTo>
                  <a:pt x="420685" y="442117"/>
                  <a:pt x="419585" y="441751"/>
                  <a:pt x="418385" y="441751"/>
                </a:cubicBezTo>
                <a:lnTo>
                  <a:pt x="376188" y="441751"/>
                </a:lnTo>
                <a:lnTo>
                  <a:pt x="376188" y="227964"/>
                </a:lnTo>
                <a:cubicBezTo>
                  <a:pt x="376188" y="226764"/>
                  <a:pt x="375921" y="225764"/>
                  <a:pt x="375388" y="224964"/>
                </a:cubicBezTo>
                <a:cubicBezTo>
                  <a:pt x="374854" y="224164"/>
                  <a:pt x="373788" y="223531"/>
                  <a:pt x="372188" y="223064"/>
                </a:cubicBezTo>
                <a:cubicBezTo>
                  <a:pt x="370588" y="222597"/>
                  <a:pt x="368222" y="222264"/>
                  <a:pt x="365088" y="222064"/>
                </a:cubicBezTo>
                <a:cubicBezTo>
                  <a:pt x="361955" y="221864"/>
                  <a:pt x="357855" y="221764"/>
                  <a:pt x="352789" y="221764"/>
                </a:cubicBezTo>
                <a:close/>
                <a:moveTo>
                  <a:pt x="348017" y="0"/>
                </a:moveTo>
                <a:cubicBezTo>
                  <a:pt x="540221" y="0"/>
                  <a:pt x="696034" y="155813"/>
                  <a:pt x="696034" y="348017"/>
                </a:cubicBezTo>
                <a:cubicBezTo>
                  <a:pt x="696034" y="540221"/>
                  <a:pt x="540221" y="696034"/>
                  <a:pt x="348017" y="696034"/>
                </a:cubicBezTo>
                <a:cubicBezTo>
                  <a:pt x="155813" y="696034"/>
                  <a:pt x="0" y="540221"/>
                  <a:pt x="0" y="348017"/>
                </a:cubicBezTo>
                <a:cubicBezTo>
                  <a:pt x="0" y="155813"/>
                  <a:pt x="155813" y="0"/>
                  <a:pt x="348017" y="0"/>
                </a:cubicBezTo>
                <a:close/>
              </a:path>
            </a:pathLst>
          </a:custGeom>
          <a:solidFill>
            <a:schemeClr val="bg1">
              <a:alpha val="61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200">
              <a:solidFill>
                <a:schemeClr val="bg1"/>
              </a:solidFill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4202181" y="3864404"/>
            <a:ext cx="4681537" cy="0"/>
          </a:xfrm>
          <a:prstGeom prst="line">
            <a:avLst/>
          </a:prstGeom>
          <a:ln>
            <a:solidFill>
              <a:schemeClr val="bg1">
                <a:alpha val="2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4202180" y="2792524"/>
            <a:ext cx="4681537" cy="0"/>
          </a:xfrm>
          <a:prstGeom prst="line">
            <a:avLst/>
          </a:prstGeom>
          <a:ln>
            <a:solidFill>
              <a:schemeClr val="bg1">
                <a:alpha val="21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065619" y="3034703"/>
            <a:ext cx="29260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此处输入标题</a:t>
            </a:r>
          </a:p>
        </p:txBody>
      </p:sp>
    </p:spTree>
    <p:extLst>
      <p:ext uri="{BB962C8B-B14F-4D97-AF65-F5344CB8AC3E}">
        <p14:creationId val="353789548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3" name="图片 5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b="-1678" l="25687" r="30911" t="1678"/>
          <a:stretch>
            <a:fillRect/>
          </a:stretch>
        </p:blipFill>
        <p:spPr>
          <a:xfrm>
            <a:off x="1301831" y="2130376"/>
            <a:ext cx="2755900" cy="3579656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5348131" y="2130376"/>
            <a:ext cx="1867437" cy="596618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" name="组合 7"/>
          <p:cNvGrpSpPr/>
          <p:nvPr/>
        </p:nvGrpSpPr>
        <p:grpSpPr>
          <a:xfrm>
            <a:off x="4717066" y="2113152"/>
            <a:ext cx="631065" cy="631065"/>
            <a:chOff x="2543984" y="2533472"/>
            <a:chExt cx="631065" cy="631065"/>
          </a:xfrm>
        </p:grpSpPr>
        <p:sp>
          <p:nvSpPr>
            <p:cNvPr id="6" name="椭圆 5"/>
            <p:cNvSpPr/>
            <p:nvPr/>
          </p:nvSpPr>
          <p:spPr>
            <a:xfrm>
              <a:off x="2543984" y="2533472"/>
              <a:ext cx="631065" cy="631065"/>
            </a:xfrm>
            <a:prstGeom prst="ellipse">
              <a:avLst/>
            </a:prstGeom>
            <a:solidFill>
              <a:schemeClr val="bg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3600"/>
            </a:p>
          </p:txBody>
        </p:sp>
        <p:grpSp>
          <p:nvGrpSpPr>
            <p:cNvPr id="16" name="Group 438"/>
            <p:cNvGrpSpPr/>
            <p:nvPr/>
          </p:nvGrpSpPr>
          <p:grpSpPr>
            <a:xfrm>
              <a:off x="2688463" y="2659422"/>
              <a:ext cx="409079" cy="302719"/>
              <a:chOff x="1201" y="2255"/>
              <a:chExt cx="550" cy="407"/>
            </a:xfrm>
            <a:solidFill>
              <a:schemeClr val="bg1">
                <a:lumMod val="95000"/>
              </a:schemeClr>
            </a:solidFill>
          </p:grpSpPr>
          <p:sp>
            <p:nvSpPr>
              <p:cNvPr id="17" name="AutoShape 316"/>
              <p:cNvSpPr>
                <a:spLocks noChangeArrowheads="1"/>
              </p:cNvSpPr>
              <p:nvPr/>
            </p:nvSpPr>
            <p:spPr bwMode="auto">
              <a:xfrm rot="-3051526">
                <a:off x="1201" y="2255"/>
                <a:ext cx="348" cy="348"/>
              </a:xfrm>
              <a:custGeom>
                <a:gdLst>
                  <a:gd fmla="*/ 174 w 21600" name="T0"/>
                  <a:gd fmla="*/ 0 h 21600" name="T1"/>
                  <a:gd fmla="*/ 51 w 21600" name="T2"/>
                  <a:gd fmla="*/ 51 h 21600" name="T3"/>
                  <a:gd fmla="*/ 0 w 21600" name="T4"/>
                  <a:gd fmla="*/ 174 h 21600" name="T5"/>
                  <a:gd fmla="*/ 51 w 21600" name="T6"/>
                  <a:gd fmla="*/ 297 h 21600" name="T7"/>
                  <a:gd fmla="*/ 174 w 21600" name="T8"/>
                  <a:gd fmla="*/ 348 h 21600" name="T9"/>
                  <a:gd fmla="*/ 297 w 21600" name="T10"/>
                  <a:gd fmla="*/ 297 h 21600" name="T11"/>
                  <a:gd fmla="*/ 348 w 21600" name="T12"/>
                  <a:gd fmla="*/ 174 h 21600" name="T13"/>
                  <a:gd fmla="*/ 297 w 21600" name="T14"/>
                  <a:gd fmla="*/ 51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3166 w 21600" name="T24"/>
                  <a:gd fmla="*/ 3166 h 21600" name="T25"/>
                  <a:gd fmla="*/ 18434 w 21600" name="T26"/>
                  <a:gd fmla="*/ 18434 h 21600" name="T27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T27" l="T24" r="T26" t="T25"/>
                <a:pathLst>
                  <a:path h="21600" w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3091" y="10800"/>
                    </a:moveTo>
                    <a:cubicBezTo>
                      <a:pt x="3091" y="15058"/>
                      <a:pt x="6542" y="18509"/>
                      <a:pt x="10800" y="18509"/>
                    </a:cubicBezTo>
                    <a:cubicBezTo>
                      <a:pt x="15058" y="18509"/>
                      <a:pt x="18509" y="15058"/>
                      <a:pt x="18509" y="10800"/>
                    </a:cubicBezTo>
                    <a:cubicBezTo>
                      <a:pt x="18509" y="6542"/>
                      <a:pt x="15058" y="3091"/>
                      <a:pt x="10800" y="3091"/>
                    </a:cubicBezTo>
                    <a:cubicBezTo>
                      <a:pt x="6542" y="3091"/>
                      <a:pt x="3091" y="6542"/>
                      <a:pt x="3091" y="1080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GB" noProof="0" normalizeH="0" smtClean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  <p:sp>
            <p:nvSpPr>
              <p:cNvPr id="18" name="Rectangle 317"/>
              <p:cNvSpPr>
                <a:spLocks noChangeArrowheads="1"/>
              </p:cNvSpPr>
              <p:nvPr/>
            </p:nvSpPr>
            <p:spPr bwMode="auto">
              <a:xfrm rot="-3051526">
                <a:off x="1576" y="2486"/>
                <a:ext cx="74" cy="277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</p:grpSp>
      </p:grpSp>
      <p:sp>
        <p:nvSpPr>
          <p:cNvPr id="20" name="文本框 19"/>
          <p:cNvSpPr txBox="1"/>
          <p:nvPr/>
        </p:nvSpPr>
        <p:spPr>
          <a:xfrm>
            <a:off x="7215569" y="2102442"/>
            <a:ext cx="3625402" cy="646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5609559" y="2221348"/>
            <a:ext cx="1688889" cy="4084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此处输入标题</a:t>
            </a:r>
          </a:p>
        </p:txBody>
      </p:sp>
      <p:sp>
        <p:nvSpPr>
          <p:cNvPr id="22" name="矩形 21"/>
          <p:cNvSpPr/>
          <p:nvPr/>
        </p:nvSpPr>
        <p:spPr>
          <a:xfrm>
            <a:off x="5348131" y="3123032"/>
            <a:ext cx="1867437" cy="596618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3" name="组合 22"/>
          <p:cNvGrpSpPr/>
          <p:nvPr/>
        </p:nvGrpSpPr>
        <p:grpSpPr>
          <a:xfrm>
            <a:off x="4717066" y="3105808"/>
            <a:ext cx="631065" cy="631065"/>
            <a:chOff x="2543984" y="2533472"/>
            <a:chExt cx="631065" cy="631065"/>
          </a:xfrm>
        </p:grpSpPr>
        <p:sp>
          <p:nvSpPr>
            <p:cNvPr id="24" name="椭圆 23"/>
            <p:cNvSpPr/>
            <p:nvPr/>
          </p:nvSpPr>
          <p:spPr>
            <a:xfrm>
              <a:off x="2543984" y="2533472"/>
              <a:ext cx="631065" cy="631065"/>
            </a:xfrm>
            <a:prstGeom prst="ellipse">
              <a:avLst/>
            </a:prstGeom>
            <a:solidFill>
              <a:schemeClr val="bg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3600"/>
            </a:p>
          </p:txBody>
        </p:sp>
        <p:grpSp>
          <p:nvGrpSpPr>
            <p:cNvPr id="25" name="Group 438"/>
            <p:cNvGrpSpPr/>
            <p:nvPr/>
          </p:nvGrpSpPr>
          <p:grpSpPr>
            <a:xfrm>
              <a:off x="2688463" y="2659422"/>
              <a:ext cx="409079" cy="302719"/>
              <a:chOff x="1201" y="2255"/>
              <a:chExt cx="550" cy="407"/>
            </a:xfrm>
            <a:solidFill>
              <a:schemeClr val="bg1">
                <a:lumMod val="95000"/>
              </a:schemeClr>
            </a:solidFill>
          </p:grpSpPr>
          <p:sp>
            <p:nvSpPr>
              <p:cNvPr id="26" name="AutoShape 316"/>
              <p:cNvSpPr>
                <a:spLocks noChangeArrowheads="1"/>
              </p:cNvSpPr>
              <p:nvPr/>
            </p:nvSpPr>
            <p:spPr bwMode="auto">
              <a:xfrm rot="-3051526">
                <a:off x="1201" y="2255"/>
                <a:ext cx="348" cy="348"/>
              </a:xfrm>
              <a:custGeom>
                <a:gdLst>
                  <a:gd fmla="*/ 174 w 21600" name="T0"/>
                  <a:gd fmla="*/ 0 h 21600" name="T1"/>
                  <a:gd fmla="*/ 51 w 21600" name="T2"/>
                  <a:gd fmla="*/ 51 h 21600" name="T3"/>
                  <a:gd fmla="*/ 0 w 21600" name="T4"/>
                  <a:gd fmla="*/ 174 h 21600" name="T5"/>
                  <a:gd fmla="*/ 51 w 21600" name="T6"/>
                  <a:gd fmla="*/ 297 h 21600" name="T7"/>
                  <a:gd fmla="*/ 174 w 21600" name="T8"/>
                  <a:gd fmla="*/ 348 h 21600" name="T9"/>
                  <a:gd fmla="*/ 297 w 21600" name="T10"/>
                  <a:gd fmla="*/ 297 h 21600" name="T11"/>
                  <a:gd fmla="*/ 348 w 21600" name="T12"/>
                  <a:gd fmla="*/ 174 h 21600" name="T13"/>
                  <a:gd fmla="*/ 297 w 21600" name="T14"/>
                  <a:gd fmla="*/ 51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3166 w 21600" name="T24"/>
                  <a:gd fmla="*/ 3166 h 21600" name="T25"/>
                  <a:gd fmla="*/ 18434 w 21600" name="T26"/>
                  <a:gd fmla="*/ 18434 h 21600" name="T27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T27" l="T24" r="T26" t="T25"/>
                <a:pathLst>
                  <a:path h="21600" w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3091" y="10800"/>
                    </a:moveTo>
                    <a:cubicBezTo>
                      <a:pt x="3091" y="15058"/>
                      <a:pt x="6542" y="18509"/>
                      <a:pt x="10800" y="18509"/>
                    </a:cubicBezTo>
                    <a:cubicBezTo>
                      <a:pt x="15058" y="18509"/>
                      <a:pt x="18509" y="15058"/>
                      <a:pt x="18509" y="10800"/>
                    </a:cubicBezTo>
                    <a:cubicBezTo>
                      <a:pt x="18509" y="6542"/>
                      <a:pt x="15058" y="3091"/>
                      <a:pt x="10800" y="3091"/>
                    </a:cubicBezTo>
                    <a:cubicBezTo>
                      <a:pt x="6542" y="3091"/>
                      <a:pt x="3091" y="6542"/>
                      <a:pt x="3091" y="1080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GB" noProof="0" normalizeH="0" smtClean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  <p:sp>
            <p:nvSpPr>
              <p:cNvPr id="27" name="Rectangle 317"/>
              <p:cNvSpPr>
                <a:spLocks noChangeArrowheads="1"/>
              </p:cNvSpPr>
              <p:nvPr/>
            </p:nvSpPr>
            <p:spPr bwMode="auto">
              <a:xfrm rot="-3051526">
                <a:off x="1576" y="2486"/>
                <a:ext cx="74" cy="277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</p:grpSp>
      </p:grpSp>
      <p:sp>
        <p:nvSpPr>
          <p:cNvPr id="28" name="文本框 27"/>
          <p:cNvSpPr txBox="1"/>
          <p:nvPr/>
        </p:nvSpPr>
        <p:spPr>
          <a:xfrm>
            <a:off x="7215569" y="3069335"/>
            <a:ext cx="3625403" cy="646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5609559" y="3188241"/>
            <a:ext cx="1688889" cy="4084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此处输入标题</a:t>
            </a:r>
          </a:p>
        </p:txBody>
      </p:sp>
      <p:sp>
        <p:nvSpPr>
          <p:cNvPr id="30" name="矩形 29"/>
          <p:cNvSpPr/>
          <p:nvPr/>
        </p:nvSpPr>
        <p:spPr>
          <a:xfrm>
            <a:off x="5348131" y="4115688"/>
            <a:ext cx="1867437" cy="596618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1" name="组合 30"/>
          <p:cNvGrpSpPr/>
          <p:nvPr/>
        </p:nvGrpSpPr>
        <p:grpSpPr>
          <a:xfrm>
            <a:off x="4717066" y="4098464"/>
            <a:ext cx="631065" cy="631065"/>
            <a:chOff x="2543984" y="2533472"/>
            <a:chExt cx="631065" cy="631065"/>
          </a:xfrm>
        </p:grpSpPr>
        <p:sp>
          <p:nvSpPr>
            <p:cNvPr id="32" name="椭圆 31"/>
            <p:cNvSpPr/>
            <p:nvPr/>
          </p:nvSpPr>
          <p:spPr>
            <a:xfrm>
              <a:off x="2543984" y="2533472"/>
              <a:ext cx="631065" cy="631065"/>
            </a:xfrm>
            <a:prstGeom prst="ellipse">
              <a:avLst/>
            </a:prstGeom>
            <a:solidFill>
              <a:schemeClr val="bg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3600"/>
            </a:p>
          </p:txBody>
        </p:sp>
        <p:grpSp>
          <p:nvGrpSpPr>
            <p:cNvPr id="33" name="Group 438"/>
            <p:cNvGrpSpPr/>
            <p:nvPr/>
          </p:nvGrpSpPr>
          <p:grpSpPr>
            <a:xfrm>
              <a:off x="2688463" y="2659422"/>
              <a:ext cx="409079" cy="302719"/>
              <a:chOff x="1201" y="2255"/>
              <a:chExt cx="550" cy="407"/>
            </a:xfrm>
            <a:solidFill>
              <a:schemeClr val="bg1">
                <a:lumMod val="95000"/>
              </a:schemeClr>
            </a:solidFill>
          </p:grpSpPr>
          <p:sp>
            <p:nvSpPr>
              <p:cNvPr id="34" name="AutoShape 316"/>
              <p:cNvSpPr>
                <a:spLocks noChangeArrowheads="1"/>
              </p:cNvSpPr>
              <p:nvPr/>
            </p:nvSpPr>
            <p:spPr bwMode="auto">
              <a:xfrm rot="-3051526">
                <a:off x="1201" y="2255"/>
                <a:ext cx="348" cy="348"/>
              </a:xfrm>
              <a:custGeom>
                <a:gdLst>
                  <a:gd fmla="*/ 174 w 21600" name="T0"/>
                  <a:gd fmla="*/ 0 h 21600" name="T1"/>
                  <a:gd fmla="*/ 51 w 21600" name="T2"/>
                  <a:gd fmla="*/ 51 h 21600" name="T3"/>
                  <a:gd fmla="*/ 0 w 21600" name="T4"/>
                  <a:gd fmla="*/ 174 h 21600" name="T5"/>
                  <a:gd fmla="*/ 51 w 21600" name="T6"/>
                  <a:gd fmla="*/ 297 h 21600" name="T7"/>
                  <a:gd fmla="*/ 174 w 21600" name="T8"/>
                  <a:gd fmla="*/ 348 h 21600" name="T9"/>
                  <a:gd fmla="*/ 297 w 21600" name="T10"/>
                  <a:gd fmla="*/ 297 h 21600" name="T11"/>
                  <a:gd fmla="*/ 348 w 21600" name="T12"/>
                  <a:gd fmla="*/ 174 h 21600" name="T13"/>
                  <a:gd fmla="*/ 297 w 21600" name="T14"/>
                  <a:gd fmla="*/ 51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3166 w 21600" name="T24"/>
                  <a:gd fmla="*/ 3166 h 21600" name="T25"/>
                  <a:gd fmla="*/ 18434 w 21600" name="T26"/>
                  <a:gd fmla="*/ 18434 h 21600" name="T27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T27" l="T24" r="T26" t="T25"/>
                <a:pathLst>
                  <a:path h="21600" w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3091" y="10800"/>
                    </a:moveTo>
                    <a:cubicBezTo>
                      <a:pt x="3091" y="15058"/>
                      <a:pt x="6542" y="18509"/>
                      <a:pt x="10800" y="18509"/>
                    </a:cubicBezTo>
                    <a:cubicBezTo>
                      <a:pt x="15058" y="18509"/>
                      <a:pt x="18509" y="15058"/>
                      <a:pt x="18509" y="10800"/>
                    </a:cubicBezTo>
                    <a:cubicBezTo>
                      <a:pt x="18509" y="6542"/>
                      <a:pt x="15058" y="3091"/>
                      <a:pt x="10800" y="3091"/>
                    </a:cubicBezTo>
                    <a:cubicBezTo>
                      <a:pt x="6542" y="3091"/>
                      <a:pt x="3091" y="6542"/>
                      <a:pt x="3091" y="1080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GB" noProof="0" normalizeH="0" smtClean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  <p:sp>
            <p:nvSpPr>
              <p:cNvPr id="35" name="Rectangle 317"/>
              <p:cNvSpPr>
                <a:spLocks noChangeArrowheads="1"/>
              </p:cNvSpPr>
              <p:nvPr/>
            </p:nvSpPr>
            <p:spPr bwMode="auto">
              <a:xfrm rot="-3051526">
                <a:off x="1576" y="2486"/>
                <a:ext cx="74" cy="277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</p:grpSp>
      </p:grpSp>
      <p:sp>
        <p:nvSpPr>
          <p:cNvPr id="36" name="文本框 35"/>
          <p:cNvSpPr txBox="1"/>
          <p:nvPr/>
        </p:nvSpPr>
        <p:spPr>
          <a:xfrm>
            <a:off x="7215569" y="4074873"/>
            <a:ext cx="3715555" cy="646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37" name="文本框 36"/>
          <p:cNvSpPr txBox="1"/>
          <p:nvPr/>
        </p:nvSpPr>
        <p:spPr>
          <a:xfrm>
            <a:off x="5609559" y="4193779"/>
            <a:ext cx="1688889" cy="4084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此处输入标题</a:t>
            </a:r>
          </a:p>
        </p:txBody>
      </p:sp>
      <p:sp>
        <p:nvSpPr>
          <p:cNvPr id="38" name="矩形 37"/>
          <p:cNvSpPr/>
          <p:nvPr/>
        </p:nvSpPr>
        <p:spPr>
          <a:xfrm>
            <a:off x="5348131" y="5108345"/>
            <a:ext cx="1867437" cy="596618"/>
          </a:xfrm>
          <a:prstGeom prst="rect">
            <a:avLst/>
          </a:prstGeom>
          <a:solidFill>
            <a:schemeClr val="bg1"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9" name="组合 38"/>
          <p:cNvGrpSpPr/>
          <p:nvPr/>
        </p:nvGrpSpPr>
        <p:grpSpPr>
          <a:xfrm>
            <a:off x="4717066" y="5091121"/>
            <a:ext cx="631065" cy="631065"/>
            <a:chOff x="2543984" y="2533472"/>
            <a:chExt cx="631065" cy="631065"/>
          </a:xfrm>
        </p:grpSpPr>
        <p:sp>
          <p:nvSpPr>
            <p:cNvPr id="40" name="椭圆 39"/>
            <p:cNvSpPr/>
            <p:nvPr/>
          </p:nvSpPr>
          <p:spPr>
            <a:xfrm>
              <a:off x="2543984" y="2533472"/>
              <a:ext cx="631065" cy="631065"/>
            </a:xfrm>
            <a:prstGeom prst="ellipse">
              <a:avLst/>
            </a:prstGeom>
            <a:solidFill>
              <a:schemeClr val="bg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3600"/>
            </a:p>
          </p:txBody>
        </p:sp>
        <p:grpSp>
          <p:nvGrpSpPr>
            <p:cNvPr id="41" name="Group 438"/>
            <p:cNvGrpSpPr/>
            <p:nvPr/>
          </p:nvGrpSpPr>
          <p:grpSpPr>
            <a:xfrm>
              <a:off x="2688463" y="2659422"/>
              <a:ext cx="409079" cy="302719"/>
              <a:chOff x="1201" y="2255"/>
              <a:chExt cx="550" cy="407"/>
            </a:xfrm>
            <a:solidFill>
              <a:schemeClr val="bg1">
                <a:lumMod val="95000"/>
              </a:schemeClr>
            </a:solidFill>
          </p:grpSpPr>
          <p:sp>
            <p:nvSpPr>
              <p:cNvPr id="42" name="AutoShape 316"/>
              <p:cNvSpPr>
                <a:spLocks noChangeArrowheads="1"/>
              </p:cNvSpPr>
              <p:nvPr/>
            </p:nvSpPr>
            <p:spPr bwMode="auto">
              <a:xfrm rot="-3051526">
                <a:off x="1201" y="2255"/>
                <a:ext cx="348" cy="348"/>
              </a:xfrm>
              <a:custGeom>
                <a:gdLst>
                  <a:gd fmla="*/ 174 w 21600" name="T0"/>
                  <a:gd fmla="*/ 0 h 21600" name="T1"/>
                  <a:gd fmla="*/ 51 w 21600" name="T2"/>
                  <a:gd fmla="*/ 51 h 21600" name="T3"/>
                  <a:gd fmla="*/ 0 w 21600" name="T4"/>
                  <a:gd fmla="*/ 174 h 21600" name="T5"/>
                  <a:gd fmla="*/ 51 w 21600" name="T6"/>
                  <a:gd fmla="*/ 297 h 21600" name="T7"/>
                  <a:gd fmla="*/ 174 w 21600" name="T8"/>
                  <a:gd fmla="*/ 348 h 21600" name="T9"/>
                  <a:gd fmla="*/ 297 w 21600" name="T10"/>
                  <a:gd fmla="*/ 297 h 21600" name="T11"/>
                  <a:gd fmla="*/ 348 w 21600" name="T12"/>
                  <a:gd fmla="*/ 174 h 21600" name="T13"/>
                  <a:gd fmla="*/ 297 w 21600" name="T14"/>
                  <a:gd fmla="*/ 51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  <a:gd fmla="*/ 3166 w 21600" name="T24"/>
                  <a:gd fmla="*/ 3166 h 21600" name="T25"/>
                  <a:gd fmla="*/ 18434 w 21600" name="T26"/>
                  <a:gd fmla="*/ 18434 h 21600" name="T27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T27" l="T24" r="T26" t="T25"/>
                <a:pathLst>
                  <a:path h="21600" w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3091" y="10800"/>
                    </a:moveTo>
                    <a:cubicBezTo>
                      <a:pt x="3091" y="15058"/>
                      <a:pt x="6542" y="18509"/>
                      <a:pt x="10800" y="18509"/>
                    </a:cubicBezTo>
                    <a:cubicBezTo>
                      <a:pt x="15058" y="18509"/>
                      <a:pt x="18509" y="15058"/>
                      <a:pt x="18509" y="10800"/>
                    </a:cubicBezTo>
                    <a:cubicBezTo>
                      <a:pt x="18509" y="6542"/>
                      <a:pt x="15058" y="3091"/>
                      <a:pt x="10800" y="3091"/>
                    </a:cubicBezTo>
                    <a:cubicBezTo>
                      <a:pt x="6542" y="3091"/>
                      <a:pt x="3091" y="6542"/>
                      <a:pt x="3091" y="1080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/>
              <a:p>
                <a:pPr defTabSz="914400" eaLnBrk="0" fontAlgn="base" hangingPunct="0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lang="en-GB" noProof="0" normalizeH="0" smtClean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  <p:sp>
            <p:nvSpPr>
              <p:cNvPr id="43" name="Rectangle 317"/>
              <p:cNvSpPr>
                <a:spLocks noChangeArrowheads="1"/>
              </p:cNvSpPr>
              <p:nvPr/>
            </p:nvSpPr>
            <p:spPr bwMode="auto">
              <a:xfrm rot="-3051526">
                <a:off x="1576" y="2486"/>
                <a:ext cx="74" cy="277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</p:grpSp>
      </p:grpSp>
      <p:sp>
        <p:nvSpPr>
          <p:cNvPr id="44" name="文本框 43"/>
          <p:cNvSpPr txBox="1"/>
          <p:nvPr/>
        </p:nvSpPr>
        <p:spPr>
          <a:xfrm>
            <a:off x="7215569" y="5080410"/>
            <a:ext cx="3623727" cy="646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4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5663287" y="5199318"/>
            <a:ext cx="1688889" cy="4084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600">
                <a:solidFill>
                  <a:schemeClr val="bg1">
                    <a:lumMod val="9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此处输入标题</a:t>
            </a:r>
          </a:p>
        </p:txBody>
      </p:sp>
      <p:grpSp>
        <p:nvGrpSpPr>
          <p:cNvPr id="46" name="组合 45"/>
          <p:cNvGrpSpPr/>
          <p:nvPr/>
        </p:nvGrpSpPr>
        <p:grpSpPr>
          <a:xfrm>
            <a:off x="1067892" y="1926947"/>
            <a:ext cx="3185161" cy="3958046"/>
            <a:chOff x="2979419" y="2521131"/>
            <a:chExt cx="3185161" cy="3958046"/>
          </a:xfrm>
        </p:grpSpPr>
        <p:grpSp>
          <p:nvGrpSpPr>
            <p:cNvPr id="47" name="组合 46"/>
            <p:cNvGrpSpPr/>
            <p:nvPr/>
          </p:nvGrpSpPr>
          <p:grpSpPr>
            <a:xfrm>
              <a:off x="2979419" y="2521131"/>
              <a:ext cx="3185161" cy="3958046"/>
              <a:chOff x="6416039" y="2002971"/>
              <a:chExt cx="3185161" cy="3958046"/>
            </a:xfrm>
          </p:grpSpPr>
          <p:sp>
            <p:nvSpPr>
              <p:cNvPr id="49" name="任意多边形 48"/>
              <p:cNvSpPr/>
              <p:nvPr/>
            </p:nvSpPr>
            <p:spPr>
              <a:xfrm>
                <a:off x="6416039" y="2002971"/>
                <a:ext cx="3185161" cy="3958046"/>
              </a:xfrm>
              <a:custGeom>
                <a:gdLst>
                  <a:gd fmla="*/ 264524 w 3185161" name="connsiteX0"/>
                  <a:gd fmla="*/ 287383 h 3958046" name="connsiteY0"/>
                  <a:gd fmla="*/ 264524 w 3185161" name="connsiteX1"/>
                  <a:gd fmla="*/ 3618412 h 3958046" name="connsiteY1"/>
                  <a:gd fmla="*/ 2929347 w 3185161" name="connsiteX2"/>
                  <a:gd fmla="*/ 3618412 h 3958046" name="connsiteY2"/>
                  <a:gd fmla="*/ 2929347 w 3185161" name="connsiteX3"/>
                  <a:gd fmla="*/ 287383 h 3958046" name="connsiteY3"/>
                  <a:gd fmla="*/ 111290 w 3185161" name="connsiteX4"/>
                  <a:gd fmla="*/ 0 h 3958046" name="connsiteY4"/>
                  <a:gd fmla="*/ 3073871 w 3185161" name="connsiteX5"/>
                  <a:gd fmla="*/ 0 h 3958046" name="connsiteY5"/>
                  <a:gd fmla="*/ 3185161 w 3185161" name="connsiteX6"/>
                  <a:gd fmla="*/ 111290 h 3958046" name="connsiteY6"/>
                  <a:gd fmla="*/ 3185161 w 3185161" name="connsiteX7"/>
                  <a:gd fmla="*/ 3846756 h 3958046" name="connsiteY7"/>
                  <a:gd fmla="*/ 3073871 w 3185161" name="connsiteX8"/>
                  <a:gd fmla="*/ 3958046 h 3958046" name="connsiteY8"/>
                  <a:gd fmla="*/ 111290 w 3185161" name="connsiteX9"/>
                  <a:gd fmla="*/ 3958046 h 3958046" name="connsiteY9"/>
                  <a:gd fmla="*/ 0 w 3185161" name="connsiteX10"/>
                  <a:gd fmla="*/ 3846756 h 3958046" name="connsiteY10"/>
                  <a:gd fmla="*/ 0 w 3185161" name="connsiteX11"/>
                  <a:gd fmla="*/ 111290 h 3958046" name="connsiteY11"/>
                  <a:gd fmla="*/ 111290 w 3185161" name="connsiteX12"/>
                  <a:gd fmla="*/ 0 h 3958046" name="connsiteY1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b="b" l="l" r="r" t="t"/>
                <a:pathLst>
                  <a:path h="3958045" w="3185161">
                    <a:moveTo>
                      <a:pt x="264524" y="287383"/>
                    </a:moveTo>
                    <a:lnTo>
                      <a:pt x="264524" y="3618412"/>
                    </a:lnTo>
                    <a:lnTo>
                      <a:pt x="2929347" y="3618412"/>
                    </a:lnTo>
                    <a:lnTo>
                      <a:pt x="2929347" y="287383"/>
                    </a:lnTo>
                    <a:close/>
                    <a:moveTo>
                      <a:pt x="111290" y="0"/>
                    </a:moveTo>
                    <a:lnTo>
                      <a:pt x="3073871" y="0"/>
                    </a:lnTo>
                    <a:cubicBezTo>
                      <a:pt x="3135335" y="0"/>
                      <a:pt x="3185161" y="49826"/>
                      <a:pt x="3185161" y="111290"/>
                    </a:cubicBezTo>
                    <a:lnTo>
                      <a:pt x="3185161" y="3846756"/>
                    </a:lnTo>
                    <a:cubicBezTo>
                      <a:pt x="3185161" y="3908220"/>
                      <a:pt x="3135335" y="3958046"/>
                      <a:pt x="3073871" y="3958046"/>
                    </a:cubicBezTo>
                    <a:lnTo>
                      <a:pt x="111290" y="3958046"/>
                    </a:lnTo>
                    <a:cubicBezTo>
                      <a:pt x="49826" y="3958046"/>
                      <a:pt x="0" y="3908220"/>
                      <a:pt x="0" y="3846756"/>
                    </a:cubicBezTo>
                    <a:lnTo>
                      <a:pt x="0" y="111290"/>
                    </a:lnTo>
                    <a:cubicBezTo>
                      <a:pt x="0" y="49826"/>
                      <a:pt x="49826" y="0"/>
                      <a:pt x="111290" y="0"/>
                    </a:cubicBezTo>
                    <a:close/>
                  </a:path>
                </a:pathLst>
              </a:custGeom>
              <a:solidFill>
                <a:schemeClr val="bg1">
                  <a:alpha val="8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50" name="组合 49"/>
              <p:cNvGrpSpPr/>
              <p:nvPr/>
            </p:nvGrpSpPr>
            <p:grpSpPr>
              <a:xfrm>
                <a:off x="7955476" y="5699509"/>
                <a:ext cx="182880" cy="182880"/>
                <a:chOff x="5951417" y="5863883"/>
                <a:chExt cx="182880" cy="182880"/>
              </a:xfrm>
              <a:gradFill>
                <a:gsLst>
                  <a:gs pos="41000">
                    <a:srgbClr val="040805"/>
                  </a:gs>
                  <a:gs pos="100000">
                    <a:schemeClr val="bg1">
                      <a:lumMod val="95000"/>
                      <a:alpha val="45000"/>
                    </a:schemeClr>
                  </a:gs>
                </a:gsLst>
                <a:lin ang="5400000" scaled="0"/>
              </a:gradFill>
            </p:grpSpPr>
            <p:sp>
              <p:nvSpPr>
                <p:cNvPr id="51" name="椭圆 50"/>
                <p:cNvSpPr/>
                <p:nvPr/>
              </p:nvSpPr>
              <p:spPr>
                <a:xfrm>
                  <a:off x="5951417" y="5863883"/>
                  <a:ext cx="182880" cy="182880"/>
                </a:xfrm>
                <a:prstGeom prst="ellipse">
                  <a:avLst/>
                </a:prstGeom>
                <a:solidFill>
                  <a:schemeClr val="bg1">
                    <a:alpha val="51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2" name="圆角矩形 51"/>
                <p:cNvSpPr/>
                <p:nvPr/>
              </p:nvSpPr>
              <p:spPr>
                <a:xfrm>
                  <a:off x="6008023" y="5920489"/>
                  <a:ext cx="69669" cy="69669"/>
                </a:xfrm>
                <a:prstGeom prst="roundRect">
                  <a:avLst/>
                </a:prstGeom>
                <a:solidFill>
                  <a:schemeClr val="bg1">
                    <a:lumMod val="75000"/>
                    <a:alpha val="70000"/>
                  </a:schemeClr>
                </a:solidFill>
                <a:ln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sp>
          <p:nvSpPr>
            <p:cNvPr id="48" name="任意多边形 47"/>
            <p:cNvSpPr/>
            <p:nvPr/>
          </p:nvSpPr>
          <p:spPr>
            <a:xfrm>
              <a:off x="4145210" y="2521131"/>
              <a:ext cx="2019370" cy="3932423"/>
            </a:xfrm>
            <a:custGeom>
              <a:gdLst>
                <a:gd fmla="*/ 9857 w 2019370" name="connsiteX0"/>
                <a:gd fmla="*/ 0 h 3932423" name="connsiteY0"/>
                <a:gd fmla="*/ 1868070 w 2019370" name="connsiteX1"/>
                <a:gd fmla="*/ 0 h 3932423" name="connsiteY1"/>
                <a:gd fmla="*/ 2019370 w 2019370" name="connsiteX2"/>
                <a:gd fmla="*/ 151300 h 3932423" name="connsiteY2"/>
                <a:gd fmla="*/ 2019370 w 2019370" name="connsiteX3"/>
                <a:gd fmla="*/ 3878591 h 3932423" name="connsiteY3"/>
                <a:gd fmla="*/ 2008502 w 2019370" name="connsiteX4"/>
                <a:gd fmla="*/ 3932423 h 3932423" name="connsiteY4"/>
                <a:gd fmla="*/ 0 w 2019370" name="connsiteX5"/>
                <a:gd fmla="*/ 1990 h 3932423" name="connsiteY5"/>
                <a:gd fmla="*/ 9857 w 2019370" name="connsiteX6"/>
                <a:gd fmla="*/ 0 h 393242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3932422" w="2019369">
                  <a:moveTo>
                    <a:pt x="9857" y="0"/>
                  </a:moveTo>
                  <a:lnTo>
                    <a:pt x="1868070" y="0"/>
                  </a:lnTo>
                  <a:cubicBezTo>
                    <a:pt x="1951631" y="0"/>
                    <a:pt x="2019370" y="67739"/>
                    <a:pt x="2019370" y="151300"/>
                  </a:cubicBezTo>
                  <a:lnTo>
                    <a:pt x="2019370" y="3878591"/>
                  </a:lnTo>
                  <a:lnTo>
                    <a:pt x="2008502" y="3932423"/>
                  </a:lnTo>
                  <a:lnTo>
                    <a:pt x="0" y="1990"/>
                  </a:lnTo>
                  <a:lnTo>
                    <a:pt x="9857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alpha val="37000"/>
                  </a:schemeClr>
                </a:gs>
                <a:gs pos="67000">
                  <a:schemeClr val="bg1">
                    <a:lumMod val="95000"/>
                    <a:alpha val="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54" name="文本框 53"/>
          <p:cNvSpPr txBox="1"/>
          <p:nvPr/>
        </p:nvSpPr>
        <p:spPr>
          <a:xfrm>
            <a:off x="1141225" y="822642"/>
            <a:ext cx="2011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输入标题</a:t>
            </a:r>
          </a:p>
        </p:txBody>
      </p:sp>
      <p:cxnSp>
        <p:nvCxnSpPr>
          <p:cNvPr id="55" name="直接连接符 54"/>
          <p:cNvCxnSpPr/>
          <p:nvPr/>
        </p:nvCxnSpPr>
        <p:spPr>
          <a:xfrm flipH="1">
            <a:off x="1141225" y="787428"/>
            <a:ext cx="0" cy="713811"/>
          </a:xfrm>
          <a:prstGeom prst="line">
            <a:avLst/>
          </a:prstGeom>
          <a:ln>
            <a:solidFill>
              <a:schemeClr val="bg1">
                <a:lumMod val="95000"/>
                <a:alpha val="6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9680048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空心弧 2"/>
          <p:cNvSpPr/>
          <p:nvPr/>
        </p:nvSpPr>
        <p:spPr>
          <a:xfrm>
            <a:off x="1519330" y="1846299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4" name="空心弧 3"/>
          <p:cNvSpPr/>
          <p:nvPr/>
        </p:nvSpPr>
        <p:spPr>
          <a:xfrm rot="10800000">
            <a:off x="2665148" y="1851381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5" name="空心弧 4"/>
          <p:cNvSpPr/>
          <p:nvPr/>
        </p:nvSpPr>
        <p:spPr>
          <a:xfrm rot="10800000">
            <a:off x="4956785" y="1856008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6" name="空心弧 5"/>
          <p:cNvSpPr/>
          <p:nvPr/>
        </p:nvSpPr>
        <p:spPr>
          <a:xfrm rot="10800000">
            <a:off x="7248423" y="1851381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7" name="空心弧 6"/>
          <p:cNvSpPr/>
          <p:nvPr/>
        </p:nvSpPr>
        <p:spPr>
          <a:xfrm>
            <a:off x="3810967" y="1846299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8" name="空心弧 7"/>
          <p:cNvSpPr/>
          <p:nvPr/>
        </p:nvSpPr>
        <p:spPr>
          <a:xfrm>
            <a:off x="6102604" y="1846299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9" name="空心弧 8"/>
          <p:cNvSpPr/>
          <p:nvPr/>
        </p:nvSpPr>
        <p:spPr>
          <a:xfrm>
            <a:off x="8394242" y="1846299"/>
            <a:ext cx="2291638" cy="2291638"/>
          </a:xfrm>
          <a:prstGeom prst="blockArc">
            <a:avLst>
              <a:gd fmla="val 10800000" name="adj1"/>
              <a:gd fmla="val 21599999" name="adj2"/>
              <a:gd fmla="val 12080" name="adj3"/>
            </a:avLst>
          </a:prstGeom>
          <a:solidFill>
            <a:schemeClr val="bg1"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519330" y="4443526"/>
            <a:ext cx="1819405" cy="120091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48362" y="4443526"/>
            <a:ext cx="1819405" cy="120091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250777" y="4443526"/>
            <a:ext cx="1819405" cy="120091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8630358" y="4443526"/>
            <a:ext cx="1819405" cy="120091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altLang="en-US" lang="zh-CN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grpSp>
        <p:nvGrpSpPr>
          <p:cNvPr id="14" name="Group 35"/>
          <p:cNvGrpSpPr/>
          <p:nvPr/>
        </p:nvGrpSpPr>
        <p:grpSpPr>
          <a:xfrm flipH="1">
            <a:off x="2397196" y="2377355"/>
            <a:ext cx="571756" cy="491212"/>
            <a:chOff x="380" y="1155"/>
            <a:chExt cx="504" cy="433"/>
          </a:xfrm>
          <a:solidFill>
            <a:schemeClr val="bg1">
              <a:lumMod val="95000"/>
            </a:schemeClr>
          </a:solidFill>
        </p:grpSpPr>
        <p:sp>
          <p:nvSpPr>
            <p:cNvPr id="15" name="Freeform 36"/>
            <p:cNvSpPr/>
            <p:nvPr/>
          </p:nvSpPr>
          <p:spPr bwMode="auto">
            <a:xfrm>
              <a:off x="380" y="1155"/>
              <a:ext cx="504" cy="433"/>
            </a:xfrm>
            <a:custGeom>
              <a:gdLst>
                <a:gd fmla="*/ 252 w 15848" name="T0"/>
                <a:gd fmla="*/ 0 h 16212" name="T1"/>
                <a:gd fmla="*/ 504 w 15848" name="T2"/>
                <a:gd fmla="*/ 219 h 16212" name="T3"/>
                <a:gd fmla="*/ 475 w 15848" name="T4"/>
                <a:gd fmla="*/ 241 h 16212" name="T5"/>
                <a:gd fmla="*/ 420 w 15848" name="T6"/>
                <a:gd fmla="*/ 196 h 16212" name="T7"/>
                <a:gd fmla="*/ 420 w 15848" name="T8"/>
                <a:gd fmla="*/ 433 h 16212" name="T9"/>
                <a:gd fmla="*/ 391 w 15848" name="T10"/>
                <a:gd fmla="*/ 433 h 16212" name="T11"/>
                <a:gd fmla="*/ 366 w 15848" name="T12"/>
                <a:gd fmla="*/ 433 h 16212" name="T13"/>
                <a:gd fmla="*/ 342 w 15848" name="T14"/>
                <a:gd fmla="*/ 433 h 16212" name="T15"/>
                <a:gd fmla="*/ 321 w 15848" name="T16"/>
                <a:gd fmla="*/ 433 h 16212" name="T17"/>
                <a:gd fmla="*/ 301 w 15848" name="T18"/>
                <a:gd fmla="*/ 433 h 16212" name="T19"/>
                <a:gd fmla="*/ 282 w 15848" name="T20"/>
                <a:gd fmla="*/ 433 h 16212" name="T21"/>
                <a:gd fmla="*/ 264 w 15848" name="T22"/>
                <a:gd fmla="*/ 433 h 16212" name="T23"/>
                <a:gd fmla="*/ 247 w 15848" name="T24"/>
                <a:gd fmla="*/ 433 h 16212" name="T25"/>
                <a:gd fmla="*/ 230 w 15848" name="T26"/>
                <a:gd fmla="*/ 433 h 16212" name="T27"/>
                <a:gd fmla="*/ 212 w 15848" name="T28"/>
                <a:gd fmla="*/ 433 h 16212" name="T29"/>
                <a:gd fmla="*/ 194 w 15848" name="T30"/>
                <a:gd fmla="*/ 433 h 16212" name="T31"/>
                <a:gd fmla="*/ 175 w 15848" name="T32"/>
                <a:gd fmla="*/ 433 h 16212" name="T33"/>
                <a:gd fmla="*/ 155 w 15848" name="T34"/>
                <a:gd fmla="*/ 433 h 16212" name="T35"/>
                <a:gd fmla="*/ 133 w 15848" name="T36"/>
                <a:gd fmla="*/ 433 h 16212" name="T37"/>
                <a:gd fmla="*/ 109 w 15848" name="T38"/>
                <a:gd fmla="*/ 433 h 16212" name="T39"/>
                <a:gd fmla="*/ 83 w 15848" name="T40"/>
                <a:gd fmla="*/ 433 h 16212" name="T41"/>
                <a:gd fmla="*/ 83 w 15848" name="T42"/>
                <a:gd fmla="*/ 196 h 16212" name="T43"/>
                <a:gd fmla="*/ 29 w 15848" name="T44"/>
                <a:gd fmla="*/ 241 h 16212" name="T45"/>
                <a:gd fmla="*/ 0 w 15848" name="T46"/>
                <a:gd fmla="*/ 219 h 16212" name="T47"/>
                <a:gd fmla="*/ 252 w 15848" name="T48"/>
                <a:gd fmla="*/ 0 h 16212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</a:gdLst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b="b" l="0" r="r" t="0"/>
              <a:pathLst>
                <a:path h="16211" w="15848">
                  <a:moveTo>
                    <a:pt x="7919" y="0"/>
                  </a:moveTo>
                  <a:lnTo>
                    <a:pt x="15848" y="8200"/>
                  </a:lnTo>
                  <a:lnTo>
                    <a:pt x="14938" y="9012"/>
                  </a:lnTo>
                  <a:lnTo>
                    <a:pt x="13192" y="7330"/>
                  </a:lnTo>
                  <a:lnTo>
                    <a:pt x="13192" y="16212"/>
                  </a:lnTo>
                  <a:lnTo>
                    <a:pt x="12307" y="16212"/>
                  </a:lnTo>
                  <a:lnTo>
                    <a:pt x="11503" y="16212"/>
                  </a:lnTo>
                  <a:lnTo>
                    <a:pt x="10769" y="16212"/>
                  </a:lnTo>
                  <a:lnTo>
                    <a:pt x="10095" y="16212"/>
                  </a:lnTo>
                  <a:lnTo>
                    <a:pt x="9468" y="16212"/>
                  </a:lnTo>
                  <a:lnTo>
                    <a:pt x="8878" y="16212"/>
                  </a:lnTo>
                  <a:lnTo>
                    <a:pt x="8314" y="16212"/>
                  </a:lnTo>
                  <a:lnTo>
                    <a:pt x="7767" y="16212"/>
                  </a:lnTo>
                  <a:lnTo>
                    <a:pt x="7223" y="16212"/>
                  </a:lnTo>
                  <a:lnTo>
                    <a:pt x="6673" y="16212"/>
                  </a:lnTo>
                  <a:lnTo>
                    <a:pt x="6105" y="16212"/>
                  </a:lnTo>
                  <a:lnTo>
                    <a:pt x="5509" y="16212"/>
                  </a:lnTo>
                  <a:lnTo>
                    <a:pt x="4874" y="16212"/>
                  </a:lnTo>
                  <a:lnTo>
                    <a:pt x="4189" y="16212"/>
                  </a:lnTo>
                  <a:lnTo>
                    <a:pt x="3441" y="16212"/>
                  </a:lnTo>
                  <a:lnTo>
                    <a:pt x="2623" y="16212"/>
                  </a:lnTo>
                  <a:lnTo>
                    <a:pt x="2623" y="7330"/>
                  </a:lnTo>
                  <a:lnTo>
                    <a:pt x="905" y="9012"/>
                  </a:lnTo>
                  <a:lnTo>
                    <a:pt x="0" y="8200"/>
                  </a:lnTo>
                  <a:lnTo>
                    <a:pt x="79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1588">
                  <a:solidFill>
                    <a:srgbClr val="1F1A17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16" name="Rectangle 37"/>
            <p:cNvSpPr>
              <a:spLocks noChangeArrowheads="1"/>
            </p:cNvSpPr>
            <p:nvPr/>
          </p:nvSpPr>
          <p:spPr bwMode="auto">
            <a:xfrm>
              <a:off x="701" y="1193"/>
              <a:ext cx="56" cy="119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</a:ln>
            <a:effectLst/>
            <a:extLs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wrap="none"/>
            <a:lstStyle>
              <a:lvl1pPr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en-US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</p:grpSp>
      <p:grpSp>
        <p:nvGrpSpPr>
          <p:cNvPr id="17" name="Group 4"/>
          <p:cNvGrpSpPr/>
          <p:nvPr/>
        </p:nvGrpSpPr>
        <p:grpSpPr>
          <a:xfrm>
            <a:off x="9289168" y="2461845"/>
            <a:ext cx="621805" cy="413110"/>
            <a:chOff x="2979" y="3385"/>
            <a:chExt cx="581" cy="386"/>
          </a:xfrm>
          <a:solidFill>
            <a:schemeClr val="bg1">
              <a:lumMod val="95000"/>
            </a:schemeClr>
          </a:solidFill>
        </p:grpSpPr>
        <p:grpSp>
          <p:nvGrpSpPr>
            <p:cNvPr id="18" name="Group 5"/>
            <p:cNvGrpSpPr/>
            <p:nvPr/>
          </p:nvGrpSpPr>
          <p:grpSpPr>
            <a:xfrm flipH="1">
              <a:off x="3023" y="3486"/>
              <a:ext cx="500" cy="285"/>
              <a:chOff x="2445" y="4178"/>
              <a:chExt cx="678" cy="386"/>
            </a:xfrm>
            <a:grpFill/>
          </p:grpSpPr>
          <p:sp>
            <p:nvSpPr>
              <p:cNvPr id="21" name="Rectangle 6"/>
              <p:cNvSpPr>
                <a:spLocks noChangeArrowheads="1"/>
              </p:cNvSpPr>
              <p:nvPr/>
            </p:nvSpPr>
            <p:spPr bwMode="auto">
              <a:xfrm>
                <a:off x="2445" y="4178"/>
                <a:ext cx="180" cy="386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  <p:sp>
            <p:nvSpPr>
              <p:cNvPr id="22" name="Rectangle 7"/>
              <p:cNvSpPr>
                <a:spLocks noChangeArrowheads="1"/>
              </p:cNvSpPr>
              <p:nvPr/>
            </p:nvSpPr>
            <p:spPr bwMode="auto">
              <a:xfrm>
                <a:off x="2699" y="4320"/>
                <a:ext cx="180" cy="244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  <p:sp>
            <p:nvSpPr>
              <p:cNvPr id="23" name="Rectangle 8"/>
              <p:cNvSpPr>
                <a:spLocks noChangeArrowheads="1"/>
              </p:cNvSpPr>
              <p:nvPr/>
            </p:nvSpPr>
            <p:spPr bwMode="auto">
              <a:xfrm>
                <a:off x="2943" y="4405"/>
                <a:ext cx="180" cy="150"/>
              </a:xfrm>
              <a:prstGeom prst="rect">
                <a:avLst/>
              </a:prstGeom>
              <a:grpFill/>
              <a:ln w="9525">
                <a:solidFill>
                  <a:srgbClr val="FFFFFF"/>
                </a:solidFill>
                <a:miter lim="800000"/>
              </a:ln>
              <a:effectLst/>
              <a:extLst>
                <a:ext uri="{AF507438-7753-43E0-B8FC-AC1667EBCBE1}">
                  <a14:hiddenEffects>
                    <a:effectLst>
                      <a:outerShdw algn="ctr" dir="2700000" dist="35921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 wrap="none"/>
              <a:lstStyle>
                <a:lvl1pPr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1pPr>
                <a:lvl2pPr indent="-285750" marL="74295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2pPr>
                <a:lvl3pPr indent="-228600" marL="11430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3pPr>
                <a:lvl4pPr indent="-228600" marL="16002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4pPr>
                <a:lvl5pPr indent="-228600" marL="2057400"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5pPr>
                <a:lvl6pPr eaLnBrk="0" fontAlgn="base" hangingPunct="0" indent="-228600" marL="25146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6pPr>
                <a:lvl7pPr eaLnBrk="0" fontAlgn="base" hangingPunct="0" indent="-228600" marL="29718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7pPr>
                <a:lvl8pPr eaLnBrk="0" fontAlgn="base" hangingPunct="0" indent="-228600" marL="34290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8pPr>
                <a:lvl9pPr eaLnBrk="0" fontAlgn="base" hangingPunct="0" indent="-228600" marL="388620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charset="0" panose="020b0604020202020204" pitchFamily="34" typeface="Arial"/>
                    <a:cs charset="0" panose="020b0604020202020204" pitchFamily="34" typeface="Arial"/>
                  </a:defRPr>
                </a:lvl9pPr>
              </a:lstStyle>
              <a:p>
                <a:pPr defTabSz="914400" eaLnBrk="1" fontAlgn="base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altLang="en-US" b="0" baseline="0" cap="none" i="0" kern="0" kumimoji="0" lang="en-US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charset="0" panose="020b0604020202020204" pitchFamily="34" typeface="Arial"/>
                  <a:cs charset="0" panose="020b0604020202020204" pitchFamily="34" typeface="Arial"/>
                </a:endParaRPr>
              </a:p>
            </p:txBody>
          </p:sp>
        </p:grp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H="1">
              <a:off x="2979" y="3771"/>
              <a:ext cx="581" cy="0"/>
            </a:xfrm>
            <a:prstGeom prst="line">
              <a:avLst/>
            </a:prstGeom>
            <a:grpFill/>
            <a:ln w="9525">
              <a:solidFill>
                <a:schemeClr val="bg1">
                  <a:lumMod val="95000"/>
                </a:schemeClr>
              </a:solidFill>
              <a:round/>
            </a:ln>
            <a:effectLst/>
            <a:extLs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H="1" rot="5400000">
              <a:off x="2789" y="3575"/>
              <a:ext cx="379" cy="0"/>
            </a:xfrm>
            <a:prstGeom prst="line">
              <a:avLst/>
            </a:prstGeom>
            <a:grpFill/>
            <a:ln w="12700">
              <a:solidFill>
                <a:schemeClr val="bg1"/>
              </a:solidFill>
              <a:round/>
            </a:ln>
            <a:effectLst/>
            <a:extLs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</p:grpSp>
      <p:grpSp>
        <p:nvGrpSpPr>
          <p:cNvPr id="24" name="Group 197"/>
          <p:cNvGrpSpPr/>
          <p:nvPr/>
        </p:nvGrpSpPr>
        <p:grpSpPr>
          <a:xfrm>
            <a:off x="4742139" y="2243208"/>
            <a:ext cx="456768" cy="668338"/>
            <a:chOff x="3922" y="1654"/>
            <a:chExt cx="553" cy="810"/>
          </a:xfrm>
          <a:solidFill>
            <a:srgbClr val="D0CECE"/>
          </a:solidFill>
        </p:grpSpPr>
        <p:sp>
          <p:nvSpPr>
            <p:cNvPr id="25" name="Freeform 195"/>
            <p:cNvSpPr/>
            <p:nvPr/>
          </p:nvSpPr>
          <p:spPr bwMode="auto">
            <a:xfrm>
              <a:off x="3922" y="1654"/>
              <a:ext cx="553" cy="793"/>
            </a:xfrm>
            <a:custGeom>
              <a:gdLst>
                <a:gd fmla="*/ 182 w 11619" name="T0"/>
                <a:gd fmla="*/ 763 h 16659" name="T1"/>
                <a:gd fmla="*/ 182 w 11619" name="T2"/>
                <a:gd fmla="*/ 731 h 16659" name="T3"/>
                <a:gd fmla="*/ 182 w 11619" name="T4"/>
                <a:gd fmla="*/ 700 h 16659" name="T5"/>
                <a:gd fmla="*/ 182 w 11619" name="T6"/>
                <a:gd fmla="*/ 667 h 16659" name="T7"/>
                <a:gd fmla="*/ 182 w 11619" name="T8"/>
                <a:gd fmla="*/ 631 h 16659" name="T9"/>
                <a:gd fmla="*/ 180 w 11619" name="T10"/>
                <a:gd fmla="*/ 598 h 16659" name="T11"/>
                <a:gd fmla="*/ 175 w 11619" name="T12"/>
                <a:gd fmla="*/ 568 h 16659" name="T13"/>
                <a:gd fmla="*/ 168 w 11619" name="T14"/>
                <a:gd fmla="*/ 540 h 16659" name="T15"/>
                <a:gd fmla="*/ 157 w 11619" name="T16"/>
                <a:gd fmla="*/ 514 h 16659" name="T17"/>
                <a:gd fmla="*/ 135 w 11619" name="T18"/>
                <a:gd fmla="*/ 475 h 16659" name="T19"/>
                <a:gd fmla="*/ 108 w 11619" name="T20"/>
                <a:gd fmla="*/ 433 h 16659" name="T21"/>
                <a:gd fmla="*/ 78 w 11619" name="T22"/>
                <a:gd fmla="*/ 394 h 16659" name="T23"/>
                <a:gd fmla="*/ 51 w 11619" name="T24"/>
                <a:gd fmla="*/ 356 h 16659" name="T25"/>
                <a:gd fmla="*/ 27 w 11619" name="T26"/>
                <a:gd fmla="*/ 321 h 16659" name="T27"/>
                <a:gd fmla="*/ 16 w 11619" name="T28"/>
                <a:gd fmla="*/ 301 h 16659" name="T29"/>
                <a:gd fmla="*/ 8 w 11619" name="T30"/>
                <a:gd fmla="*/ 279 h 16659" name="T31"/>
                <a:gd fmla="*/ 3 w 11619" name="T32"/>
                <a:gd fmla="*/ 256 h 16659" name="T33"/>
                <a:gd fmla="*/ 0 w 11619" name="T34"/>
                <a:gd fmla="*/ 231 h 16659" name="T35"/>
                <a:gd fmla="*/ 1 w 11619" name="T36"/>
                <a:gd fmla="*/ 200 h 16659" name="T37"/>
                <a:gd fmla="*/ 8 w 11619" name="T38"/>
                <a:gd fmla="*/ 167 h 16659" name="T39"/>
                <a:gd fmla="*/ 22 w 11619" name="T40"/>
                <a:gd fmla="*/ 134 h 16659" name="T41"/>
                <a:gd fmla="*/ 42 w 11619" name="T42"/>
                <a:gd fmla="*/ 102 h 16659" name="T43"/>
                <a:gd fmla="*/ 68 w 11619" name="T44"/>
                <a:gd fmla="*/ 70 h 16659" name="T45"/>
                <a:gd fmla="*/ 102 w 11619" name="T46"/>
                <a:gd fmla="*/ 42 h 16659" name="T47"/>
                <a:gd fmla="*/ 142 w 11619" name="T48"/>
                <a:gd fmla="*/ 21 h 16659" name="T49"/>
                <a:gd fmla="*/ 190 w 11619" name="T50"/>
                <a:gd fmla="*/ 7 h 16659" name="T51"/>
                <a:gd fmla="*/ 244 w 11619" name="T52"/>
                <a:gd fmla="*/ 1 h 16659" name="T53"/>
                <a:gd fmla="*/ 305 w 11619" name="T54"/>
                <a:gd fmla="*/ 1 h 16659" name="T55"/>
                <a:gd fmla="*/ 362 w 11619" name="T56"/>
                <a:gd fmla="*/ 8 h 16659" name="T57"/>
                <a:gd fmla="*/ 411 w 11619" name="T58"/>
                <a:gd fmla="*/ 22 h 16659" name="T59"/>
                <a:gd fmla="*/ 452 w 11619" name="T60"/>
                <a:gd fmla="*/ 43 h 16659" name="T61"/>
                <a:gd fmla="*/ 486 w 11619" name="T62"/>
                <a:gd fmla="*/ 71 h 16659" name="T63"/>
                <a:gd fmla="*/ 512 w 11619" name="T64"/>
                <a:gd fmla="*/ 103 h 16659" name="T65"/>
                <a:gd fmla="*/ 531 w 11619" name="T66"/>
                <a:gd fmla="*/ 135 h 16659" name="T67"/>
                <a:gd fmla="*/ 545 w 11619" name="T68"/>
                <a:gd fmla="*/ 167 h 16659" name="T69"/>
                <a:gd fmla="*/ 552 w 11619" name="T70"/>
                <a:gd fmla="*/ 198 h 16659" name="T71"/>
                <a:gd fmla="*/ 553 w 11619" name="T72"/>
                <a:gd fmla="*/ 226 h 16659" name="T73"/>
                <a:gd fmla="*/ 551 w 11619" name="T74"/>
                <a:gd fmla="*/ 249 h 16659" name="T75"/>
                <a:gd fmla="*/ 546 w 11619" name="T76"/>
                <a:gd fmla="*/ 271 h 16659" name="T77"/>
                <a:gd fmla="*/ 539 w 11619" name="T78"/>
                <a:gd fmla="*/ 292 h 16659" name="T79"/>
                <a:gd fmla="*/ 528 w 11619" name="T80"/>
                <a:gd fmla="*/ 311 h 16659" name="T81"/>
                <a:gd fmla="*/ 507 w 11619" name="T82"/>
                <a:gd fmla="*/ 343 h 16659" name="T83"/>
                <a:gd fmla="*/ 480 w 11619" name="T84"/>
                <a:gd fmla="*/ 382 h 16659" name="T85"/>
                <a:gd fmla="*/ 451 w 11619" name="T86"/>
                <a:gd fmla="*/ 422 h 16659" name="T87"/>
                <a:gd fmla="*/ 423 w 11619" name="T88"/>
                <a:gd fmla="*/ 465 h 16659" name="T89"/>
                <a:gd fmla="*/ 399 w 11619" name="T90"/>
                <a:gd fmla="*/ 510 h 16659" name="T91"/>
                <a:gd fmla="*/ 389 w 11619" name="T92"/>
                <a:gd fmla="*/ 536 h 16659" name="T93"/>
                <a:gd fmla="*/ 381 w 11619" name="T94"/>
                <a:gd fmla="*/ 564 h 16659" name="T95"/>
                <a:gd fmla="*/ 376 w 11619" name="T96"/>
                <a:gd fmla="*/ 595 h 16659" name="T97"/>
                <a:gd fmla="*/ 373 w 11619" name="T98"/>
                <a:gd fmla="*/ 628 h 16659" name="T99"/>
                <a:gd fmla="*/ 373 w 11619" name="T100"/>
                <a:gd fmla="*/ 661 h 16659" name="T101"/>
                <a:gd fmla="*/ 373 w 11619" name="T102"/>
                <a:gd fmla="*/ 693 h 16659" name="T103"/>
                <a:gd fmla="*/ 373 w 11619" name="T104"/>
                <a:gd fmla="*/ 726 h 16659" name="T105"/>
                <a:gd fmla="*/ 373 w 11619" name="T106"/>
                <a:gd fmla="*/ 759 h 16659" name="T107"/>
                <a:gd fmla="*/ 373 w 11619" name="T108"/>
                <a:gd fmla="*/ 793 h 16659" name="T109"/>
                <a:gd fmla="*/ 343 w 11619" name="T110"/>
                <a:gd fmla="*/ 793 h 16659" name="T111"/>
                <a:gd fmla="*/ 288 w 11619" name="T112"/>
                <a:gd fmla="*/ 793 h 16659" name="T113"/>
                <a:gd fmla="*/ 223 w 11619" name="T114"/>
                <a:gd fmla="*/ 793 h 16659" name="T115"/>
                <a:gd fmla="*/ 188 w 11619" name="T116"/>
                <a:gd fmla="*/ 793 h 16659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b" l="0" r="r" t="0"/>
              <a:pathLst>
                <a:path h="16659" w="11619">
                  <a:moveTo>
                    <a:pt x="3833" y="16659"/>
                  </a:moveTo>
                  <a:lnTo>
                    <a:pt x="3833" y="16553"/>
                  </a:lnTo>
                  <a:lnTo>
                    <a:pt x="3833" y="16447"/>
                  </a:lnTo>
                  <a:lnTo>
                    <a:pt x="3833" y="16343"/>
                  </a:lnTo>
                  <a:lnTo>
                    <a:pt x="3833" y="16239"/>
                  </a:lnTo>
                  <a:lnTo>
                    <a:pt x="3833" y="16136"/>
                  </a:lnTo>
                  <a:lnTo>
                    <a:pt x="3833" y="16035"/>
                  </a:lnTo>
                  <a:lnTo>
                    <a:pt x="3833" y="15934"/>
                  </a:lnTo>
                  <a:lnTo>
                    <a:pt x="3833" y="15835"/>
                  </a:lnTo>
                  <a:lnTo>
                    <a:pt x="3833" y="15736"/>
                  </a:lnTo>
                  <a:lnTo>
                    <a:pt x="3833" y="15639"/>
                  </a:lnTo>
                  <a:lnTo>
                    <a:pt x="3833" y="15542"/>
                  </a:lnTo>
                  <a:lnTo>
                    <a:pt x="3833" y="15446"/>
                  </a:lnTo>
                  <a:lnTo>
                    <a:pt x="3833" y="15351"/>
                  </a:lnTo>
                  <a:lnTo>
                    <a:pt x="3833" y="15256"/>
                  </a:lnTo>
                  <a:lnTo>
                    <a:pt x="3833" y="15163"/>
                  </a:lnTo>
                  <a:lnTo>
                    <a:pt x="3833" y="15070"/>
                  </a:lnTo>
                  <a:lnTo>
                    <a:pt x="3833" y="14978"/>
                  </a:lnTo>
                  <a:lnTo>
                    <a:pt x="3833" y="14885"/>
                  </a:lnTo>
                  <a:lnTo>
                    <a:pt x="3833" y="14792"/>
                  </a:lnTo>
                  <a:lnTo>
                    <a:pt x="3833" y="14697"/>
                  </a:lnTo>
                  <a:lnTo>
                    <a:pt x="3833" y="14601"/>
                  </a:lnTo>
                  <a:lnTo>
                    <a:pt x="3833" y="14504"/>
                  </a:lnTo>
                  <a:lnTo>
                    <a:pt x="3833" y="14405"/>
                  </a:lnTo>
                  <a:lnTo>
                    <a:pt x="3833" y="14306"/>
                  </a:lnTo>
                  <a:lnTo>
                    <a:pt x="3833" y="14206"/>
                  </a:lnTo>
                  <a:lnTo>
                    <a:pt x="3833" y="14105"/>
                  </a:lnTo>
                  <a:lnTo>
                    <a:pt x="3833" y="14003"/>
                  </a:lnTo>
                  <a:lnTo>
                    <a:pt x="3833" y="13899"/>
                  </a:lnTo>
                  <a:lnTo>
                    <a:pt x="3833" y="13795"/>
                  </a:lnTo>
                  <a:lnTo>
                    <a:pt x="3833" y="13690"/>
                  </a:lnTo>
                  <a:lnTo>
                    <a:pt x="3833" y="13583"/>
                  </a:lnTo>
                  <a:lnTo>
                    <a:pt x="3833" y="13476"/>
                  </a:lnTo>
                  <a:lnTo>
                    <a:pt x="3831" y="13370"/>
                  </a:lnTo>
                  <a:lnTo>
                    <a:pt x="3830" y="13266"/>
                  </a:lnTo>
                  <a:lnTo>
                    <a:pt x="3827" y="13163"/>
                  </a:lnTo>
                  <a:lnTo>
                    <a:pt x="3823" y="13060"/>
                  </a:lnTo>
                  <a:lnTo>
                    <a:pt x="3818" y="12960"/>
                  </a:lnTo>
                  <a:lnTo>
                    <a:pt x="3811" y="12860"/>
                  </a:lnTo>
                  <a:lnTo>
                    <a:pt x="3803" y="12761"/>
                  </a:lnTo>
                  <a:lnTo>
                    <a:pt x="3795" y="12664"/>
                  </a:lnTo>
                  <a:lnTo>
                    <a:pt x="3784" y="12567"/>
                  </a:lnTo>
                  <a:lnTo>
                    <a:pt x="3773" y="12472"/>
                  </a:lnTo>
                  <a:lnTo>
                    <a:pt x="3760" y="12378"/>
                  </a:lnTo>
                  <a:lnTo>
                    <a:pt x="3747" y="12284"/>
                  </a:lnTo>
                  <a:lnTo>
                    <a:pt x="3732" y="12192"/>
                  </a:lnTo>
                  <a:lnTo>
                    <a:pt x="3717" y="12102"/>
                  </a:lnTo>
                  <a:lnTo>
                    <a:pt x="3700" y="12012"/>
                  </a:lnTo>
                  <a:lnTo>
                    <a:pt x="3681" y="11923"/>
                  </a:lnTo>
                  <a:lnTo>
                    <a:pt x="3661" y="11836"/>
                  </a:lnTo>
                  <a:lnTo>
                    <a:pt x="3641" y="11750"/>
                  </a:lnTo>
                  <a:lnTo>
                    <a:pt x="3619" y="11665"/>
                  </a:lnTo>
                  <a:lnTo>
                    <a:pt x="3596" y="11581"/>
                  </a:lnTo>
                  <a:lnTo>
                    <a:pt x="3571" y="11498"/>
                  </a:lnTo>
                  <a:lnTo>
                    <a:pt x="3546" y="11416"/>
                  </a:lnTo>
                  <a:lnTo>
                    <a:pt x="3520" y="11336"/>
                  </a:lnTo>
                  <a:lnTo>
                    <a:pt x="3492" y="11256"/>
                  </a:lnTo>
                  <a:lnTo>
                    <a:pt x="3463" y="11178"/>
                  </a:lnTo>
                  <a:lnTo>
                    <a:pt x="3433" y="11101"/>
                  </a:lnTo>
                  <a:lnTo>
                    <a:pt x="3402" y="11025"/>
                  </a:lnTo>
                  <a:lnTo>
                    <a:pt x="3369" y="10950"/>
                  </a:lnTo>
                  <a:lnTo>
                    <a:pt x="3335" y="10875"/>
                  </a:lnTo>
                  <a:lnTo>
                    <a:pt x="3301" y="10802"/>
                  </a:lnTo>
                  <a:lnTo>
                    <a:pt x="3264" y="10731"/>
                  </a:lnTo>
                  <a:lnTo>
                    <a:pt x="3228" y="10661"/>
                  </a:lnTo>
                  <a:lnTo>
                    <a:pt x="3152" y="10522"/>
                  </a:lnTo>
                  <a:lnTo>
                    <a:pt x="3076" y="10385"/>
                  </a:lnTo>
                  <a:lnTo>
                    <a:pt x="2999" y="10249"/>
                  </a:lnTo>
                  <a:lnTo>
                    <a:pt x="2920" y="10115"/>
                  </a:lnTo>
                  <a:lnTo>
                    <a:pt x="2841" y="9982"/>
                  </a:lnTo>
                  <a:lnTo>
                    <a:pt x="2761" y="9851"/>
                  </a:lnTo>
                  <a:lnTo>
                    <a:pt x="2680" y="9721"/>
                  </a:lnTo>
                  <a:lnTo>
                    <a:pt x="2598" y="9593"/>
                  </a:lnTo>
                  <a:lnTo>
                    <a:pt x="2516" y="9467"/>
                  </a:lnTo>
                  <a:lnTo>
                    <a:pt x="2432" y="9343"/>
                  </a:lnTo>
                  <a:lnTo>
                    <a:pt x="2348" y="9219"/>
                  </a:lnTo>
                  <a:lnTo>
                    <a:pt x="2262" y="9096"/>
                  </a:lnTo>
                  <a:lnTo>
                    <a:pt x="2176" y="8976"/>
                  </a:lnTo>
                  <a:lnTo>
                    <a:pt x="2089" y="8857"/>
                  </a:lnTo>
                  <a:lnTo>
                    <a:pt x="2001" y="8741"/>
                  </a:lnTo>
                  <a:lnTo>
                    <a:pt x="1912" y="8625"/>
                  </a:lnTo>
                  <a:lnTo>
                    <a:pt x="1823" y="8510"/>
                  </a:lnTo>
                  <a:lnTo>
                    <a:pt x="1734" y="8396"/>
                  </a:lnTo>
                  <a:lnTo>
                    <a:pt x="1647" y="8282"/>
                  </a:lnTo>
                  <a:lnTo>
                    <a:pt x="1560" y="8168"/>
                  </a:lnTo>
                  <a:lnTo>
                    <a:pt x="1475" y="8054"/>
                  </a:lnTo>
                  <a:lnTo>
                    <a:pt x="1391" y="7939"/>
                  </a:lnTo>
                  <a:lnTo>
                    <a:pt x="1307" y="7826"/>
                  </a:lnTo>
                  <a:lnTo>
                    <a:pt x="1224" y="7712"/>
                  </a:lnTo>
                  <a:lnTo>
                    <a:pt x="1143" y="7598"/>
                  </a:lnTo>
                  <a:lnTo>
                    <a:pt x="1062" y="7484"/>
                  </a:lnTo>
                  <a:lnTo>
                    <a:pt x="982" y="7371"/>
                  </a:lnTo>
                  <a:lnTo>
                    <a:pt x="904" y="7257"/>
                  </a:lnTo>
                  <a:lnTo>
                    <a:pt x="825" y="7143"/>
                  </a:lnTo>
                  <a:lnTo>
                    <a:pt x="749" y="7030"/>
                  </a:lnTo>
                  <a:lnTo>
                    <a:pt x="673" y="6917"/>
                  </a:lnTo>
                  <a:lnTo>
                    <a:pt x="597" y="6803"/>
                  </a:lnTo>
                  <a:lnTo>
                    <a:pt x="561" y="6747"/>
                  </a:lnTo>
                  <a:lnTo>
                    <a:pt x="525" y="6688"/>
                  </a:lnTo>
                  <a:lnTo>
                    <a:pt x="491" y="6630"/>
                  </a:lnTo>
                  <a:lnTo>
                    <a:pt x="458" y="6570"/>
                  </a:lnTo>
                  <a:lnTo>
                    <a:pt x="426" y="6510"/>
                  </a:lnTo>
                  <a:lnTo>
                    <a:pt x="395" y="6449"/>
                  </a:lnTo>
                  <a:lnTo>
                    <a:pt x="365" y="6388"/>
                  </a:lnTo>
                  <a:lnTo>
                    <a:pt x="337" y="6325"/>
                  </a:lnTo>
                  <a:lnTo>
                    <a:pt x="310" y="6262"/>
                  </a:lnTo>
                  <a:lnTo>
                    <a:pt x="283" y="6198"/>
                  </a:lnTo>
                  <a:lnTo>
                    <a:pt x="258" y="6134"/>
                  </a:lnTo>
                  <a:lnTo>
                    <a:pt x="235" y="6068"/>
                  </a:lnTo>
                  <a:lnTo>
                    <a:pt x="212" y="6003"/>
                  </a:lnTo>
                  <a:lnTo>
                    <a:pt x="190" y="5936"/>
                  </a:lnTo>
                  <a:lnTo>
                    <a:pt x="170" y="5868"/>
                  </a:lnTo>
                  <a:lnTo>
                    <a:pt x="150" y="5800"/>
                  </a:lnTo>
                  <a:lnTo>
                    <a:pt x="132" y="5731"/>
                  </a:lnTo>
                  <a:lnTo>
                    <a:pt x="115" y="5661"/>
                  </a:lnTo>
                  <a:lnTo>
                    <a:pt x="99" y="5592"/>
                  </a:lnTo>
                  <a:lnTo>
                    <a:pt x="84" y="5521"/>
                  </a:lnTo>
                  <a:lnTo>
                    <a:pt x="71" y="5449"/>
                  </a:lnTo>
                  <a:lnTo>
                    <a:pt x="59" y="5377"/>
                  </a:lnTo>
                  <a:lnTo>
                    <a:pt x="48" y="5304"/>
                  </a:lnTo>
                  <a:lnTo>
                    <a:pt x="37" y="5229"/>
                  </a:lnTo>
                  <a:lnTo>
                    <a:pt x="29" y="5154"/>
                  </a:lnTo>
                  <a:lnTo>
                    <a:pt x="22" y="5079"/>
                  </a:lnTo>
                  <a:lnTo>
                    <a:pt x="14" y="5003"/>
                  </a:lnTo>
                  <a:lnTo>
                    <a:pt x="9" y="4926"/>
                  </a:lnTo>
                  <a:lnTo>
                    <a:pt x="5" y="4849"/>
                  </a:lnTo>
                  <a:lnTo>
                    <a:pt x="3" y="4770"/>
                  </a:lnTo>
                  <a:lnTo>
                    <a:pt x="1" y="4691"/>
                  </a:lnTo>
                  <a:lnTo>
                    <a:pt x="0" y="4611"/>
                  </a:lnTo>
                  <a:lnTo>
                    <a:pt x="2" y="4509"/>
                  </a:lnTo>
                  <a:lnTo>
                    <a:pt x="6" y="4408"/>
                  </a:lnTo>
                  <a:lnTo>
                    <a:pt x="12" y="4307"/>
                  </a:lnTo>
                  <a:lnTo>
                    <a:pt x="23" y="4206"/>
                  </a:lnTo>
                  <a:lnTo>
                    <a:pt x="35" y="4105"/>
                  </a:lnTo>
                  <a:lnTo>
                    <a:pt x="51" y="4004"/>
                  </a:lnTo>
                  <a:lnTo>
                    <a:pt x="69" y="3904"/>
                  </a:lnTo>
                  <a:lnTo>
                    <a:pt x="90" y="3804"/>
                  </a:lnTo>
                  <a:lnTo>
                    <a:pt x="114" y="3704"/>
                  </a:lnTo>
                  <a:lnTo>
                    <a:pt x="141" y="3605"/>
                  </a:lnTo>
                  <a:lnTo>
                    <a:pt x="170" y="3506"/>
                  </a:lnTo>
                  <a:lnTo>
                    <a:pt x="202" y="3407"/>
                  </a:lnTo>
                  <a:lnTo>
                    <a:pt x="237" y="3307"/>
                  </a:lnTo>
                  <a:lnTo>
                    <a:pt x="276" y="3208"/>
                  </a:lnTo>
                  <a:lnTo>
                    <a:pt x="316" y="3110"/>
                  </a:lnTo>
                  <a:lnTo>
                    <a:pt x="359" y="3011"/>
                  </a:lnTo>
                  <a:lnTo>
                    <a:pt x="406" y="2913"/>
                  </a:lnTo>
                  <a:lnTo>
                    <a:pt x="455" y="2815"/>
                  </a:lnTo>
                  <a:lnTo>
                    <a:pt x="507" y="2718"/>
                  </a:lnTo>
                  <a:lnTo>
                    <a:pt x="562" y="2620"/>
                  </a:lnTo>
                  <a:lnTo>
                    <a:pt x="619" y="2523"/>
                  </a:lnTo>
                  <a:lnTo>
                    <a:pt x="679" y="2426"/>
                  </a:lnTo>
                  <a:lnTo>
                    <a:pt x="743" y="2329"/>
                  </a:lnTo>
                  <a:lnTo>
                    <a:pt x="809" y="2232"/>
                  </a:lnTo>
                  <a:lnTo>
                    <a:pt x="877" y="2136"/>
                  </a:lnTo>
                  <a:lnTo>
                    <a:pt x="949" y="2039"/>
                  </a:lnTo>
                  <a:lnTo>
                    <a:pt x="1023" y="1943"/>
                  </a:lnTo>
                  <a:lnTo>
                    <a:pt x="1100" y="1847"/>
                  </a:lnTo>
                  <a:lnTo>
                    <a:pt x="1179" y="1751"/>
                  </a:lnTo>
                  <a:lnTo>
                    <a:pt x="1263" y="1656"/>
                  </a:lnTo>
                  <a:lnTo>
                    <a:pt x="1348" y="1560"/>
                  </a:lnTo>
                  <a:lnTo>
                    <a:pt x="1437" y="1465"/>
                  </a:lnTo>
                  <a:lnTo>
                    <a:pt x="1527" y="1372"/>
                  </a:lnTo>
                  <a:lnTo>
                    <a:pt x="1623" y="1281"/>
                  </a:lnTo>
                  <a:lnTo>
                    <a:pt x="1720" y="1194"/>
                  </a:lnTo>
                  <a:lnTo>
                    <a:pt x="1820" y="1110"/>
                  </a:lnTo>
                  <a:lnTo>
                    <a:pt x="1923" y="1029"/>
                  </a:lnTo>
                  <a:lnTo>
                    <a:pt x="2030" y="951"/>
                  </a:lnTo>
                  <a:lnTo>
                    <a:pt x="2140" y="876"/>
                  </a:lnTo>
                  <a:lnTo>
                    <a:pt x="2252" y="804"/>
                  </a:lnTo>
                  <a:lnTo>
                    <a:pt x="2368" y="735"/>
                  </a:lnTo>
                  <a:lnTo>
                    <a:pt x="2486" y="670"/>
                  </a:lnTo>
                  <a:lnTo>
                    <a:pt x="2607" y="607"/>
                  </a:lnTo>
                  <a:lnTo>
                    <a:pt x="2731" y="548"/>
                  </a:lnTo>
                  <a:lnTo>
                    <a:pt x="2859" y="491"/>
                  </a:lnTo>
                  <a:lnTo>
                    <a:pt x="2989" y="438"/>
                  </a:lnTo>
                  <a:lnTo>
                    <a:pt x="3123" y="388"/>
                  </a:lnTo>
                  <a:lnTo>
                    <a:pt x="3259" y="340"/>
                  </a:lnTo>
                  <a:lnTo>
                    <a:pt x="3399" y="296"/>
                  </a:lnTo>
                  <a:lnTo>
                    <a:pt x="3541" y="255"/>
                  </a:lnTo>
                  <a:lnTo>
                    <a:pt x="3686" y="217"/>
                  </a:lnTo>
                  <a:lnTo>
                    <a:pt x="3835" y="182"/>
                  </a:lnTo>
                  <a:lnTo>
                    <a:pt x="3986" y="150"/>
                  </a:lnTo>
                  <a:lnTo>
                    <a:pt x="4141" y="122"/>
                  </a:lnTo>
                  <a:lnTo>
                    <a:pt x="4299" y="96"/>
                  </a:lnTo>
                  <a:lnTo>
                    <a:pt x="4459" y="73"/>
                  </a:lnTo>
                  <a:lnTo>
                    <a:pt x="4622" y="53"/>
                  </a:lnTo>
                  <a:lnTo>
                    <a:pt x="4790" y="36"/>
                  </a:lnTo>
                  <a:lnTo>
                    <a:pt x="4959" y="24"/>
                  </a:lnTo>
                  <a:lnTo>
                    <a:pt x="5132" y="13"/>
                  </a:lnTo>
                  <a:lnTo>
                    <a:pt x="5308" y="6"/>
                  </a:lnTo>
                  <a:lnTo>
                    <a:pt x="5487" y="2"/>
                  </a:lnTo>
                  <a:lnTo>
                    <a:pt x="5668" y="0"/>
                  </a:lnTo>
                  <a:lnTo>
                    <a:pt x="5853" y="2"/>
                  </a:lnTo>
                  <a:lnTo>
                    <a:pt x="6044" y="5"/>
                  </a:lnTo>
                  <a:lnTo>
                    <a:pt x="6231" y="11"/>
                  </a:lnTo>
                  <a:lnTo>
                    <a:pt x="6413" y="21"/>
                  </a:lnTo>
                  <a:lnTo>
                    <a:pt x="6594" y="33"/>
                  </a:lnTo>
                  <a:lnTo>
                    <a:pt x="6771" y="49"/>
                  </a:lnTo>
                  <a:lnTo>
                    <a:pt x="6944" y="67"/>
                  </a:lnTo>
                  <a:lnTo>
                    <a:pt x="7115" y="87"/>
                  </a:lnTo>
                  <a:lnTo>
                    <a:pt x="7282" y="111"/>
                  </a:lnTo>
                  <a:lnTo>
                    <a:pt x="7445" y="140"/>
                  </a:lnTo>
                  <a:lnTo>
                    <a:pt x="7605" y="170"/>
                  </a:lnTo>
                  <a:lnTo>
                    <a:pt x="7762" y="202"/>
                  </a:lnTo>
                  <a:lnTo>
                    <a:pt x="7916" y="239"/>
                  </a:lnTo>
                  <a:lnTo>
                    <a:pt x="8067" y="278"/>
                  </a:lnTo>
                  <a:lnTo>
                    <a:pt x="8213" y="320"/>
                  </a:lnTo>
                  <a:lnTo>
                    <a:pt x="8357" y="365"/>
                  </a:lnTo>
                  <a:lnTo>
                    <a:pt x="8497" y="413"/>
                  </a:lnTo>
                  <a:lnTo>
                    <a:pt x="8634" y="464"/>
                  </a:lnTo>
                  <a:lnTo>
                    <a:pt x="8768" y="518"/>
                  </a:lnTo>
                  <a:lnTo>
                    <a:pt x="8898" y="576"/>
                  </a:lnTo>
                  <a:lnTo>
                    <a:pt x="9026" y="636"/>
                  </a:lnTo>
                  <a:lnTo>
                    <a:pt x="9149" y="699"/>
                  </a:lnTo>
                  <a:lnTo>
                    <a:pt x="9269" y="766"/>
                  </a:lnTo>
                  <a:lnTo>
                    <a:pt x="9386" y="834"/>
                  </a:lnTo>
                  <a:lnTo>
                    <a:pt x="9500" y="906"/>
                  </a:lnTo>
                  <a:lnTo>
                    <a:pt x="9611" y="982"/>
                  </a:lnTo>
                  <a:lnTo>
                    <a:pt x="9717" y="1060"/>
                  </a:lnTo>
                  <a:lnTo>
                    <a:pt x="9822" y="1140"/>
                  </a:lnTo>
                  <a:lnTo>
                    <a:pt x="9922" y="1225"/>
                  </a:lnTo>
                  <a:lnTo>
                    <a:pt x="10019" y="1311"/>
                  </a:lnTo>
                  <a:lnTo>
                    <a:pt x="10114" y="1402"/>
                  </a:lnTo>
                  <a:lnTo>
                    <a:pt x="10203" y="1495"/>
                  </a:lnTo>
                  <a:lnTo>
                    <a:pt x="10291" y="1591"/>
                  </a:lnTo>
                  <a:lnTo>
                    <a:pt x="10375" y="1688"/>
                  </a:lnTo>
                  <a:lnTo>
                    <a:pt x="10455" y="1786"/>
                  </a:lnTo>
                  <a:lnTo>
                    <a:pt x="10534" y="1883"/>
                  </a:lnTo>
                  <a:lnTo>
                    <a:pt x="10610" y="1980"/>
                  </a:lnTo>
                  <a:lnTo>
                    <a:pt x="10682" y="2076"/>
                  </a:lnTo>
                  <a:lnTo>
                    <a:pt x="10752" y="2173"/>
                  </a:lnTo>
                  <a:lnTo>
                    <a:pt x="10820" y="2269"/>
                  </a:lnTo>
                  <a:lnTo>
                    <a:pt x="10885" y="2365"/>
                  </a:lnTo>
                  <a:lnTo>
                    <a:pt x="10946" y="2461"/>
                  </a:lnTo>
                  <a:lnTo>
                    <a:pt x="11006" y="2557"/>
                  </a:lnTo>
                  <a:lnTo>
                    <a:pt x="11062" y="2653"/>
                  </a:lnTo>
                  <a:lnTo>
                    <a:pt x="11116" y="2748"/>
                  </a:lnTo>
                  <a:lnTo>
                    <a:pt x="11167" y="2843"/>
                  </a:lnTo>
                  <a:lnTo>
                    <a:pt x="11215" y="2938"/>
                  </a:lnTo>
                  <a:lnTo>
                    <a:pt x="11261" y="3033"/>
                  </a:lnTo>
                  <a:lnTo>
                    <a:pt x="11304" y="3127"/>
                  </a:lnTo>
                  <a:lnTo>
                    <a:pt x="11343" y="3222"/>
                  </a:lnTo>
                  <a:lnTo>
                    <a:pt x="11381" y="3316"/>
                  </a:lnTo>
                  <a:lnTo>
                    <a:pt x="11415" y="3410"/>
                  </a:lnTo>
                  <a:lnTo>
                    <a:pt x="11448" y="3503"/>
                  </a:lnTo>
                  <a:lnTo>
                    <a:pt x="11477" y="3596"/>
                  </a:lnTo>
                  <a:lnTo>
                    <a:pt x="11503" y="3689"/>
                  </a:lnTo>
                  <a:lnTo>
                    <a:pt x="11527" y="3783"/>
                  </a:lnTo>
                  <a:lnTo>
                    <a:pt x="11548" y="3875"/>
                  </a:lnTo>
                  <a:lnTo>
                    <a:pt x="11567" y="3968"/>
                  </a:lnTo>
                  <a:lnTo>
                    <a:pt x="11583" y="4061"/>
                  </a:lnTo>
                  <a:lnTo>
                    <a:pt x="11595" y="4153"/>
                  </a:lnTo>
                  <a:lnTo>
                    <a:pt x="11605" y="4244"/>
                  </a:lnTo>
                  <a:lnTo>
                    <a:pt x="11612" y="4336"/>
                  </a:lnTo>
                  <a:lnTo>
                    <a:pt x="11617" y="4428"/>
                  </a:lnTo>
                  <a:lnTo>
                    <a:pt x="11619" y="4520"/>
                  </a:lnTo>
                  <a:lnTo>
                    <a:pt x="11618" y="4611"/>
                  </a:lnTo>
                  <a:lnTo>
                    <a:pt x="11617" y="4683"/>
                  </a:lnTo>
                  <a:lnTo>
                    <a:pt x="11616" y="4754"/>
                  </a:lnTo>
                  <a:lnTo>
                    <a:pt x="11613" y="4825"/>
                  </a:lnTo>
                  <a:lnTo>
                    <a:pt x="11609" y="4895"/>
                  </a:lnTo>
                  <a:lnTo>
                    <a:pt x="11604" y="4964"/>
                  </a:lnTo>
                  <a:lnTo>
                    <a:pt x="11597" y="5033"/>
                  </a:lnTo>
                  <a:lnTo>
                    <a:pt x="11590" y="5102"/>
                  </a:lnTo>
                  <a:lnTo>
                    <a:pt x="11582" y="5170"/>
                  </a:lnTo>
                  <a:lnTo>
                    <a:pt x="11572" y="5238"/>
                  </a:lnTo>
                  <a:lnTo>
                    <a:pt x="11561" y="5305"/>
                  </a:lnTo>
                  <a:lnTo>
                    <a:pt x="11549" y="5371"/>
                  </a:lnTo>
                  <a:lnTo>
                    <a:pt x="11536" y="5437"/>
                  </a:lnTo>
                  <a:lnTo>
                    <a:pt x="11521" y="5503"/>
                  </a:lnTo>
                  <a:lnTo>
                    <a:pt x="11506" y="5568"/>
                  </a:lnTo>
                  <a:lnTo>
                    <a:pt x="11490" y="5632"/>
                  </a:lnTo>
                  <a:lnTo>
                    <a:pt x="11472" y="5696"/>
                  </a:lnTo>
                  <a:lnTo>
                    <a:pt x="11453" y="5760"/>
                  </a:lnTo>
                  <a:lnTo>
                    <a:pt x="11432" y="5822"/>
                  </a:lnTo>
                  <a:lnTo>
                    <a:pt x="11411" y="5885"/>
                  </a:lnTo>
                  <a:lnTo>
                    <a:pt x="11389" y="5947"/>
                  </a:lnTo>
                  <a:lnTo>
                    <a:pt x="11365" y="6009"/>
                  </a:lnTo>
                  <a:lnTo>
                    <a:pt x="11340" y="6069"/>
                  </a:lnTo>
                  <a:lnTo>
                    <a:pt x="11315" y="6130"/>
                  </a:lnTo>
                  <a:lnTo>
                    <a:pt x="11288" y="6189"/>
                  </a:lnTo>
                  <a:lnTo>
                    <a:pt x="11260" y="6249"/>
                  </a:lnTo>
                  <a:lnTo>
                    <a:pt x="11231" y="6308"/>
                  </a:lnTo>
                  <a:lnTo>
                    <a:pt x="11199" y="6366"/>
                  </a:lnTo>
                  <a:lnTo>
                    <a:pt x="11168" y="6424"/>
                  </a:lnTo>
                  <a:lnTo>
                    <a:pt x="11134" y="6482"/>
                  </a:lnTo>
                  <a:lnTo>
                    <a:pt x="11101" y="6538"/>
                  </a:lnTo>
                  <a:lnTo>
                    <a:pt x="11065" y="6594"/>
                  </a:lnTo>
                  <a:lnTo>
                    <a:pt x="11029" y="6650"/>
                  </a:lnTo>
                  <a:lnTo>
                    <a:pt x="10955" y="6761"/>
                  </a:lnTo>
                  <a:lnTo>
                    <a:pt x="10879" y="6873"/>
                  </a:lnTo>
                  <a:lnTo>
                    <a:pt x="10803" y="6986"/>
                  </a:lnTo>
                  <a:lnTo>
                    <a:pt x="10726" y="7098"/>
                  </a:lnTo>
                  <a:lnTo>
                    <a:pt x="10647" y="7212"/>
                  </a:lnTo>
                  <a:lnTo>
                    <a:pt x="10569" y="7326"/>
                  </a:lnTo>
                  <a:lnTo>
                    <a:pt x="10489" y="7440"/>
                  </a:lnTo>
                  <a:lnTo>
                    <a:pt x="10408" y="7556"/>
                  </a:lnTo>
                  <a:lnTo>
                    <a:pt x="10327" y="7671"/>
                  </a:lnTo>
                  <a:lnTo>
                    <a:pt x="10244" y="7788"/>
                  </a:lnTo>
                  <a:lnTo>
                    <a:pt x="10161" y="7905"/>
                  </a:lnTo>
                  <a:lnTo>
                    <a:pt x="10077" y="8022"/>
                  </a:lnTo>
                  <a:lnTo>
                    <a:pt x="9991" y="8140"/>
                  </a:lnTo>
                  <a:lnTo>
                    <a:pt x="9906" y="8258"/>
                  </a:lnTo>
                  <a:lnTo>
                    <a:pt x="9818" y="8376"/>
                  </a:lnTo>
                  <a:lnTo>
                    <a:pt x="9730" y="8496"/>
                  </a:lnTo>
                  <a:lnTo>
                    <a:pt x="9641" y="8616"/>
                  </a:lnTo>
                  <a:lnTo>
                    <a:pt x="9553" y="8739"/>
                  </a:lnTo>
                  <a:lnTo>
                    <a:pt x="9467" y="8863"/>
                  </a:lnTo>
                  <a:lnTo>
                    <a:pt x="9381" y="8988"/>
                  </a:lnTo>
                  <a:lnTo>
                    <a:pt x="9296" y="9115"/>
                  </a:lnTo>
                  <a:lnTo>
                    <a:pt x="9213" y="9245"/>
                  </a:lnTo>
                  <a:lnTo>
                    <a:pt x="9130" y="9376"/>
                  </a:lnTo>
                  <a:lnTo>
                    <a:pt x="9049" y="9508"/>
                  </a:lnTo>
                  <a:lnTo>
                    <a:pt x="8967" y="9642"/>
                  </a:lnTo>
                  <a:lnTo>
                    <a:pt x="8888" y="9778"/>
                  </a:lnTo>
                  <a:lnTo>
                    <a:pt x="8808" y="9916"/>
                  </a:lnTo>
                  <a:lnTo>
                    <a:pt x="8730" y="10055"/>
                  </a:lnTo>
                  <a:lnTo>
                    <a:pt x="8654" y="10196"/>
                  </a:lnTo>
                  <a:lnTo>
                    <a:pt x="8577" y="10339"/>
                  </a:lnTo>
                  <a:lnTo>
                    <a:pt x="8501" y="10484"/>
                  </a:lnTo>
                  <a:lnTo>
                    <a:pt x="8427" y="10630"/>
                  </a:lnTo>
                  <a:lnTo>
                    <a:pt x="8390" y="10704"/>
                  </a:lnTo>
                  <a:lnTo>
                    <a:pt x="8356" y="10779"/>
                  </a:lnTo>
                  <a:lnTo>
                    <a:pt x="8323" y="10856"/>
                  </a:lnTo>
                  <a:lnTo>
                    <a:pt x="8289" y="10933"/>
                  </a:lnTo>
                  <a:lnTo>
                    <a:pt x="8258" y="11011"/>
                  </a:lnTo>
                  <a:lnTo>
                    <a:pt x="8227" y="11090"/>
                  </a:lnTo>
                  <a:lnTo>
                    <a:pt x="8198" y="11171"/>
                  </a:lnTo>
                  <a:lnTo>
                    <a:pt x="8170" y="11252"/>
                  </a:lnTo>
                  <a:lnTo>
                    <a:pt x="8143" y="11335"/>
                  </a:lnTo>
                  <a:lnTo>
                    <a:pt x="8117" y="11418"/>
                  </a:lnTo>
                  <a:lnTo>
                    <a:pt x="8093" y="11502"/>
                  </a:lnTo>
                  <a:lnTo>
                    <a:pt x="8069" y="11587"/>
                  </a:lnTo>
                  <a:lnTo>
                    <a:pt x="8047" y="11674"/>
                  </a:lnTo>
                  <a:lnTo>
                    <a:pt x="8025" y="11761"/>
                  </a:lnTo>
                  <a:lnTo>
                    <a:pt x="8005" y="11850"/>
                  </a:lnTo>
                  <a:lnTo>
                    <a:pt x="7986" y="11940"/>
                  </a:lnTo>
                  <a:lnTo>
                    <a:pt x="7968" y="12030"/>
                  </a:lnTo>
                  <a:lnTo>
                    <a:pt x="7952" y="12121"/>
                  </a:lnTo>
                  <a:lnTo>
                    <a:pt x="7936" y="12214"/>
                  </a:lnTo>
                  <a:lnTo>
                    <a:pt x="7921" y="12308"/>
                  </a:lnTo>
                  <a:lnTo>
                    <a:pt x="7908" y="12402"/>
                  </a:lnTo>
                  <a:lnTo>
                    <a:pt x="7896" y="12498"/>
                  </a:lnTo>
                  <a:lnTo>
                    <a:pt x="7885" y="12595"/>
                  </a:lnTo>
                  <a:lnTo>
                    <a:pt x="7875" y="12693"/>
                  </a:lnTo>
                  <a:lnTo>
                    <a:pt x="7866" y="12791"/>
                  </a:lnTo>
                  <a:lnTo>
                    <a:pt x="7859" y="12891"/>
                  </a:lnTo>
                  <a:lnTo>
                    <a:pt x="7852" y="12993"/>
                  </a:lnTo>
                  <a:lnTo>
                    <a:pt x="7847" y="13095"/>
                  </a:lnTo>
                  <a:lnTo>
                    <a:pt x="7843" y="13197"/>
                  </a:lnTo>
                  <a:lnTo>
                    <a:pt x="7841" y="13301"/>
                  </a:lnTo>
                  <a:lnTo>
                    <a:pt x="7839" y="13407"/>
                  </a:lnTo>
                  <a:lnTo>
                    <a:pt x="7838" y="13512"/>
                  </a:lnTo>
                  <a:lnTo>
                    <a:pt x="7838" y="13607"/>
                  </a:lnTo>
                  <a:lnTo>
                    <a:pt x="7838" y="13702"/>
                  </a:lnTo>
                  <a:lnTo>
                    <a:pt x="7838" y="13797"/>
                  </a:lnTo>
                  <a:lnTo>
                    <a:pt x="7838" y="13892"/>
                  </a:lnTo>
                  <a:lnTo>
                    <a:pt x="7838" y="13987"/>
                  </a:lnTo>
                  <a:lnTo>
                    <a:pt x="7838" y="14082"/>
                  </a:lnTo>
                  <a:lnTo>
                    <a:pt x="7838" y="14178"/>
                  </a:lnTo>
                  <a:lnTo>
                    <a:pt x="7838" y="14274"/>
                  </a:lnTo>
                  <a:lnTo>
                    <a:pt x="7838" y="14370"/>
                  </a:lnTo>
                  <a:lnTo>
                    <a:pt x="7838" y="14467"/>
                  </a:lnTo>
                  <a:lnTo>
                    <a:pt x="7838" y="14563"/>
                  </a:lnTo>
                  <a:lnTo>
                    <a:pt x="7838" y="14660"/>
                  </a:lnTo>
                  <a:lnTo>
                    <a:pt x="7838" y="14757"/>
                  </a:lnTo>
                  <a:lnTo>
                    <a:pt x="7838" y="14854"/>
                  </a:lnTo>
                  <a:lnTo>
                    <a:pt x="7838" y="14951"/>
                  </a:lnTo>
                  <a:lnTo>
                    <a:pt x="7838" y="15049"/>
                  </a:lnTo>
                  <a:lnTo>
                    <a:pt x="7838" y="15147"/>
                  </a:lnTo>
                  <a:lnTo>
                    <a:pt x="7838" y="15245"/>
                  </a:lnTo>
                  <a:lnTo>
                    <a:pt x="7838" y="15343"/>
                  </a:lnTo>
                  <a:lnTo>
                    <a:pt x="7838" y="15443"/>
                  </a:lnTo>
                  <a:lnTo>
                    <a:pt x="7838" y="15543"/>
                  </a:lnTo>
                  <a:lnTo>
                    <a:pt x="7838" y="15642"/>
                  </a:lnTo>
                  <a:lnTo>
                    <a:pt x="7838" y="15742"/>
                  </a:lnTo>
                  <a:lnTo>
                    <a:pt x="7838" y="15842"/>
                  </a:lnTo>
                  <a:lnTo>
                    <a:pt x="7838" y="15943"/>
                  </a:lnTo>
                  <a:lnTo>
                    <a:pt x="7838" y="16045"/>
                  </a:lnTo>
                  <a:lnTo>
                    <a:pt x="7838" y="16146"/>
                  </a:lnTo>
                  <a:lnTo>
                    <a:pt x="7838" y="16248"/>
                  </a:lnTo>
                  <a:lnTo>
                    <a:pt x="7838" y="16350"/>
                  </a:lnTo>
                  <a:lnTo>
                    <a:pt x="7838" y="16453"/>
                  </a:lnTo>
                  <a:lnTo>
                    <a:pt x="7838" y="16556"/>
                  </a:lnTo>
                  <a:lnTo>
                    <a:pt x="7838" y="16659"/>
                  </a:lnTo>
                  <a:lnTo>
                    <a:pt x="7782" y="16659"/>
                  </a:lnTo>
                  <a:lnTo>
                    <a:pt x="7715" y="16659"/>
                  </a:lnTo>
                  <a:lnTo>
                    <a:pt x="7637" y="16659"/>
                  </a:lnTo>
                  <a:lnTo>
                    <a:pt x="7548" y="16659"/>
                  </a:lnTo>
                  <a:lnTo>
                    <a:pt x="7449" y="16659"/>
                  </a:lnTo>
                  <a:lnTo>
                    <a:pt x="7338" y="16659"/>
                  </a:lnTo>
                  <a:lnTo>
                    <a:pt x="7217" y="16659"/>
                  </a:lnTo>
                  <a:lnTo>
                    <a:pt x="7084" y="16659"/>
                  </a:lnTo>
                  <a:lnTo>
                    <a:pt x="6941" y="16659"/>
                  </a:lnTo>
                  <a:lnTo>
                    <a:pt x="6786" y="16659"/>
                  </a:lnTo>
                  <a:lnTo>
                    <a:pt x="6621" y="16659"/>
                  </a:lnTo>
                  <a:lnTo>
                    <a:pt x="6446" y="16659"/>
                  </a:lnTo>
                  <a:lnTo>
                    <a:pt x="6259" y="16659"/>
                  </a:lnTo>
                  <a:lnTo>
                    <a:pt x="6060" y="16659"/>
                  </a:lnTo>
                  <a:lnTo>
                    <a:pt x="5851" y="16659"/>
                  </a:lnTo>
                  <a:lnTo>
                    <a:pt x="5632" y="16659"/>
                  </a:lnTo>
                  <a:lnTo>
                    <a:pt x="5413" y="16659"/>
                  </a:lnTo>
                  <a:lnTo>
                    <a:pt x="5210" y="16659"/>
                  </a:lnTo>
                  <a:lnTo>
                    <a:pt x="5021" y="16659"/>
                  </a:lnTo>
                  <a:lnTo>
                    <a:pt x="4845" y="16659"/>
                  </a:lnTo>
                  <a:lnTo>
                    <a:pt x="4683" y="16659"/>
                  </a:lnTo>
                  <a:lnTo>
                    <a:pt x="4536" y="16659"/>
                  </a:lnTo>
                  <a:lnTo>
                    <a:pt x="4402" y="16659"/>
                  </a:lnTo>
                  <a:lnTo>
                    <a:pt x="4283" y="16659"/>
                  </a:lnTo>
                  <a:lnTo>
                    <a:pt x="4177" y="16659"/>
                  </a:lnTo>
                  <a:lnTo>
                    <a:pt x="4085" y="16659"/>
                  </a:lnTo>
                  <a:lnTo>
                    <a:pt x="4008" y="16659"/>
                  </a:lnTo>
                  <a:lnTo>
                    <a:pt x="3945" y="16659"/>
                  </a:lnTo>
                  <a:lnTo>
                    <a:pt x="3895" y="16659"/>
                  </a:lnTo>
                  <a:lnTo>
                    <a:pt x="3861" y="16659"/>
                  </a:lnTo>
                  <a:lnTo>
                    <a:pt x="3840" y="16659"/>
                  </a:lnTo>
                  <a:lnTo>
                    <a:pt x="3833" y="16659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>
                <a14:hiddenLine w="3175">
                  <a:solidFill>
                    <a:srgbClr val="1F1A17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descr="Dark horizontal" id="26" name="Rectangle 196"/>
            <p:cNvSpPr>
              <a:spLocks noChangeArrowheads="1"/>
            </p:cNvSpPr>
            <p:nvPr/>
          </p:nvSpPr>
          <p:spPr bwMode="auto">
            <a:xfrm>
              <a:off x="4085" y="2304"/>
              <a:ext cx="234" cy="16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>
              <a:noFill/>
              <a:miter lim="800000"/>
            </a:ln>
            <a:effectLst/>
            <a:extLs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wrap="none"/>
            <a:lstStyle>
              <a:lvl1pPr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anose="020b0604020202020204" pitchFamily="34" typeface="Arial"/>
                  <a:cs charset="0" panose="020b0604020202020204" pitchFamily="34" typeface="Arial"/>
                </a:defRPr>
              </a:lvl9pPr>
            </a:lstStyle>
            <a:p>
              <a:pPr defTabSz="914400" eaLnBrk="1" fontAlgn="base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en-US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</p:grpSp>
      <p:grpSp>
        <p:nvGrpSpPr>
          <p:cNvPr id="27" name="Group 182"/>
          <p:cNvGrpSpPr/>
          <p:nvPr/>
        </p:nvGrpSpPr>
        <p:grpSpPr>
          <a:xfrm flipH="1">
            <a:off x="7033144" y="2360117"/>
            <a:ext cx="505689" cy="525688"/>
            <a:chOff x="3244" y="3940"/>
            <a:chExt cx="1007" cy="1047"/>
          </a:xfrm>
          <a:solidFill>
            <a:schemeClr val="bg1">
              <a:lumMod val="95000"/>
            </a:schemeClr>
          </a:solidFill>
        </p:grpSpPr>
        <p:sp>
          <p:nvSpPr>
            <p:cNvPr id="28" name="Freeform 179"/>
            <p:cNvSpPr/>
            <p:nvPr/>
          </p:nvSpPr>
          <p:spPr bwMode="auto">
            <a:xfrm>
              <a:off x="3244" y="3940"/>
              <a:ext cx="614" cy="614"/>
            </a:xfrm>
            <a:custGeom>
              <a:gdLst>
                <a:gd fmla="*/ 296 w 9817" name="T0"/>
                <a:gd fmla="*/ 65 h 9817" name="T1"/>
                <a:gd fmla="*/ 359 w 9817" name="T2"/>
                <a:gd fmla="*/ 73 h 9817" name="T3"/>
                <a:gd fmla="*/ 429 w 9817" name="T4"/>
                <a:gd fmla="*/ 19 h 9817" name="T5"/>
                <a:gd fmla="*/ 482 w 9817" name="T6"/>
                <a:gd fmla="*/ 46 h 9817" name="T7"/>
                <a:gd fmla="*/ 467 w 9817" name="T8"/>
                <a:gd fmla="*/ 130 h 9817" name="T9"/>
                <a:gd fmla="*/ 505 w 9817" name="T10"/>
                <a:gd fmla="*/ 178 h 9817" name="T11"/>
                <a:gd fmla="*/ 595 w 9817" name="T12"/>
                <a:gd fmla="*/ 186 h 9817" name="T13"/>
                <a:gd fmla="*/ 614 w 9817" name="T14"/>
                <a:gd fmla="*/ 243 h 9817" name="T15"/>
                <a:gd fmla="*/ 549 w 9817" name="T16"/>
                <a:gd fmla="*/ 304 h 9817" name="T17"/>
                <a:gd fmla="*/ 543 w 9817" name="T18"/>
                <a:gd fmla="*/ 367 h 9817" name="T19"/>
                <a:gd fmla="*/ 595 w 9817" name="T20"/>
                <a:gd fmla="*/ 429 h 9817" name="T21"/>
                <a:gd fmla="*/ 568 w 9817" name="T22"/>
                <a:gd fmla="*/ 482 h 9817" name="T23"/>
                <a:gd fmla="*/ 480 w 9817" name="T24"/>
                <a:gd fmla="*/ 472 h 9817" name="T25"/>
                <a:gd fmla="*/ 434 w 9817" name="T26"/>
                <a:gd fmla="*/ 507 h 9817" name="T27"/>
                <a:gd fmla="*/ 429 w 9817" name="T28"/>
                <a:gd fmla="*/ 595 h 9817" name="T29"/>
                <a:gd fmla="*/ 371 w 9817" name="T30"/>
                <a:gd fmla="*/ 614 h 9817" name="T31"/>
                <a:gd fmla="*/ 315 w 9817" name="T32"/>
                <a:gd fmla="*/ 547 h 9817" name="T33"/>
                <a:gd fmla="*/ 252 w 9817" name="T34"/>
                <a:gd fmla="*/ 541 h 9817" name="T35"/>
                <a:gd fmla="*/ 186 w 9817" name="T36"/>
                <a:gd fmla="*/ 595 h 9817" name="T37"/>
                <a:gd fmla="*/ 132 w 9817" name="T38"/>
                <a:gd fmla="*/ 568 h 9817" name="T39"/>
                <a:gd fmla="*/ 132 w 9817" name="T40"/>
                <a:gd fmla="*/ 465 h 9817" name="T41"/>
                <a:gd fmla="*/ 96 w 9817" name="T42"/>
                <a:gd fmla="*/ 417 h 9817" name="T43"/>
                <a:gd fmla="*/ 19 w 9817" name="T44"/>
                <a:gd fmla="*/ 429 h 9817" name="T45"/>
                <a:gd fmla="*/ 0 w 9817" name="T46"/>
                <a:gd fmla="*/ 371 h 9817" name="T47"/>
                <a:gd fmla="*/ 67 w 9817" name="T48"/>
                <a:gd fmla="*/ 308 h 9817" name="T49"/>
                <a:gd fmla="*/ 75 w 9817" name="T50"/>
                <a:gd fmla="*/ 245 h 9817" name="T51"/>
                <a:gd fmla="*/ 19 w 9817" name="T52"/>
                <a:gd fmla="*/ 186 h 9817" name="T53"/>
                <a:gd fmla="*/ 46 w 9817" name="T54"/>
                <a:gd fmla="*/ 130 h 9817" name="T55"/>
                <a:gd fmla="*/ 126 w 9817" name="T56"/>
                <a:gd fmla="*/ 153 h 9817" name="T57"/>
                <a:gd fmla="*/ 170 w 9817" name="T58"/>
                <a:gd fmla="*/ 115 h 9817" name="T59"/>
                <a:gd fmla="*/ 186 w 9817" name="T60"/>
                <a:gd fmla="*/ 19 h 9817" name="T61"/>
                <a:gd fmla="*/ 243 w 9817" name="T62"/>
                <a:gd fmla="*/ 0 h 9817" name="T63"/>
                <a:gd fmla="*/ 296 w 9817" name="T64"/>
                <a:gd fmla="*/ 65 h 9817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9817" w="9817">
                  <a:moveTo>
                    <a:pt x="4725" y="1045"/>
                  </a:moveTo>
                  <a:lnTo>
                    <a:pt x="5732" y="1170"/>
                  </a:lnTo>
                  <a:lnTo>
                    <a:pt x="6866" y="307"/>
                  </a:lnTo>
                  <a:lnTo>
                    <a:pt x="7710" y="740"/>
                  </a:lnTo>
                  <a:lnTo>
                    <a:pt x="7467" y="2079"/>
                  </a:lnTo>
                  <a:lnTo>
                    <a:pt x="8069" y="2853"/>
                  </a:lnTo>
                  <a:lnTo>
                    <a:pt x="9519" y="2979"/>
                  </a:lnTo>
                  <a:lnTo>
                    <a:pt x="9817" y="3887"/>
                  </a:lnTo>
                  <a:lnTo>
                    <a:pt x="8781" y="4858"/>
                  </a:lnTo>
                  <a:lnTo>
                    <a:pt x="8684" y="5868"/>
                  </a:lnTo>
                  <a:lnTo>
                    <a:pt x="9519" y="6866"/>
                  </a:lnTo>
                  <a:lnTo>
                    <a:pt x="9079" y="7711"/>
                  </a:lnTo>
                  <a:lnTo>
                    <a:pt x="7674" y="7542"/>
                  </a:lnTo>
                  <a:lnTo>
                    <a:pt x="6936" y="8106"/>
                  </a:lnTo>
                  <a:lnTo>
                    <a:pt x="6866" y="9519"/>
                  </a:lnTo>
                  <a:lnTo>
                    <a:pt x="5929" y="9817"/>
                  </a:lnTo>
                  <a:lnTo>
                    <a:pt x="5029" y="8745"/>
                  </a:lnTo>
                  <a:lnTo>
                    <a:pt x="4022" y="8648"/>
                  </a:lnTo>
                  <a:lnTo>
                    <a:pt x="2979" y="9519"/>
                  </a:lnTo>
                  <a:lnTo>
                    <a:pt x="2115" y="9080"/>
                  </a:lnTo>
                  <a:lnTo>
                    <a:pt x="2115" y="7440"/>
                  </a:lnTo>
                  <a:lnTo>
                    <a:pt x="1539" y="6667"/>
                  </a:lnTo>
                  <a:lnTo>
                    <a:pt x="307" y="6866"/>
                  </a:lnTo>
                  <a:lnTo>
                    <a:pt x="0" y="5930"/>
                  </a:lnTo>
                  <a:lnTo>
                    <a:pt x="1072" y="4923"/>
                  </a:lnTo>
                  <a:lnTo>
                    <a:pt x="1207" y="3924"/>
                  </a:lnTo>
                  <a:lnTo>
                    <a:pt x="307" y="2979"/>
                  </a:lnTo>
                  <a:lnTo>
                    <a:pt x="740" y="2079"/>
                  </a:lnTo>
                  <a:lnTo>
                    <a:pt x="2017" y="2447"/>
                  </a:lnTo>
                  <a:lnTo>
                    <a:pt x="2717" y="1846"/>
                  </a:lnTo>
                  <a:lnTo>
                    <a:pt x="2979" y="307"/>
                  </a:lnTo>
                  <a:lnTo>
                    <a:pt x="3887" y="0"/>
                  </a:lnTo>
                  <a:lnTo>
                    <a:pt x="4725" y="10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3175">
                  <a:solidFill>
                    <a:srgbClr val="1F1A17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29" name="Freeform 181"/>
            <p:cNvSpPr/>
            <p:nvPr/>
          </p:nvSpPr>
          <p:spPr bwMode="auto">
            <a:xfrm>
              <a:off x="3631" y="4365"/>
              <a:ext cx="620" cy="622"/>
            </a:xfrm>
            <a:custGeom>
              <a:gdLst>
                <a:gd fmla="*/ 182 w 9915" name="T0"/>
                <a:gd fmla="*/ 105 h 9953" name="T1"/>
                <a:gd fmla="*/ 243 w 9915" name="T2"/>
                <a:gd fmla="*/ 79 h 9953" name="T3"/>
                <a:gd fmla="*/ 278 w 9915" name="T4"/>
                <a:gd fmla="*/ 0 h 9953" name="T5"/>
                <a:gd fmla="*/ 339 w 9915" name="T6"/>
                <a:gd fmla="*/ 0 h 9953" name="T7"/>
                <a:gd fmla="*/ 364 w 9915" name="T8"/>
                <a:gd fmla="*/ 79 h 9953" name="T9"/>
                <a:gd fmla="*/ 421 w 9915" name="T10"/>
                <a:gd fmla="*/ 102 h 9953" name="T11"/>
                <a:gd fmla="*/ 505 w 9915" name="T12"/>
                <a:gd fmla="*/ 65 h 9953" name="T13"/>
                <a:gd fmla="*/ 549 w 9915" name="T14"/>
                <a:gd fmla="*/ 109 h 9953" name="T15"/>
                <a:gd fmla="*/ 519 w 9915" name="T16"/>
                <a:gd fmla="*/ 191 h 9953" name="T17"/>
                <a:gd fmla="*/ 542 w 9915" name="T18"/>
                <a:gd fmla="*/ 249 h 9953" name="T19"/>
                <a:gd fmla="*/ 620 w 9915" name="T20"/>
                <a:gd fmla="*/ 281 h 9953" name="T21"/>
                <a:gd fmla="*/ 620 w 9915" name="T22"/>
                <a:gd fmla="*/ 339 h 9953" name="T23"/>
                <a:gd fmla="*/ 538 w 9915" name="T24"/>
                <a:gd fmla="*/ 371 h 9953" name="T25"/>
                <a:gd fmla="*/ 515 w 9915" name="T26"/>
                <a:gd fmla="*/ 425 h 9953" name="T27"/>
                <a:gd fmla="*/ 553 w 9915" name="T28"/>
                <a:gd fmla="*/ 504 h 9953" name="T29"/>
                <a:gd fmla="*/ 511 w 9915" name="T30"/>
                <a:gd fmla="*/ 550 h 9953" name="T31"/>
                <a:gd fmla="*/ 429 w 9915" name="T32"/>
                <a:gd fmla="*/ 517 h 9953" name="T33"/>
                <a:gd fmla="*/ 371 w 9915" name="T34"/>
                <a:gd fmla="*/ 540 h 9953" name="T35"/>
                <a:gd fmla="*/ 341 w 9915" name="T36"/>
                <a:gd fmla="*/ 622 h 9953" name="T37"/>
                <a:gd fmla="*/ 278 w 9915" name="T38"/>
                <a:gd fmla="*/ 622 h 9953" name="T39"/>
                <a:gd fmla="*/ 232 w 9915" name="T40"/>
                <a:gd fmla="*/ 532 h 9953" name="T41"/>
                <a:gd fmla="*/ 178 w 9915" name="T42"/>
                <a:gd fmla="*/ 507 h 9953" name="T43"/>
                <a:gd fmla="*/ 115 w 9915" name="T44"/>
                <a:gd fmla="*/ 553 h 9953" name="T45"/>
                <a:gd fmla="*/ 71 w 9915" name="T46"/>
                <a:gd fmla="*/ 509 h 9953" name="T47"/>
                <a:gd fmla="*/ 101 w 9915" name="T48"/>
                <a:gd fmla="*/ 423 h 9953" name="T49"/>
                <a:gd fmla="*/ 78 w 9915" name="T50"/>
                <a:gd fmla="*/ 367 h 9953" name="T51"/>
                <a:gd fmla="*/ 0 w 9915" name="T52"/>
                <a:gd fmla="*/ 339 h 9953" name="T53"/>
                <a:gd fmla="*/ 0 w 9915" name="T54"/>
                <a:gd fmla="*/ 278 h 9953" name="T55"/>
                <a:gd fmla="*/ 78 w 9915" name="T56"/>
                <a:gd fmla="*/ 260 h 9953" name="T57"/>
                <a:gd fmla="*/ 96 w 9915" name="T58"/>
                <a:gd fmla="*/ 205 h 9953" name="T59"/>
                <a:gd fmla="*/ 65 w 9915" name="T60"/>
                <a:gd fmla="*/ 115 h 9953" name="T61"/>
                <a:gd fmla="*/ 107 w 9915" name="T62"/>
                <a:gd fmla="*/ 71 h 9953" name="T63"/>
                <a:gd fmla="*/ 182 w 9915" name="T64"/>
                <a:gd fmla="*/ 105 h 9953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9953" w="9915">
                  <a:moveTo>
                    <a:pt x="2914" y="1675"/>
                  </a:moveTo>
                  <a:lnTo>
                    <a:pt x="3887" y="1269"/>
                  </a:lnTo>
                  <a:lnTo>
                    <a:pt x="4453" y="0"/>
                  </a:lnTo>
                  <a:lnTo>
                    <a:pt x="5426" y="0"/>
                  </a:lnTo>
                  <a:lnTo>
                    <a:pt x="5829" y="1269"/>
                  </a:lnTo>
                  <a:lnTo>
                    <a:pt x="6728" y="1638"/>
                  </a:lnTo>
                  <a:lnTo>
                    <a:pt x="8069" y="1036"/>
                  </a:lnTo>
                  <a:lnTo>
                    <a:pt x="8779" y="1748"/>
                  </a:lnTo>
                  <a:lnTo>
                    <a:pt x="8303" y="3050"/>
                  </a:lnTo>
                  <a:lnTo>
                    <a:pt x="8671" y="3987"/>
                  </a:lnTo>
                  <a:lnTo>
                    <a:pt x="9915" y="4490"/>
                  </a:lnTo>
                  <a:lnTo>
                    <a:pt x="9915" y="5427"/>
                  </a:lnTo>
                  <a:lnTo>
                    <a:pt x="8611" y="5930"/>
                  </a:lnTo>
                  <a:lnTo>
                    <a:pt x="8241" y="6802"/>
                  </a:lnTo>
                  <a:lnTo>
                    <a:pt x="8843" y="8070"/>
                  </a:lnTo>
                  <a:lnTo>
                    <a:pt x="8177" y="8808"/>
                  </a:lnTo>
                  <a:lnTo>
                    <a:pt x="6863" y="8279"/>
                  </a:lnTo>
                  <a:lnTo>
                    <a:pt x="5929" y="8648"/>
                  </a:lnTo>
                  <a:lnTo>
                    <a:pt x="5460" y="9953"/>
                  </a:lnTo>
                  <a:lnTo>
                    <a:pt x="4453" y="9953"/>
                  </a:lnTo>
                  <a:lnTo>
                    <a:pt x="3716" y="8513"/>
                  </a:lnTo>
                  <a:lnTo>
                    <a:pt x="2844" y="8107"/>
                  </a:lnTo>
                  <a:lnTo>
                    <a:pt x="1846" y="8845"/>
                  </a:lnTo>
                  <a:lnTo>
                    <a:pt x="1142" y="8145"/>
                  </a:lnTo>
                  <a:lnTo>
                    <a:pt x="1609" y="6765"/>
                  </a:lnTo>
                  <a:lnTo>
                    <a:pt x="1241" y="5866"/>
                  </a:lnTo>
                  <a:lnTo>
                    <a:pt x="0" y="5427"/>
                  </a:lnTo>
                  <a:lnTo>
                    <a:pt x="0" y="4453"/>
                  </a:lnTo>
                  <a:lnTo>
                    <a:pt x="1241" y="4159"/>
                  </a:lnTo>
                  <a:lnTo>
                    <a:pt x="1539" y="3287"/>
                  </a:lnTo>
                  <a:lnTo>
                    <a:pt x="1035" y="1847"/>
                  </a:lnTo>
                  <a:lnTo>
                    <a:pt x="1711" y="1143"/>
                  </a:lnTo>
                  <a:lnTo>
                    <a:pt x="2914" y="1675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3175">
                  <a:solidFill>
                    <a:srgbClr val="1F1A17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30" name="Freeform 178"/>
            <p:cNvSpPr/>
            <p:nvPr/>
          </p:nvSpPr>
          <p:spPr bwMode="auto">
            <a:xfrm>
              <a:off x="3483" y="4179"/>
              <a:ext cx="136" cy="138"/>
            </a:xfrm>
            <a:custGeom>
              <a:gdLst>
                <a:gd fmla="*/ 60 w 2177" name="T0"/>
                <a:gd fmla="*/ 0 h 2202" name="T1"/>
                <a:gd fmla="*/ 52 w 2177" name="T2"/>
                <a:gd fmla="*/ 2 h 2202" name="T3"/>
                <a:gd fmla="*/ 44 w 2177" name="T4"/>
                <a:gd fmla="*/ 4 h 2202" name="T5"/>
                <a:gd fmla="*/ 37 w 2177" name="T6"/>
                <a:gd fmla="*/ 7 h 2202" name="T7"/>
                <a:gd fmla="*/ 30 w 2177" name="T8"/>
                <a:gd fmla="*/ 11 h 2202" name="T9"/>
                <a:gd fmla="*/ 24 w 2177" name="T10"/>
                <a:gd fmla="*/ 16 h 2202" name="T11"/>
                <a:gd fmla="*/ 17 w 2177" name="T12"/>
                <a:gd fmla="*/ 23 h 2202" name="T13"/>
                <a:gd fmla="*/ 12 w 2177" name="T14"/>
                <a:gd fmla="*/ 29 h 2202" name="T15"/>
                <a:gd fmla="*/ 8 w 2177" name="T16"/>
                <a:gd fmla="*/ 36 h 2202" name="T17"/>
                <a:gd fmla="*/ 4 w 2177" name="T18"/>
                <a:gd fmla="*/ 43 h 2202" name="T19"/>
                <a:gd fmla="*/ 2 w 2177" name="T20"/>
                <a:gd fmla="*/ 51 h 2202" name="T21"/>
                <a:gd fmla="*/ 0 w 2177" name="T22"/>
                <a:gd fmla="*/ 59 h 2202" name="T23"/>
                <a:gd fmla="*/ 0 w 2177" name="T24"/>
                <a:gd fmla="*/ 67 h 2202" name="T25"/>
                <a:gd fmla="*/ 0 w 2177" name="T26"/>
                <a:gd fmla="*/ 76 h 2202" name="T27"/>
                <a:gd fmla="*/ 2 w 2177" name="T28"/>
                <a:gd fmla="*/ 84 h 2202" name="T29"/>
                <a:gd fmla="*/ 4 w 2177" name="T30"/>
                <a:gd fmla="*/ 92 h 2202" name="T31"/>
                <a:gd fmla="*/ 8 w 2177" name="T32"/>
                <a:gd fmla="*/ 100 h 2202" name="T33"/>
                <a:gd fmla="*/ 12 w 2177" name="T34"/>
                <a:gd fmla="*/ 107 h 2202" name="T35"/>
                <a:gd fmla="*/ 17 w 2177" name="T36"/>
                <a:gd fmla="*/ 114 h 2202" name="T37"/>
                <a:gd fmla="*/ 24 w 2177" name="T38"/>
                <a:gd fmla="*/ 121 h 2202" name="T39"/>
                <a:gd fmla="*/ 30 w 2177" name="T40"/>
                <a:gd fmla="*/ 126 h 2202" name="T41"/>
                <a:gd fmla="*/ 37 w 2177" name="T42"/>
                <a:gd fmla="*/ 131 h 2202" name="T43"/>
                <a:gd fmla="*/ 44 w 2177" name="T44"/>
                <a:gd fmla="*/ 134 h 2202" name="T45"/>
                <a:gd fmla="*/ 52 w 2177" name="T46"/>
                <a:gd fmla="*/ 136 h 2202" name="T47"/>
                <a:gd fmla="*/ 60 w 2177" name="T48"/>
                <a:gd fmla="*/ 138 h 2202" name="T49"/>
                <a:gd fmla="*/ 68 w 2177" name="T50"/>
                <a:gd fmla="*/ 138 h 2202" name="T51"/>
                <a:gd fmla="*/ 77 w 2177" name="T52"/>
                <a:gd fmla="*/ 137 h 2202" name="T53"/>
                <a:gd fmla="*/ 85 w 2177" name="T54"/>
                <a:gd fmla="*/ 135 h 2202" name="T55"/>
                <a:gd fmla="*/ 93 w 2177" name="T56"/>
                <a:gd fmla="*/ 133 h 2202" name="T57"/>
                <a:gd fmla="*/ 100 w 2177" name="T58"/>
                <a:gd fmla="*/ 129 h 2202" name="T59"/>
                <a:gd fmla="*/ 107 w 2177" name="T60"/>
                <a:gd fmla="*/ 124 h 2202" name="T61"/>
                <a:gd fmla="*/ 114 w 2177" name="T62"/>
                <a:gd fmla="*/ 118 h 2202" name="T63"/>
                <a:gd fmla="*/ 120 w 2177" name="T64"/>
                <a:gd fmla="*/ 111 h 2202" name="T65"/>
                <a:gd fmla="*/ 125 w 2177" name="T66"/>
                <a:gd fmla="*/ 104 h 2202" name="T67"/>
                <a:gd fmla="*/ 129 w 2177" name="T68"/>
                <a:gd fmla="*/ 97 h 2202" name="T69"/>
                <a:gd fmla="*/ 133 w 2177" name="T70"/>
                <a:gd fmla="*/ 89 h 2202" name="T71"/>
                <a:gd fmla="*/ 135 w 2177" name="T72"/>
                <a:gd fmla="*/ 81 h 2202" name="T73"/>
                <a:gd fmla="*/ 136 w 2177" name="T74"/>
                <a:gd fmla="*/ 72 h 2202" name="T75"/>
                <a:gd fmla="*/ 136 w 2177" name="T76"/>
                <a:gd fmla="*/ 64 h 2202" name="T77"/>
                <a:gd fmla="*/ 135 w 2177" name="T78"/>
                <a:gd fmla="*/ 55 h 2202" name="T79"/>
                <a:gd fmla="*/ 133 w 2177" name="T80"/>
                <a:gd fmla="*/ 48 h 2202" name="T81"/>
                <a:gd fmla="*/ 130 w 2177" name="T82"/>
                <a:gd fmla="*/ 40 h 2202" name="T83"/>
                <a:gd fmla="*/ 126 w 2177" name="T84"/>
                <a:gd fmla="*/ 33 h 2202" name="T85"/>
                <a:gd fmla="*/ 121 w 2177" name="T86"/>
                <a:gd fmla="*/ 26 h 2202" name="T87"/>
                <a:gd fmla="*/ 115 w 2177" name="T88"/>
                <a:gd fmla="*/ 20 h 2202" name="T89"/>
                <a:gd fmla="*/ 109 w 2177" name="T90"/>
                <a:gd fmla="*/ 14 h 2202" name="T91"/>
                <a:gd fmla="*/ 102 w 2177" name="T92"/>
                <a:gd fmla="*/ 9 h 2202" name="T93"/>
                <a:gd fmla="*/ 95 w 2177" name="T94"/>
                <a:gd fmla="*/ 6 h 2202" name="T95"/>
                <a:gd fmla="*/ 87 w 2177" name="T96"/>
                <a:gd fmla="*/ 3 h 2202" name="T97"/>
                <a:gd fmla="*/ 79 w 2177" name="T98"/>
                <a:gd fmla="*/ 1 h 2202" name="T99"/>
                <a:gd fmla="*/ 70 w 2177" name="T100"/>
                <a:gd fmla="*/ 0 h 2202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</a:gdLst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b="b" l="0" r="r" t="0"/>
              <a:pathLst>
                <a:path h="2202" w="2177">
                  <a:moveTo>
                    <a:pt x="1068" y="0"/>
                  </a:moveTo>
                  <a:lnTo>
                    <a:pt x="1042" y="0"/>
                  </a:lnTo>
                  <a:lnTo>
                    <a:pt x="1015" y="2"/>
                  </a:lnTo>
                  <a:lnTo>
                    <a:pt x="988" y="3"/>
                  </a:lnTo>
                  <a:lnTo>
                    <a:pt x="962" y="6"/>
                  </a:lnTo>
                  <a:lnTo>
                    <a:pt x="936" y="8"/>
                  </a:lnTo>
                  <a:lnTo>
                    <a:pt x="910" y="11"/>
                  </a:lnTo>
                  <a:lnTo>
                    <a:pt x="884" y="15"/>
                  </a:lnTo>
                  <a:lnTo>
                    <a:pt x="859" y="20"/>
                  </a:lnTo>
                  <a:lnTo>
                    <a:pt x="834" y="26"/>
                  </a:lnTo>
                  <a:lnTo>
                    <a:pt x="809" y="31"/>
                  </a:lnTo>
                  <a:lnTo>
                    <a:pt x="785" y="37"/>
                  </a:lnTo>
                  <a:lnTo>
                    <a:pt x="761" y="45"/>
                  </a:lnTo>
                  <a:lnTo>
                    <a:pt x="737" y="53"/>
                  </a:lnTo>
                  <a:lnTo>
                    <a:pt x="712" y="61"/>
                  </a:lnTo>
                  <a:lnTo>
                    <a:pt x="688" y="70"/>
                  </a:lnTo>
                  <a:lnTo>
                    <a:pt x="665" y="79"/>
                  </a:lnTo>
                  <a:lnTo>
                    <a:pt x="641" y="90"/>
                  </a:lnTo>
                  <a:lnTo>
                    <a:pt x="618" y="100"/>
                  </a:lnTo>
                  <a:lnTo>
                    <a:pt x="596" y="112"/>
                  </a:lnTo>
                  <a:lnTo>
                    <a:pt x="573" y="124"/>
                  </a:lnTo>
                  <a:lnTo>
                    <a:pt x="551" y="137"/>
                  </a:lnTo>
                  <a:lnTo>
                    <a:pt x="529" y="150"/>
                  </a:lnTo>
                  <a:lnTo>
                    <a:pt x="507" y="164"/>
                  </a:lnTo>
                  <a:lnTo>
                    <a:pt x="485" y="179"/>
                  </a:lnTo>
                  <a:lnTo>
                    <a:pt x="464" y="195"/>
                  </a:lnTo>
                  <a:lnTo>
                    <a:pt x="442" y="210"/>
                  </a:lnTo>
                  <a:lnTo>
                    <a:pt x="421" y="227"/>
                  </a:lnTo>
                  <a:lnTo>
                    <a:pt x="400" y="244"/>
                  </a:lnTo>
                  <a:lnTo>
                    <a:pt x="380" y="262"/>
                  </a:lnTo>
                  <a:lnTo>
                    <a:pt x="359" y="281"/>
                  </a:lnTo>
                  <a:lnTo>
                    <a:pt x="339" y="299"/>
                  </a:lnTo>
                  <a:lnTo>
                    <a:pt x="319" y="319"/>
                  </a:lnTo>
                  <a:lnTo>
                    <a:pt x="299" y="339"/>
                  </a:lnTo>
                  <a:lnTo>
                    <a:pt x="280" y="360"/>
                  </a:lnTo>
                  <a:lnTo>
                    <a:pt x="261" y="380"/>
                  </a:lnTo>
                  <a:lnTo>
                    <a:pt x="244" y="401"/>
                  </a:lnTo>
                  <a:lnTo>
                    <a:pt x="227" y="422"/>
                  </a:lnTo>
                  <a:lnTo>
                    <a:pt x="210" y="443"/>
                  </a:lnTo>
                  <a:lnTo>
                    <a:pt x="194" y="464"/>
                  </a:lnTo>
                  <a:lnTo>
                    <a:pt x="179" y="485"/>
                  </a:lnTo>
                  <a:lnTo>
                    <a:pt x="164" y="507"/>
                  </a:lnTo>
                  <a:lnTo>
                    <a:pt x="149" y="529"/>
                  </a:lnTo>
                  <a:lnTo>
                    <a:pt x="137" y="551"/>
                  </a:lnTo>
                  <a:lnTo>
                    <a:pt x="124" y="573"/>
                  </a:lnTo>
                  <a:lnTo>
                    <a:pt x="111" y="596"/>
                  </a:lnTo>
                  <a:lnTo>
                    <a:pt x="100" y="619"/>
                  </a:lnTo>
                  <a:lnTo>
                    <a:pt x="89" y="642"/>
                  </a:lnTo>
                  <a:lnTo>
                    <a:pt x="79" y="666"/>
                  </a:lnTo>
                  <a:lnTo>
                    <a:pt x="69" y="689"/>
                  </a:lnTo>
                  <a:lnTo>
                    <a:pt x="60" y="713"/>
                  </a:lnTo>
                  <a:lnTo>
                    <a:pt x="52" y="737"/>
                  </a:lnTo>
                  <a:lnTo>
                    <a:pt x="44" y="761"/>
                  </a:lnTo>
                  <a:lnTo>
                    <a:pt x="37" y="785"/>
                  </a:lnTo>
                  <a:lnTo>
                    <a:pt x="31" y="810"/>
                  </a:lnTo>
                  <a:lnTo>
                    <a:pt x="24" y="834"/>
                  </a:lnTo>
                  <a:lnTo>
                    <a:pt x="19" y="860"/>
                  </a:lnTo>
                  <a:lnTo>
                    <a:pt x="15" y="885"/>
                  </a:lnTo>
                  <a:lnTo>
                    <a:pt x="11" y="911"/>
                  </a:lnTo>
                  <a:lnTo>
                    <a:pt x="8" y="936"/>
                  </a:lnTo>
                  <a:lnTo>
                    <a:pt x="4" y="962"/>
                  </a:lnTo>
                  <a:lnTo>
                    <a:pt x="2" y="989"/>
                  </a:lnTo>
                  <a:lnTo>
                    <a:pt x="1" y="1015"/>
                  </a:lnTo>
                  <a:lnTo>
                    <a:pt x="0" y="1042"/>
                  </a:lnTo>
                  <a:lnTo>
                    <a:pt x="0" y="1069"/>
                  </a:lnTo>
                  <a:lnTo>
                    <a:pt x="0" y="1098"/>
                  </a:lnTo>
                  <a:lnTo>
                    <a:pt x="1" y="1126"/>
                  </a:lnTo>
                  <a:lnTo>
                    <a:pt x="2" y="1154"/>
                  </a:lnTo>
                  <a:lnTo>
                    <a:pt x="4" y="1182"/>
                  </a:lnTo>
                  <a:lnTo>
                    <a:pt x="8" y="1210"/>
                  </a:lnTo>
                  <a:lnTo>
                    <a:pt x="11" y="1237"/>
                  </a:lnTo>
                  <a:lnTo>
                    <a:pt x="15" y="1265"/>
                  </a:lnTo>
                  <a:lnTo>
                    <a:pt x="19" y="1291"/>
                  </a:lnTo>
                  <a:lnTo>
                    <a:pt x="24" y="1318"/>
                  </a:lnTo>
                  <a:lnTo>
                    <a:pt x="31" y="1344"/>
                  </a:lnTo>
                  <a:lnTo>
                    <a:pt x="37" y="1370"/>
                  </a:lnTo>
                  <a:lnTo>
                    <a:pt x="44" y="1397"/>
                  </a:lnTo>
                  <a:lnTo>
                    <a:pt x="52" y="1422"/>
                  </a:lnTo>
                  <a:lnTo>
                    <a:pt x="60" y="1448"/>
                  </a:lnTo>
                  <a:lnTo>
                    <a:pt x="69" y="1473"/>
                  </a:lnTo>
                  <a:lnTo>
                    <a:pt x="79" y="1497"/>
                  </a:lnTo>
                  <a:lnTo>
                    <a:pt x="89" y="1523"/>
                  </a:lnTo>
                  <a:lnTo>
                    <a:pt x="100" y="1547"/>
                  </a:lnTo>
                  <a:lnTo>
                    <a:pt x="111" y="1571"/>
                  </a:lnTo>
                  <a:lnTo>
                    <a:pt x="124" y="1595"/>
                  </a:lnTo>
                  <a:lnTo>
                    <a:pt x="137" y="1619"/>
                  </a:lnTo>
                  <a:lnTo>
                    <a:pt x="149" y="1642"/>
                  </a:lnTo>
                  <a:lnTo>
                    <a:pt x="164" y="1665"/>
                  </a:lnTo>
                  <a:lnTo>
                    <a:pt x="179" y="1688"/>
                  </a:lnTo>
                  <a:lnTo>
                    <a:pt x="194" y="1711"/>
                  </a:lnTo>
                  <a:lnTo>
                    <a:pt x="210" y="1734"/>
                  </a:lnTo>
                  <a:lnTo>
                    <a:pt x="227" y="1757"/>
                  </a:lnTo>
                  <a:lnTo>
                    <a:pt x="244" y="1779"/>
                  </a:lnTo>
                  <a:lnTo>
                    <a:pt x="261" y="1801"/>
                  </a:lnTo>
                  <a:lnTo>
                    <a:pt x="280" y="1822"/>
                  </a:lnTo>
                  <a:lnTo>
                    <a:pt x="299" y="1844"/>
                  </a:lnTo>
                  <a:lnTo>
                    <a:pt x="319" y="1865"/>
                  </a:lnTo>
                  <a:lnTo>
                    <a:pt x="339" y="1886"/>
                  </a:lnTo>
                  <a:lnTo>
                    <a:pt x="359" y="1905"/>
                  </a:lnTo>
                  <a:lnTo>
                    <a:pt x="380" y="1925"/>
                  </a:lnTo>
                  <a:lnTo>
                    <a:pt x="400" y="1944"/>
                  </a:lnTo>
                  <a:lnTo>
                    <a:pt x="421" y="1962"/>
                  </a:lnTo>
                  <a:lnTo>
                    <a:pt x="442" y="1980"/>
                  </a:lnTo>
                  <a:lnTo>
                    <a:pt x="464" y="1997"/>
                  </a:lnTo>
                  <a:lnTo>
                    <a:pt x="485" y="2012"/>
                  </a:lnTo>
                  <a:lnTo>
                    <a:pt x="507" y="2028"/>
                  </a:lnTo>
                  <a:lnTo>
                    <a:pt x="529" y="2043"/>
                  </a:lnTo>
                  <a:lnTo>
                    <a:pt x="551" y="2058"/>
                  </a:lnTo>
                  <a:lnTo>
                    <a:pt x="573" y="2071"/>
                  </a:lnTo>
                  <a:lnTo>
                    <a:pt x="596" y="2084"/>
                  </a:lnTo>
                  <a:lnTo>
                    <a:pt x="618" y="2096"/>
                  </a:lnTo>
                  <a:lnTo>
                    <a:pt x="641" y="2108"/>
                  </a:lnTo>
                  <a:lnTo>
                    <a:pt x="665" y="2118"/>
                  </a:lnTo>
                  <a:lnTo>
                    <a:pt x="688" y="2129"/>
                  </a:lnTo>
                  <a:lnTo>
                    <a:pt x="712" y="2138"/>
                  </a:lnTo>
                  <a:lnTo>
                    <a:pt x="737" y="2147"/>
                  </a:lnTo>
                  <a:lnTo>
                    <a:pt x="761" y="2155"/>
                  </a:lnTo>
                  <a:lnTo>
                    <a:pt x="785" y="2162"/>
                  </a:lnTo>
                  <a:lnTo>
                    <a:pt x="809" y="2170"/>
                  </a:lnTo>
                  <a:lnTo>
                    <a:pt x="834" y="2176"/>
                  </a:lnTo>
                  <a:lnTo>
                    <a:pt x="859" y="2181"/>
                  </a:lnTo>
                  <a:lnTo>
                    <a:pt x="884" y="2187"/>
                  </a:lnTo>
                  <a:lnTo>
                    <a:pt x="910" y="2191"/>
                  </a:lnTo>
                  <a:lnTo>
                    <a:pt x="936" y="2194"/>
                  </a:lnTo>
                  <a:lnTo>
                    <a:pt x="962" y="2197"/>
                  </a:lnTo>
                  <a:lnTo>
                    <a:pt x="988" y="2199"/>
                  </a:lnTo>
                  <a:lnTo>
                    <a:pt x="1015" y="2201"/>
                  </a:lnTo>
                  <a:lnTo>
                    <a:pt x="1042" y="2201"/>
                  </a:lnTo>
                  <a:lnTo>
                    <a:pt x="1068" y="2202"/>
                  </a:lnTo>
                  <a:lnTo>
                    <a:pt x="1096" y="2201"/>
                  </a:lnTo>
                  <a:lnTo>
                    <a:pt x="1125" y="2201"/>
                  </a:lnTo>
                  <a:lnTo>
                    <a:pt x="1152" y="2199"/>
                  </a:lnTo>
                  <a:lnTo>
                    <a:pt x="1179" y="2197"/>
                  </a:lnTo>
                  <a:lnTo>
                    <a:pt x="1206" y="2194"/>
                  </a:lnTo>
                  <a:lnTo>
                    <a:pt x="1233" y="2191"/>
                  </a:lnTo>
                  <a:lnTo>
                    <a:pt x="1260" y="2187"/>
                  </a:lnTo>
                  <a:lnTo>
                    <a:pt x="1286" y="2181"/>
                  </a:lnTo>
                  <a:lnTo>
                    <a:pt x="1312" y="2176"/>
                  </a:lnTo>
                  <a:lnTo>
                    <a:pt x="1338" y="2170"/>
                  </a:lnTo>
                  <a:lnTo>
                    <a:pt x="1364" y="2162"/>
                  </a:lnTo>
                  <a:lnTo>
                    <a:pt x="1389" y="2155"/>
                  </a:lnTo>
                  <a:lnTo>
                    <a:pt x="1414" y="2147"/>
                  </a:lnTo>
                  <a:lnTo>
                    <a:pt x="1439" y="2138"/>
                  </a:lnTo>
                  <a:lnTo>
                    <a:pt x="1463" y="2129"/>
                  </a:lnTo>
                  <a:lnTo>
                    <a:pt x="1489" y="2118"/>
                  </a:lnTo>
                  <a:lnTo>
                    <a:pt x="1513" y="2108"/>
                  </a:lnTo>
                  <a:lnTo>
                    <a:pt x="1536" y="2096"/>
                  </a:lnTo>
                  <a:lnTo>
                    <a:pt x="1560" y="2084"/>
                  </a:lnTo>
                  <a:lnTo>
                    <a:pt x="1584" y="2071"/>
                  </a:lnTo>
                  <a:lnTo>
                    <a:pt x="1607" y="2058"/>
                  </a:lnTo>
                  <a:lnTo>
                    <a:pt x="1630" y="2043"/>
                  </a:lnTo>
                  <a:lnTo>
                    <a:pt x="1652" y="2028"/>
                  </a:lnTo>
                  <a:lnTo>
                    <a:pt x="1675" y="2012"/>
                  </a:lnTo>
                  <a:lnTo>
                    <a:pt x="1697" y="1997"/>
                  </a:lnTo>
                  <a:lnTo>
                    <a:pt x="1719" y="1980"/>
                  </a:lnTo>
                  <a:lnTo>
                    <a:pt x="1741" y="1962"/>
                  </a:lnTo>
                  <a:lnTo>
                    <a:pt x="1763" y="1944"/>
                  </a:lnTo>
                  <a:lnTo>
                    <a:pt x="1785" y="1925"/>
                  </a:lnTo>
                  <a:lnTo>
                    <a:pt x="1806" y="1905"/>
                  </a:lnTo>
                  <a:lnTo>
                    <a:pt x="1827" y="1886"/>
                  </a:lnTo>
                  <a:lnTo>
                    <a:pt x="1848" y="1865"/>
                  </a:lnTo>
                  <a:lnTo>
                    <a:pt x="1868" y="1844"/>
                  </a:lnTo>
                  <a:lnTo>
                    <a:pt x="1888" y="1822"/>
                  </a:lnTo>
                  <a:lnTo>
                    <a:pt x="1906" y="1801"/>
                  </a:lnTo>
                  <a:lnTo>
                    <a:pt x="1925" y="1779"/>
                  </a:lnTo>
                  <a:lnTo>
                    <a:pt x="1943" y="1757"/>
                  </a:lnTo>
                  <a:lnTo>
                    <a:pt x="1960" y="1734"/>
                  </a:lnTo>
                  <a:lnTo>
                    <a:pt x="1975" y="1711"/>
                  </a:lnTo>
                  <a:lnTo>
                    <a:pt x="1991" y="1688"/>
                  </a:lnTo>
                  <a:lnTo>
                    <a:pt x="2007" y="1665"/>
                  </a:lnTo>
                  <a:lnTo>
                    <a:pt x="2021" y="1642"/>
                  </a:lnTo>
                  <a:lnTo>
                    <a:pt x="2035" y="1619"/>
                  </a:lnTo>
                  <a:lnTo>
                    <a:pt x="2048" y="1595"/>
                  </a:lnTo>
                  <a:lnTo>
                    <a:pt x="2060" y="1571"/>
                  </a:lnTo>
                  <a:lnTo>
                    <a:pt x="2072" y="1547"/>
                  </a:lnTo>
                  <a:lnTo>
                    <a:pt x="2083" y="1523"/>
                  </a:lnTo>
                  <a:lnTo>
                    <a:pt x="2094" y="1497"/>
                  </a:lnTo>
                  <a:lnTo>
                    <a:pt x="2104" y="1473"/>
                  </a:lnTo>
                  <a:lnTo>
                    <a:pt x="2114" y="1448"/>
                  </a:lnTo>
                  <a:lnTo>
                    <a:pt x="2122" y="1422"/>
                  </a:lnTo>
                  <a:lnTo>
                    <a:pt x="2131" y="1397"/>
                  </a:lnTo>
                  <a:lnTo>
                    <a:pt x="2138" y="1370"/>
                  </a:lnTo>
                  <a:lnTo>
                    <a:pt x="2144" y="1344"/>
                  </a:lnTo>
                  <a:lnTo>
                    <a:pt x="2151" y="1318"/>
                  </a:lnTo>
                  <a:lnTo>
                    <a:pt x="2156" y="1291"/>
                  </a:lnTo>
                  <a:lnTo>
                    <a:pt x="2161" y="1265"/>
                  </a:lnTo>
                  <a:lnTo>
                    <a:pt x="2165" y="1237"/>
                  </a:lnTo>
                  <a:lnTo>
                    <a:pt x="2168" y="1210"/>
                  </a:lnTo>
                  <a:lnTo>
                    <a:pt x="2171" y="1182"/>
                  </a:lnTo>
                  <a:lnTo>
                    <a:pt x="2174" y="1154"/>
                  </a:lnTo>
                  <a:lnTo>
                    <a:pt x="2176" y="1126"/>
                  </a:lnTo>
                  <a:lnTo>
                    <a:pt x="2177" y="1098"/>
                  </a:lnTo>
                  <a:lnTo>
                    <a:pt x="2177" y="1069"/>
                  </a:lnTo>
                  <a:lnTo>
                    <a:pt x="2177" y="1042"/>
                  </a:lnTo>
                  <a:lnTo>
                    <a:pt x="2176" y="1015"/>
                  </a:lnTo>
                  <a:lnTo>
                    <a:pt x="2174" y="989"/>
                  </a:lnTo>
                  <a:lnTo>
                    <a:pt x="2171" y="962"/>
                  </a:lnTo>
                  <a:lnTo>
                    <a:pt x="2168" y="936"/>
                  </a:lnTo>
                  <a:lnTo>
                    <a:pt x="2165" y="911"/>
                  </a:lnTo>
                  <a:lnTo>
                    <a:pt x="2161" y="885"/>
                  </a:lnTo>
                  <a:lnTo>
                    <a:pt x="2156" y="860"/>
                  </a:lnTo>
                  <a:lnTo>
                    <a:pt x="2151" y="834"/>
                  </a:lnTo>
                  <a:lnTo>
                    <a:pt x="2144" y="810"/>
                  </a:lnTo>
                  <a:lnTo>
                    <a:pt x="2138" y="785"/>
                  </a:lnTo>
                  <a:lnTo>
                    <a:pt x="2131" y="761"/>
                  </a:lnTo>
                  <a:lnTo>
                    <a:pt x="2122" y="737"/>
                  </a:lnTo>
                  <a:lnTo>
                    <a:pt x="2114" y="713"/>
                  </a:lnTo>
                  <a:lnTo>
                    <a:pt x="2104" y="689"/>
                  </a:lnTo>
                  <a:lnTo>
                    <a:pt x="2094" y="666"/>
                  </a:lnTo>
                  <a:lnTo>
                    <a:pt x="2083" y="642"/>
                  </a:lnTo>
                  <a:lnTo>
                    <a:pt x="2072" y="619"/>
                  </a:lnTo>
                  <a:lnTo>
                    <a:pt x="2060" y="596"/>
                  </a:lnTo>
                  <a:lnTo>
                    <a:pt x="2048" y="573"/>
                  </a:lnTo>
                  <a:lnTo>
                    <a:pt x="2035" y="551"/>
                  </a:lnTo>
                  <a:lnTo>
                    <a:pt x="2021" y="529"/>
                  </a:lnTo>
                  <a:lnTo>
                    <a:pt x="2007" y="507"/>
                  </a:lnTo>
                  <a:lnTo>
                    <a:pt x="1991" y="485"/>
                  </a:lnTo>
                  <a:lnTo>
                    <a:pt x="1975" y="464"/>
                  </a:lnTo>
                  <a:lnTo>
                    <a:pt x="1960" y="443"/>
                  </a:lnTo>
                  <a:lnTo>
                    <a:pt x="1943" y="422"/>
                  </a:lnTo>
                  <a:lnTo>
                    <a:pt x="1925" y="401"/>
                  </a:lnTo>
                  <a:lnTo>
                    <a:pt x="1906" y="380"/>
                  </a:lnTo>
                  <a:lnTo>
                    <a:pt x="1888" y="360"/>
                  </a:lnTo>
                  <a:lnTo>
                    <a:pt x="1868" y="339"/>
                  </a:lnTo>
                  <a:lnTo>
                    <a:pt x="1848" y="319"/>
                  </a:lnTo>
                  <a:lnTo>
                    <a:pt x="1827" y="299"/>
                  </a:lnTo>
                  <a:lnTo>
                    <a:pt x="1806" y="281"/>
                  </a:lnTo>
                  <a:lnTo>
                    <a:pt x="1785" y="262"/>
                  </a:lnTo>
                  <a:lnTo>
                    <a:pt x="1763" y="244"/>
                  </a:lnTo>
                  <a:lnTo>
                    <a:pt x="1741" y="227"/>
                  </a:lnTo>
                  <a:lnTo>
                    <a:pt x="1719" y="210"/>
                  </a:lnTo>
                  <a:lnTo>
                    <a:pt x="1697" y="195"/>
                  </a:lnTo>
                  <a:lnTo>
                    <a:pt x="1675" y="179"/>
                  </a:lnTo>
                  <a:lnTo>
                    <a:pt x="1652" y="164"/>
                  </a:lnTo>
                  <a:lnTo>
                    <a:pt x="1630" y="150"/>
                  </a:lnTo>
                  <a:lnTo>
                    <a:pt x="1607" y="137"/>
                  </a:lnTo>
                  <a:lnTo>
                    <a:pt x="1584" y="124"/>
                  </a:lnTo>
                  <a:lnTo>
                    <a:pt x="1560" y="112"/>
                  </a:lnTo>
                  <a:lnTo>
                    <a:pt x="1536" y="100"/>
                  </a:lnTo>
                  <a:lnTo>
                    <a:pt x="1513" y="90"/>
                  </a:lnTo>
                  <a:lnTo>
                    <a:pt x="1489" y="79"/>
                  </a:lnTo>
                  <a:lnTo>
                    <a:pt x="1463" y="70"/>
                  </a:lnTo>
                  <a:lnTo>
                    <a:pt x="1439" y="61"/>
                  </a:lnTo>
                  <a:lnTo>
                    <a:pt x="1414" y="53"/>
                  </a:lnTo>
                  <a:lnTo>
                    <a:pt x="1389" y="45"/>
                  </a:lnTo>
                  <a:lnTo>
                    <a:pt x="1364" y="37"/>
                  </a:lnTo>
                  <a:lnTo>
                    <a:pt x="1338" y="31"/>
                  </a:lnTo>
                  <a:lnTo>
                    <a:pt x="1312" y="26"/>
                  </a:lnTo>
                  <a:lnTo>
                    <a:pt x="1286" y="20"/>
                  </a:lnTo>
                  <a:lnTo>
                    <a:pt x="1260" y="15"/>
                  </a:lnTo>
                  <a:lnTo>
                    <a:pt x="1233" y="11"/>
                  </a:lnTo>
                  <a:lnTo>
                    <a:pt x="1206" y="8"/>
                  </a:lnTo>
                  <a:lnTo>
                    <a:pt x="1179" y="6"/>
                  </a:lnTo>
                  <a:lnTo>
                    <a:pt x="1152" y="3"/>
                  </a:lnTo>
                  <a:lnTo>
                    <a:pt x="1125" y="2"/>
                  </a:lnTo>
                  <a:lnTo>
                    <a:pt x="1096" y="0"/>
                  </a:lnTo>
                  <a:lnTo>
                    <a:pt x="1068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xtLst/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31" name="Freeform 180"/>
            <p:cNvSpPr/>
            <p:nvPr/>
          </p:nvSpPr>
          <p:spPr bwMode="auto">
            <a:xfrm>
              <a:off x="3873" y="4607"/>
              <a:ext cx="137" cy="138"/>
            </a:xfrm>
            <a:custGeom>
              <a:gdLst>
                <a:gd fmla="*/ 30 w 2188" name="T0"/>
                <a:gd fmla="*/ 10 h 2205" name="T1"/>
                <a:gd fmla="*/ 25 w 2188" name="T2"/>
                <a:gd fmla="*/ 14 h 2205" name="T3"/>
                <a:gd fmla="*/ 20 w 2188" name="T4"/>
                <a:gd fmla="*/ 19 h 2205" name="T5"/>
                <a:gd fmla="*/ 16 w 2188" name="T6"/>
                <a:gd fmla="*/ 24 h 2205" name="T7"/>
                <a:gd fmla="*/ 12 w 2188" name="T8"/>
                <a:gd fmla="*/ 29 h 2205" name="T9"/>
                <a:gd fmla="*/ 8 w 2188" name="T10"/>
                <a:gd fmla="*/ 35 h 2205" name="T11"/>
                <a:gd fmla="*/ 6 w 2188" name="T12"/>
                <a:gd fmla="*/ 41 h 2205" name="T13"/>
                <a:gd fmla="*/ 3 w 2188" name="T14"/>
                <a:gd fmla="*/ 47 h 2205" name="T15"/>
                <a:gd fmla="*/ 1 w 2188" name="T16"/>
                <a:gd fmla="*/ 54 h 2205" name="T17"/>
                <a:gd fmla="*/ 0 w 2188" name="T18"/>
                <a:gd fmla="*/ 61 h 2205" name="T19"/>
                <a:gd fmla="*/ 0 w 2188" name="T20"/>
                <a:gd fmla="*/ 67 h 2205" name="T21"/>
                <a:gd fmla="*/ 0 w 2188" name="T22"/>
                <a:gd fmla="*/ 74 h 2205" name="T23"/>
                <a:gd fmla="*/ 1 w 2188" name="T24"/>
                <a:gd fmla="*/ 80 h 2205" name="T25"/>
                <a:gd fmla="*/ 3 w 2188" name="T26"/>
                <a:gd fmla="*/ 86 h 2205" name="T27"/>
                <a:gd fmla="*/ 6 w 2188" name="T28"/>
                <a:gd fmla="*/ 92 h 2205" name="T29"/>
                <a:gd fmla="*/ 9 w 2188" name="T30"/>
                <a:gd fmla="*/ 98 h 2205" name="T31"/>
                <a:gd fmla="*/ 12 w 2188" name="T32"/>
                <a:gd fmla="*/ 104 h 2205" name="T33"/>
                <a:gd fmla="*/ 16 w 2188" name="T34"/>
                <a:gd fmla="*/ 110 h 2205" name="T35"/>
                <a:gd fmla="*/ 20 w 2188" name="T36"/>
                <a:gd fmla="*/ 115 h 2205" name="T37"/>
                <a:gd fmla="*/ 24 w 2188" name="T38"/>
                <a:gd fmla="*/ 120 h 2205" name="T39"/>
                <a:gd fmla="*/ 29 w 2188" name="T40"/>
                <a:gd fmla="*/ 124 h 2205" name="T41"/>
                <a:gd fmla="*/ 35 w 2188" name="T42"/>
                <a:gd fmla="*/ 128 h 2205" name="T43"/>
                <a:gd fmla="*/ 41 w 2188" name="T44"/>
                <a:gd fmla="*/ 131 h 2205" name="T45"/>
                <a:gd fmla="*/ 47 w 2188" name="T46"/>
                <a:gd fmla="*/ 134 h 2205" name="T47"/>
                <a:gd fmla="*/ 53 w 2188" name="T48"/>
                <a:gd fmla="*/ 136 h 2205" name="T49"/>
                <a:gd fmla="*/ 60 w 2188" name="T50"/>
                <a:gd fmla="*/ 137 h 2205" name="T51"/>
                <a:gd fmla="*/ 67 w 2188" name="T52"/>
                <a:gd fmla="*/ 138 h 2205" name="T53"/>
                <a:gd fmla="*/ 73 w 2188" name="T54"/>
                <a:gd fmla="*/ 138 h 2205" name="T55"/>
                <a:gd fmla="*/ 80 w 2188" name="T56"/>
                <a:gd fmla="*/ 137 h 2205" name="T57"/>
                <a:gd fmla="*/ 87 w 2188" name="T58"/>
                <a:gd fmla="*/ 135 h 2205" name="T59"/>
                <a:gd fmla="*/ 93 w 2188" name="T60"/>
                <a:gd fmla="*/ 133 h 2205" name="T61"/>
                <a:gd fmla="*/ 100 w 2188" name="T62"/>
                <a:gd fmla="*/ 130 h 2205" name="T63"/>
                <a:gd fmla="*/ 111 w 2188" name="T64"/>
                <a:gd fmla="*/ 123 h 2205" name="T65"/>
                <a:gd fmla="*/ 122 w 2188" name="T66"/>
                <a:gd fmla="*/ 113 h 2205" name="T67"/>
                <a:gd fmla="*/ 129 w 2188" name="T68"/>
                <a:gd fmla="*/ 103 h 2205" name="T69"/>
                <a:gd fmla="*/ 134 w 2188" name="T70"/>
                <a:gd fmla="*/ 93 h 2205" name="T71"/>
                <a:gd fmla="*/ 137 w 2188" name="T72"/>
                <a:gd fmla="*/ 81 h 2205" name="T73"/>
                <a:gd fmla="*/ 137 w 2188" name="T74"/>
                <a:gd fmla="*/ 68 h 2205" name="T75"/>
                <a:gd fmla="*/ 134 w 2188" name="T76"/>
                <a:gd fmla="*/ 55 h 2205" name="T77"/>
                <a:gd fmla="*/ 128 w 2188" name="T78"/>
                <a:gd fmla="*/ 40 h 2205" name="T79"/>
                <a:gd fmla="*/ 124 w 2188" name="T80"/>
                <a:gd fmla="*/ 32 h 2205" name="T81"/>
                <a:gd fmla="*/ 121 w 2188" name="T82"/>
                <a:gd fmla="*/ 27 h 2205" name="T83"/>
                <a:gd fmla="*/ 116 w 2188" name="T84"/>
                <a:gd fmla="*/ 22 h 2205" name="T85"/>
                <a:gd fmla="*/ 112 w 2188" name="T86"/>
                <a:gd fmla="*/ 17 h 2205" name="T87"/>
                <a:gd fmla="*/ 107 w 2188" name="T88"/>
                <a:gd fmla="*/ 13 h 2205" name="T89"/>
                <a:gd fmla="*/ 101 w 2188" name="T90"/>
                <a:gd fmla="*/ 10 h 2205" name="T91"/>
                <a:gd fmla="*/ 95 w 2188" name="T92"/>
                <a:gd fmla="*/ 7 h 2205" name="T93"/>
                <a:gd fmla="*/ 89 w 2188" name="T94"/>
                <a:gd fmla="*/ 4 h 2205" name="T95"/>
                <a:gd fmla="*/ 82 w 2188" name="T96"/>
                <a:gd fmla="*/ 2 h 2205" name="T97"/>
                <a:gd fmla="*/ 75 w 2188" name="T98"/>
                <a:gd fmla="*/ 1 h 2205" name="T99"/>
                <a:gd fmla="*/ 68 w 2188" name="T100"/>
                <a:gd fmla="*/ 0 h 2205" name="T101"/>
                <a:gd fmla="*/ 62 w 2188" name="T102"/>
                <a:gd fmla="*/ 0 h 2205" name="T103"/>
                <a:gd fmla="*/ 55 w 2188" name="T104"/>
                <a:gd fmla="*/ 1 h 2205" name="T105"/>
                <a:gd fmla="*/ 49 w 2188" name="T106"/>
                <a:gd fmla="*/ 2 h 2205" name="T107"/>
                <a:gd fmla="*/ 42 w 2188" name="T108"/>
                <a:gd fmla="*/ 4 h 2205" name="T109"/>
                <a:gd fmla="*/ 36 w 2188" name="T110"/>
                <a:gd fmla="*/ 7 h 2205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b" l="0" r="r" t="0"/>
              <a:pathLst>
                <a:path h="2205" w="2188">
                  <a:moveTo>
                    <a:pt x="550" y="118"/>
                  </a:moveTo>
                  <a:lnTo>
                    <a:pt x="526" y="132"/>
                  </a:lnTo>
                  <a:lnTo>
                    <a:pt x="503" y="148"/>
                  </a:lnTo>
                  <a:lnTo>
                    <a:pt x="481" y="164"/>
                  </a:lnTo>
                  <a:lnTo>
                    <a:pt x="459" y="180"/>
                  </a:lnTo>
                  <a:lnTo>
                    <a:pt x="437" y="196"/>
                  </a:lnTo>
                  <a:lnTo>
                    <a:pt x="416" y="213"/>
                  </a:lnTo>
                  <a:lnTo>
                    <a:pt x="395" y="230"/>
                  </a:lnTo>
                  <a:lnTo>
                    <a:pt x="375" y="248"/>
                  </a:lnTo>
                  <a:lnTo>
                    <a:pt x="356" y="266"/>
                  </a:lnTo>
                  <a:lnTo>
                    <a:pt x="337" y="283"/>
                  </a:lnTo>
                  <a:lnTo>
                    <a:pt x="318" y="302"/>
                  </a:lnTo>
                  <a:lnTo>
                    <a:pt x="300" y="321"/>
                  </a:lnTo>
                  <a:lnTo>
                    <a:pt x="283" y="341"/>
                  </a:lnTo>
                  <a:lnTo>
                    <a:pt x="266" y="361"/>
                  </a:lnTo>
                  <a:lnTo>
                    <a:pt x="249" y="381"/>
                  </a:lnTo>
                  <a:lnTo>
                    <a:pt x="233" y="401"/>
                  </a:lnTo>
                  <a:lnTo>
                    <a:pt x="217" y="423"/>
                  </a:lnTo>
                  <a:lnTo>
                    <a:pt x="203" y="444"/>
                  </a:lnTo>
                  <a:lnTo>
                    <a:pt x="188" y="466"/>
                  </a:lnTo>
                  <a:lnTo>
                    <a:pt x="174" y="488"/>
                  </a:lnTo>
                  <a:lnTo>
                    <a:pt x="161" y="510"/>
                  </a:lnTo>
                  <a:lnTo>
                    <a:pt x="147" y="533"/>
                  </a:lnTo>
                  <a:lnTo>
                    <a:pt x="135" y="556"/>
                  </a:lnTo>
                  <a:lnTo>
                    <a:pt x="123" y="580"/>
                  </a:lnTo>
                  <a:lnTo>
                    <a:pt x="112" y="604"/>
                  </a:lnTo>
                  <a:lnTo>
                    <a:pt x="100" y="629"/>
                  </a:lnTo>
                  <a:lnTo>
                    <a:pt x="90" y="654"/>
                  </a:lnTo>
                  <a:lnTo>
                    <a:pt x="79" y="679"/>
                  </a:lnTo>
                  <a:lnTo>
                    <a:pt x="70" y="705"/>
                  </a:lnTo>
                  <a:lnTo>
                    <a:pt x="60" y="731"/>
                  </a:lnTo>
                  <a:lnTo>
                    <a:pt x="52" y="758"/>
                  </a:lnTo>
                  <a:lnTo>
                    <a:pt x="43" y="784"/>
                  </a:lnTo>
                  <a:lnTo>
                    <a:pt x="36" y="811"/>
                  </a:lnTo>
                  <a:lnTo>
                    <a:pt x="29" y="838"/>
                  </a:lnTo>
                  <a:lnTo>
                    <a:pt x="23" y="865"/>
                  </a:lnTo>
                  <a:lnTo>
                    <a:pt x="18" y="892"/>
                  </a:lnTo>
                  <a:lnTo>
                    <a:pt x="13" y="918"/>
                  </a:lnTo>
                  <a:lnTo>
                    <a:pt x="9" y="944"/>
                  </a:lnTo>
                  <a:lnTo>
                    <a:pt x="6" y="970"/>
                  </a:lnTo>
                  <a:lnTo>
                    <a:pt x="4" y="997"/>
                  </a:lnTo>
                  <a:lnTo>
                    <a:pt x="1" y="1023"/>
                  </a:lnTo>
                  <a:lnTo>
                    <a:pt x="0" y="1049"/>
                  </a:lnTo>
                  <a:lnTo>
                    <a:pt x="0" y="1075"/>
                  </a:lnTo>
                  <a:lnTo>
                    <a:pt x="0" y="1101"/>
                  </a:lnTo>
                  <a:lnTo>
                    <a:pt x="1" y="1127"/>
                  </a:lnTo>
                  <a:lnTo>
                    <a:pt x="4" y="1152"/>
                  </a:lnTo>
                  <a:lnTo>
                    <a:pt x="6" y="1178"/>
                  </a:lnTo>
                  <a:lnTo>
                    <a:pt x="9" y="1203"/>
                  </a:lnTo>
                  <a:lnTo>
                    <a:pt x="13" y="1229"/>
                  </a:lnTo>
                  <a:lnTo>
                    <a:pt x="17" y="1254"/>
                  </a:lnTo>
                  <a:lnTo>
                    <a:pt x="22" y="1279"/>
                  </a:lnTo>
                  <a:lnTo>
                    <a:pt x="28" y="1304"/>
                  </a:lnTo>
                  <a:lnTo>
                    <a:pt x="35" y="1328"/>
                  </a:lnTo>
                  <a:lnTo>
                    <a:pt x="42" y="1353"/>
                  </a:lnTo>
                  <a:lnTo>
                    <a:pt x="50" y="1378"/>
                  </a:lnTo>
                  <a:lnTo>
                    <a:pt x="59" y="1403"/>
                  </a:lnTo>
                  <a:lnTo>
                    <a:pt x="69" y="1427"/>
                  </a:lnTo>
                  <a:lnTo>
                    <a:pt x="78" y="1451"/>
                  </a:lnTo>
                  <a:lnTo>
                    <a:pt x="90" y="1475"/>
                  </a:lnTo>
                  <a:lnTo>
                    <a:pt x="101" y="1499"/>
                  </a:lnTo>
                  <a:lnTo>
                    <a:pt x="113" y="1523"/>
                  </a:lnTo>
                  <a:lnTo>
                    <a:pt x="126" y="1547"/>
                  </a:lnTo>
                  <a:lnTo>
                    <a:pt x="140" y="1572"/>
                  </a:lnTo>
                  <a:lnTo>
                    <a:pt x="154" y="1595"/>
                  </a:lnTo>
                  <a:lnTo>
                    <a:pt x="166" y="1620"/>
                  </a:lnTo>
                  <a:lnTo>
                    <a:pt x="180" y="1644"/>
                  </a:lnTo>
                  <a:lnTo>
                    <a:pt x="192" y="1668"/>
                  </a:lnTo>
                  <a:lnTo>
                    <a:pt x="207" y="1692"/>
                  </a:lnTo>
                  <a:lnTo>
                    <a:pt x="221" y="1715"/>
                  </a:lnTo>
                  <a:lnTo>
                    <a:pt x="235" y="1737"/>
                  </a:lnTo>
                  <a:lnTo>
                    <a:pt x="251" y="1759"/>
                  </a:lnTo>
                  <a:lnTo>
                    <a:pt x="267" y="1781"/>
                  </a:lnTo>
                  <a:lnTo>
                    <a:pt x="283" y="1802"/>
                  </a:lnTo>
                  <a:lnTo>
                    <a:pt x="299" y="1823"/>
                  </a:lnTo>
                  <a:lnTo>
                    <a:pt x="316" y="1843"/>
                  </a:lnTo>
                  <a:lnTo>
                    <a:pt x="334" y="1862"/>
                  </a:lnTo>
                  <a:lnTo>
                    <a:pt x="352" y="1882"/>
                  </a:lnTo>
                  <a:lnTo>
                    <a:pt x="370" y="1900"/>
                  </a:lnTo>
                  <a:lnTo>
                    <a:pt x="388" y="1918"/>
                  </a:lnTo>
                  <a:lnTo>
                    <a:pt x="407" y="1936"/>
                  </a:lnTo>
                  <a:lnTo>
                    <a:pt x="427" y="1952"/>
                  </a:lnTo>
                  <a:lnTo>
                    <a:pt x="447" y="1969"/>
                  </a:lnTo>
                  <a:lnTo>
                    <a:pt x="467" y="1985"/>
                  </a:lnTo>
                  <a:lnTo>
                    <a:pt x="488" y="2001"/>
                  </a:lnTo>
                  <a:lnTo>
                    <a:pt x="510" y="2015"/>
                  </a:lnTo>
                  <a:lnTo>
                    <a:pt x="531" y="2030"/>
                  </a:lnTo>
                  <a:lnTo>
                    <a:pt x="554" y="2045"/>
                  </a:lnTo>
                  <a:lnTo>
                    <a:pt x="576" y="2057"/>
                  </a:lnTo>
                  <a:lnTo>
                    <a:pt x="599" y="2071"/>
                  </a:lnTo>
                  <a:lnTo>
                    <a:pt x="623" y="2083"/>
                  </a:lnTo>
                  <a:lnTo>
                    <a:pt x="648" y="2095"/>
                  </a:lnTo>
                  <a:lnTo>
                    <a:pt x="672" y="2107"/>
                  </a:lnTo>
                  <a:lnTo>
                    <a:pt x="697" y="2118"/>
                  </a:lnTo>
                  <a:lnTo>
                    <a:pt x="722" y="2129"/>
                  </a:lnTo>
                  <a:lnTo>
                    <a:pt x="747" y="2138"/>
                  </a:lnTo>
                  <a:lnTo>
                    <a:pt x="774" y="2147"/>
                  </a:lnTo>
                  <a:lnTo>
                    <a:pt x="801" y="2156"/>
                  </a:lnTo>
                  <a:lnTo>
                    <a:pt x="827" y="2164"/>
                  </a:lnTo>
                  <a:lnTo>
                    <a:pt x="853" y="2172"/>
                  </a:lnTo>
                  <a:lnTo>
                    <a:pt x="880" y="2179"/>
                  </a:lnTo>
                  <a:lnTo>
                    <a:pt x="907" y="2184"/>
                  </a:lnTo>
                  <a:lnTo>
                    <a:pt x="933" y="2189"/>
                  </a:lnTo>
                  <a:lnTo>
                    <a:pt x="959" y="2194"/>
                  </a:lnTo>
                  <a:lnTo>
                    <a:pt x="986" y="2198"/>
                  </a:lnTo>
                  <a:lnTo>
                    <a:pt x="1013" y="2201"/>
                  </a:lnTo>
                  <a:lnTo>
                    <a:pt x="1039" y="2203"/>
                  </a:lnTo>
                  <a:lnTo>
                    <a:pt x="1065" y="2204"/>
                  </a:lnTo>
                  <a:lnTo>
                    <a:pt x="1092" y="2205"/>
                  </a:lnTo>
                  <a:lnTo>
                    <a:pt x="1119" y="2205"/>
                  </a:lnTo>
                  <a:lnTo>
                    <a:pt x="1145" y="2204"/>
                  </a:lnTo>
                  <a:lnTo>
                    <a:pt x="1172" y="2202"/>
                  </a:lnTo>
                  <a:lnTo>
                    <a:pt x="1198" y="2200"/>
                  </a:lnTo>
                  <a:lnTo>
                    <a:pt x="1226" y="2197"/>
                  </a:lnTo>
                  <a:lnTo>
                    <a:pt x="1252" y="2194"/>
                  </a:lnTo>
                  <a:lnTo>
                    <a:pt x="1278" y="2188"/>
                  </a:lnTo>
                  <a:lnTo>
                    <a:pt x="1305" y="2183"/>
                  </a:lnTo>
                  <a:lnTo>
                    <a:pt x="1331" y="2178"/>
                  </a:lnTo>
                  <a:lnTo>
                    <a:pt x="1359" y="2171"/>
                  </a:lnTo>
                  <a:lnTo>
                    <a:pt x="1385" y="2163"/>
                  </a:lnTo>
                  <a:lnTo>
                    <a:pt x="1412" y="2155"/>
                  </a:lnTo>
                  <a:lnTo>
                    <a:pt x="1438" y="2145"/>
                  </a:lnTo>
                  <a:lnTo>
                    <a:pt x="1466" y="2136"/>
                  </a:lnTo>
                  <a:lnTo>
                    <a:pt x="1493" y="2125"/>
                  </a:lnTo>
                  <a:lnTo>
                    <a:pt x="1519" y="2114"/>
                  </a:lnTo>
                  <a:lnTo>
                    <a:pt x="1546" y="2102"/>
                  </a:lnTo>
                  <a:lnTo>
                    <a:pt x="1574" y="2090"/>
                  </a:lnTo>
                  <a:lnTo>
                    <a:pt x="1601" y="2076"/>
                  </a:lnTo>
                  <a:lnTo>
                    <a:pt x="1627" y="2061"/>
                  </a:lnTo>
                  <a:lnTo>
                    <a:pt x="1681" y="2029"/>
                  </a:lnTo>
                  <a:lnTo>
                    <a:pt x="1731" y="1994"/>
                  </a:lnTo>
                  <a:lnTo>
                    <a:pt x="1778" y="1960"/>
                  </a:lnTo>
                  <a:lnTo>
                    <a:pt x="1823" y="1925"/>
                  </a:lnTo>
                  <a:lnTo>
                    <a:pt x="1865" y="1888"/>
                  </a:lnTo>
                  <a:lnTo>
                    <a:pt x="1905" y="1852"/>
                  </a:lnTo>
                  <a:lnTo>
                    <a:pt x="1942" y="1813"/>
                  </a:lnTo>
                  <a:lnTo>
                    <a:pt x="1977" y="1774"/>
                  </a:lnTo>
                  <a:lnTo>
                    <a:pt x="2009" y="1734"/>
                  </a:lnTo>
                  <a:lnTo>
                    <a:pt x="2038" y="1694"/>
                  </a:lnTo>
                  <a:lnTo>
                    <a:pt x="2065" y="1652"/>
                  </a:lnTo>
                  <a:lnTo>
                    <a:pt x="2089" y="1610"/>
                  </a:lnTo>
                  <a:lnTo>
                    <a:pt x="2111" y="1567"/>
                  </a:lnTo>
                  <a:lnTo>
                    <a:pt x="2130" y="1523"/>
                  </a:lnTo>
                  <a:lnTo>
                    <a:pt x="2145" y="1478"/>
                  </a:lnTo>
                  <a:lnTo>
                    <a:pt x="2159" y="1432"/>
                  </a:lnTo>
                  <a:lnTo>
                    <a:pt x="2171" y="1386"/>
                  </a:lnTo>
                  <a:lnTo>
                    <a:pt x="2179" y="1339"/>
                  </a:lnTo>
                  <a:lnTo>
                    <a:pt x="2185" y="1290"/>
                  </a:lnTo>
                  <a:lnTo>
                    <a:pt x="2188" y="1241"/>
                  </a:lnTo>
                  <a:lnTo>
                    <a:pt x="2188" y="1191"/>
                  </a:lnTo>
                  <a:lnTo>
                    <a:pt x="2187" y="1140"/>
                  </a:lnTo>
                  <a:lnTo>
                    <a:pt x="2182" y="1089"/>
                  </a:lnTo>
                  <a:lnTo>
                    <a:pt x="2175" y="1036"/>
                  </a:lnTo>
                  <a:lnTo>
                    <a:pt x="2165" y="983"/>
                  </a:lnTo>
                  <a:lnTo>
                    <a:pt x="2153" y="929"/>
                  </a:lnTo>
                  <a:lnTo>
                    <a:pt x="2138" y="873"/>
                  </a:lnTo>
                  <a:lnTo>
                    <a:pt x="2120" y="817"/>
                  </a:lnTo>
                  <a:lnTo>
                    <a:pt x="2100" y="761"/>
                  </a:lnTo>
                  <a:lnTo>
                    <a:pt x="2077" y="703"/>
                  </a:lnTo>
                  <a:lnTo>
                    <a:pt x="2052" y="644"/>
                  </a:lnTo>
                  <a:lnTo>
                    <a:pt x="2024" y="584"/>
                  </a:lnTo>
                  <a:lnTo>
                    <a:pt x="2011" y="560"/>
                  </a:lnTo>
                  <a:lnTo>
                    <a:pt x="1998" y="536"/>
                  </a:lnTo>
                  <a:lnTo>
                    <a:pt x="1984" y="513"/>
                  </a:lnTo>
                  <a:lnTo>
                    <a:pt x="1970" y="490"/>
                  </a:lnTo>
                  <a:lnTo>
                    <a:pt x="1956" y="468"/>
                  </a:lnTo>
                  <a:lnTo>
                    <a:pt x="1941" y="446"/>
                  </a:lnTo>
                  <a:lnTo>
                    <a:pt x="1925" y="425"/>
                  </a:lnTo>
                  <a:lnTo>
                    <a:pt x="1909" y="404"/>
                  </a:lnTo>
                  <a:lnTo>
                    <a:pt x="1894" y="384"/>
                  </a:lnTo>
                  <a:lnTo>
                    <a:pt x="1877" y="364"/>
                  </a:lnTo>
                  <a:lnTo>
                    <a:pt x="1859" y="345"/>
                  </a:lnTo>
                  <a:lnTo>
                    <a:pt x="1841" y="326"/>
                  </a:lnTo>
                  <a:lnTo>
                    <a:pt x="1823" y="308"/>
                  </a:lnTo>
                  <a:lnTo>
                    <a:pt x="1805" y="290"/>
                  </a:lnTo>
                  <a:lnTo>
                    <a:pt x="1786" y="273"/>
                  </a:lnTo>
                  <a:lnTo>
                    <a:pt x="1766" y="256"/>
                  </a:lnTo>
                  <a:lnTo>
                    <a:pt x="1746" y="239"/>
                  </a:lnTo>
                  <a:lnTo>
                    <a:pt x="1725" y="224"/>
                  </a:lnTo>
                  <a:lnTo>
                    <a:pt x="1704" y="209"/>
                  </a:lnTo>
                  <a:lnTo>
                    <a:pt x="1683" y="194"/>
                  </a:lnTo>
                  <a:lnTo>
                    <a:pt x="1661" y="180"/>
                  </a:lnTo>
                  <a:lnTo>
                    <a:pt x="1638" y="166"/>
                  </a:lnTo>
                  <a:lnTo>
                    <a:pt x="1616" y="152"/>
                  </a:lnTo>
                  <a:lnTo>
                    <a:pt x="1592" y="140"/>
                  </a:lnTo>
                  <a:lnTo>
                    <a:pt x="1569" y="127"/>
                  </a:lnTo>
                  <a:lnTo>
                    <a:pt x="1543" y="116"/>
                  </a:lnTo>
                  <a:lnTo>
                    <a:pt x="1519" y="105"/>
                  </a:lnTo>
                  <a:lnTo>
                    <a:pt x="1494" y="94"/>
                  </a:lnTo>
                  <a:lnTo>
                    <a:pt x="1468" y="84"/>
                  </a:lnTo>
                  <a:lnTo>
                    <a:pt x="1442" y="74"/>
                  </a:lnTo>
                  <a:lnTo>
                    <a:pt x="1415" y="65"/>
                  </a:lnTo>
                  <a:lnTo>
                    <a:pt x="1388" y="56"/>
                  </a:lnTo>
                  <a:lnTo>
                    <a:pt x="1361" y="48"/>
                  </a:lnTo>
                  <a:lnTo>
                    <a:pt x="1334" y="40"/>
                  </a:lnTo>
                  <a:lnTo>
                    <a:pt x="1307" y="34"/>
                  </a:lnTo>
                  <a:lnTo>
                    <a:pt x="1280" y="27"/>
                  </a:lnTo>
                  <a:lnTo>
                    <a:pt x="1253" y="21"/>
                  </a:lnTo>
                  <a:lnTo>
                    <a:pt x="1227" y="17"/>
                  </a:lnTo>
                  <a:lnTo>
                    <a:pt x="1199" y="12"/>
                  </a:lnTo>
                  <a:lnTo>
                    <a:pt x="1173" y="9"/>
                  </a:lnTo>
                  <a:lnTo>
                    <a:pt x="1146" y="5"/>
                  </a:lnTo>
                  <a:lnTo>
                    <a:pt x="1120" y="3"/>
                  </a:lnTo>
                  <a:lnTo>
                    <a:pt x="1093" y="1"/>
                  </a:lnTo>
                  <a:lnTo>
                    <a:pt x="1066" y="0"/>
                  </a:lnTo>
                  <a:lnTo>
                    <a:pt x="1040" y="0"/>
                  </a:lnTo>
                  <a:lnTo>
                    <a:pt x="1014" y="0"/>
                  </a:lnTo>
                  <a:lnTo>
                    <a:pt x="987" y="1"/>
                  </a:lnTo>
                  <a:lnTo>
                    <a:pt x="961" y="3"/>
                  </a:lnTo>
                  <a:lnTo>
                    <a:pt x="935" y="5"/>
                  </a:lnTo>
                  <a:lnTo>
                    <a:pt x="909" y="9"/>
                  </a:lnTo>
                  <a:lnTo>
                    <a:pt x="883" y="12"/>
                  </a:lnTo>
                  <a:lnTo>
                    <a:pt x="856" y="16"/>
                  </a:lnTo>
                  <a:lnTo>
                    <a:pt x="830" y="21"/>
                  </a:lnTo>
                  <a:lnTo>
                    <a:pt x="805" y="26"/>
                  </a:lnTo>
                  <a:lnTo>
                    <a:pt x="779" y="33"/>
                  </a:lnTo>
                  <a:lnTo>
                    <a:pt x="752" y="39"/>
                  </a:lnTo>
                  <a:lnTo>
                    <a:pt x="727" y="47"/>
                  </a:lnTo>
                  <a:lnTo>
                    <a:pt x="702" y="55"/>
                  </a:lnTo>
                  <a:lnTo>
                    <a:pt x="676" y="64"/>
                  </a:lnTo>
                  <a:lnTo>
                    <a:pt x="651" y="74"/>
                  </a:lnTo>
                  <a:lnTo>
                    <a:pt x="626" y="83"/>
                  </a:lnTo>
                  <a:lnTo>
                    <a:pt x="600" y="95"/>
                  </a:lnTo>
                  <a:lnTo>
                    <a:pt x="575" y="106"/>
                  </a:lnTo>
                  <a:lnTo>
                    <a:pt x="550" y="11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 w="3175">
              <a:noFill/>
              <a:prstDash val="solid"/>
              <a:round/>
            </a:ln>
            <a:extLst/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</p:grpSp>
      <p:grpSp>
        <p:nvGrpSpPr>
          <p:cNvPr id="32" name="Group 331"/>
          <p:cNvGrpSpPr/>
          <p:nvPr/>
        </p:nvGrpSpPr>
        <p:grpSpPr>
          <a:xfrm>
            <a:off x="5897167" y="3233335"/>
            <a:ext cx="505728" cy="466403"/>
            <a:chOff x="2100" y="1440"/>
            <a:chExt cx="1560" cy="1440"/>
          </a:xfrm>
          <a:solidFill>
            <a:schemeClr val="bg1">
              <a:lumMod val="95000"/>
            </a:schemeClr>
          </a:solidFill>
        </p:grpSpPr>
        <p:sp>
          <p:nvSpPr>
            <p:cNvPr id="33" name="Freeform 332"/>
            <p:cNvSpPr>
              <a:spLocks noEditPoints="1"/>
            </p:cNvSpPr>
            <p:nvPr/>
          </p:nvSpPr>
          <p:spPr bwMode="auto">
            <a:xfrm>
              <a:off x="2100" y="1974"/>
              <a:ext cx="904" cy="820"/>
            </a:xfrm>
            <a:custGeom>
              <a:gdLst>
                <a:gd fmla="*/ 642 w 904" name="T0"/>
                <a:gd fmla="*/ 356 h 820" name="T1"/>
                <a:gd fmla="*/ 456 w 904" name="T2"/>
                <a:gd fmla="*/ 470 h 820" name="T3"/>
                <a:gd fmla="*/ 736 w 904" name="T4"/>
                <a:gd fmla="*/ 654 h 820" name="T5"/>
                <a:gd fmla="*/ 600 w 904" name="T6"/>
                <a:gd fmla="*/ 790 h 820" name="T7"/>
                <a:gd fmla="*/ 556 w 904" name="T8"/>
                <a:gd fmla="*/ 784 h 820" name="T9"/>
                <a:gd fmla="*/ 492 w 904" name="T10"/>
                <a:gd fmla="*/ 770 h 820" name="T11"/>
                <a:gd fmla="*/ 468 w 904" name="T12"/>
                <a:gd fmla="*/ 760 h 820" name="T13"/>
                <a:gd fmla="*/ 426 w 904" name="T14"/>
                <a:gd fmla="*/ 726 h 820" name="T15"/>
                <a:gd fmla="*/ 372 w 904" name="T16"/>
                <a:gd fmla="*/ 666 h 820" name="T17"/>
                <a:gd fmla="*/ 228 w 904" name="T18"/>
                <a:gd fmla="*/ 486 h 820" name="T19"/>
                <a:gd fmla="*/ 194 w 904" name="T20"/>
                <a:gd fmla="*/ 438 h 820" name="T21"/>
                <a:gd fmla="*/ 174 w 904" name="T22"/>
                <a:gd fmla="*/ 400 h 820" name="T23"/>
                <a:gd fmla="*/ 168 w 904" name="T24"/>
                <a:gd fmla="*/ 384 h 820" name="T25"/>
                <a:gd fmla="*/ 166 w 904" name="T26"/>
                <a:gd fmla="*/ 342 h 820" name="T27"/>
                <a:gd fmla="*/ 168 w 904" name="T28"/>
                <a:gd fmla="*/ 304 h 820" name="T29"/>
                <a:gd fmla="*/ 356 w 904" name="T30"/>
                <a:gd fmla="*/ 0 h 820" name="T31"/>
                <a:gd fmla="*/ 128 w 904" name="T32"/>
                <a:gd fmla="*/ 250 h 820" name="T33"/>
                <a:gd fmla="*/ 218 w 904" name="T34"/>
                <a:gd fmla="*/ 310 h 820" name="T35"/>
                <a:gd fmla="*/ 216 w 904" name="T36"/>
                <a:gd fmla="*/ 330 h 820" name="T37"/>
                <a:gd fmla="*/ 218 w 904" name="T38"/>
                <a:gd fmla="*/ 364 h 820" name="T39"/>
                <a:gd fmla="*/ 222 w 904" name="T40"/>
                <a:gd fmla="*/ 378 h 820" name="T41"/>
                <a:gd fmla="*/ 232 w 904" name="T42"/>
                <a:gd fmla="*/ 406 h 820" name="T43"/>
                <a:gd fmla="*/ 252 w 904" name="T44"/>
                <a:gd fmla="*/ 436 h 820" name="T45"/>
                <a:gd fmla="*/ 426 w 904" name="T46"/>
                <a:gd fmla="*/ 282 h 820" name="T47"/>
                <a:gd fmla="*/ 348 w 904" name="T48"/>
                <a:gd fmla="*/ 74 h 820" name="T49"/>
                <a:gd fmla="*/ 450 w 904" name="T50"/>
                <a:gd fmla="*/ 520 h 820" name="T51"/>
                <a:gd fmla="*/ 446 w 904" name="T52"/>
                <a:gd fmla="*/ 560 h 820" name="T53"/>
                <a:gd fmla="*/ 444 w 904" name="T54"/>
                <a:gd fmla="*/ 620 h 820" name="T55"/>
                <a:gd fmla="*/ 448 w 904" name="T56"/>
                <a:gd fmla="*/ 652 h 820" name="T57"/>
                <a:gd fmla="*/ 458 w 904" name="T58"/>
                <a:gd fmla="*/ 678 h 820" name="T59"/>
                <a:gd fmla="*/ 464 w 904" name="T60"/>
                <a:gd fmla="*/ 688 h 820" name="T61"/>
                <a:gd fmla="*/ 480 w 904" name="T62"/>
                <a:gd fmla="*/ 706 h 820" name="T63"/>
                <a:gd fmla="*/ 502 w 904" name="T64"/>
                <a:gd fmla="*/ 720 h 820" name="T65"/>
                <a:gd fmla="*/ 532 w 904" name="T66"/>
                <a:gd fmla="*/ 730 h 820" name="T67"/>
                <a:gd fmla="*/ 566 w 904" name="T68"/>
                <a:gd fmla="*/ 736 h 820" name="T69"/>
                <a:gd fmla="*/ 666 w 904" name="T70"/>
                <a:gd fmla="*/ 646 h 820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b" l="0" r="r" t="0"/>
              <a:pathLst>
                <a:path h="820" w="904">
                  <a:moveTo>
                    <a:pt x="356" y="0"/>
                  </a:moveTo>
                  <a:lnTo>
                    <a:pt x="642" y="356"/>
                  </a:lnTo>
                  <a:lnTo>
                    <a:pt x="472" y="338"/>
                  </a:lnTo>
                  <a:lnTo>
                    <a:pt x="456" y="470"/>
                  </a:lnTo>
                  <a:lnTo>
                    <a:pt x="904" y="520"/>
                  </a:lnTo>
                  <a:lnTo>
                    <a:pt x="736" y="654"/>
                  </a:lnTo>
                  <a:lnTo>
                    <a:pt x="870" y="820"/>
                  </a:lnTo>
                  <a:lnTo>
                    <a:pt x="600" y="790"/>
                  </a:lnTo>
                  <a:lnTo>
                    <a:pt x="556" y="784"/>
                  </a:lnTo>
                  <a:lnTo>
                    <a:pt x="520" y="778"/>
                  </a:lnTo>
                  <a:lnTo>
                    <a:pt x="492" y="770"/>
                  </a:lnTo>
                  <a:lnTo>
                    <a:pt x="468" y="760"/>
                  </a:lnTo>
                  <a:lnTo>
                    <a:pt x="448" y="746"/>
                  </a:lnTo>
                  <a:lnTo>
                    <a:pt x="426" y="726"/>
                  </a:lnTo>
                  <a:lnTo>
                    <a:pt x="400" y="700"/>
                  </a:lnTo>
                  <a:lnTo>
                    <a:pt x="372" y="666"/>
                  </a:lnTo>
                  <a:lnTo>
                    <a:pt x="228" y="486"/>
                  </a:lnTo>
                  <a:lnTo>
                    <a:pt x="210" y="462"/>
                  </a:lnTo>
                  <a:lnTo>
                    <a:pt x="194" y="438"/>
                  </a:lnTo>
                  <a:lnTo>
                    <a:pt x="182" y="418"/>
                  </a:lnTo>
                  <a:lnTo>
                    <a:pt x="174" y="400"/>
                  </a:lnTo>
                  <a:lnTo>
                    <a:pt x="168" y="384"/>
                  </a:lnTo>
                  <a:lnTo>
                    <a:pt x="166" y="364"/>
                  </a:lnTo>
                  <a:lnTo>
                    <a:pt x="166" y="342"/>
                  </a:lnTo>
                  <a:lnTo>
                    <a:pt x="168" y="320"/>
                  </a:lnTo>
                  <a:lnTo>
                    <a:pt x="168" y="304"/>
                  </a:lnTo>
                  <a:lnTo>
                    <a:pt x="0" y="286"/>
                  </a:lnTo>
                  <a:lnTo>
                    <a:pt x="356" y="0"/>
                  </a:lnTo>
                  <a:close/>
                  <a:moveTo>
                    <a:pt x="348" y="74"/>
                  </a:moveTo>
                  <a:lnTo>
                    <a:pt x="128" y="250"/>
                  </a:lnTo>
                  <a:lnTo>
                    <a:pt x="224" y="260"/>
                  </a:lnTo>
                  <a:lnTo>
                    <a:pt x="218" y="310"/>
                  </a:lnTo>
                  <a:lnTo>
                    <a:pt x="216" y="330"/>
                  </a:lnTo>
                  <a:lnTo>
                    <a:pt x="216" y="348"/>
                  </a:lnTo>
                  <a:lnTo>
                    <a:pt x="218" y="364"/>
                  </a:lnTo>
                  <a:lnTo>
                    <a:pt x="222" y="378"/>
                  </a:lnTo>
                  <a:lnTo>
                    <a:pt x="226" y="392"/>
                  </a:lnTo>
                  <a:lnTo>
                    <a:pt x="232" y="406"/>
                  </a:lnTo>
                  <a:lnTo>
                    <a:pt x="242" y="420"/>
                  </a:lnTo>
                  <a:lnTo>
                    <a:pt x="252" y="436"/>
                  </a:lnTo>
                  <a:lnTo>
                    <a:pt x="392" y="606"/>
                  </a:lnTo>
                  <a:lnTo>
                    <a:pt x="426" y="282"/>
                  </a:lnTo>
                  <a:lnTo>
                    <a:pt x="522" y="294"/>
                  </a:lnTo>
                  <a:lnTo>
                    <a:pt x="348" y="74"/>
                  </a:lnTo>
                  <a:close/>
                  <a:moveTo>
                    <a:pt x="778" y="556"/>
                  </a:moveTo>
                  <a:lnTo>
                    <a:pt x="450" y="520"/>
                  </a:lnTo>
                  <a:lnTo>
                    <a:pt x="446" y="560"/>
                  </a:lnTo>
                  <a:lnTo>
                    <a:pt x="444" y="602"/>
                  </a:lnTo>
                  <a:lnTo>
                    <a:pt x="444" y="620"/>
                  </a:lnTo>
                  <a:lnTo>
                    <a:pt x="446" y="638"/>
                  </a:lnTo>
                  <a:lnTo>
                    <a:pt x="448" y="652"/>
                  </a:lnTo>
                  <a:lnTo>
                    <a:pt x="452" y="666"/>
                  </a:lnTo>
                  <a:lnTo>
                    <a:pt x="458" y="678"/>
                  </a:lnTo>
                  <a:lnTo>
                    <a:pt x="464" y="688"/>
                  </a:lnTo>
                  <a:lnTo>
                    <a:pt x="470" y="698"/>
                  </a:lnTo>
                  <a:lnTo>
                    <a:pt x="480" y="706"/>
                  </a:lnTo>
                  <a:lnTo>
                    <a:pt x="490" y="714"/>
                  </a:lnTo>
                  <a:lnTo>
                    <a:pt x="502" y="720"/>
                  </a:lnTo>
                  <a:lnTo>
                    <a:pt x="516" y="726"/>
                  </a:lnTo>
                  <a:lnTo>
                    <a:pt x="532" y="730"/>
                  </a:lnTo>
                  <a:lnTo>
                    <a:pt x="548" y="734"/>
                  </a:lnTo>
                  <a:lnTo>
                    <a:pt x="566" y="736"/>
                  </a:lnTo>
                  <a:lnTo>
                    <a:pt x="756" y="758"/>
                  </a:lnTo>
                  <a:lnTo>
                    <a:pt x="666" y="646"/>
                  </a:lnTo>
                  <a:lnTo>
                    <a:pt x="778" y="5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34" name="Freeform 333"/>
            <p:cNvSpPr>
              <a:spLocks noEditPoints="1"/>
            </p:cNvSpPr>
            <p:nvPr/>
          </p:nvSpPr>
          <p:spPr bwMode="auto">
            <a:xfrm>
              <a:off x="2374" y="1440"/>
              <a:ext cx="962" cy="560"/>
            </a:xfrm>
            <a:custGeom>
              <a:gdLst>
                <a:gd fmla="*/ 506 w 962" name="T0"/>
                <a:gd fmla="*/ 458 h 560" name="T1"/>
                <a:gd fmla="*/ 532 w 962" name="T2"/>
                <a:gd fmla="*/ 242 h 560" name="T3"/>
                <a:gd fmla="*/ 214 w 962" name="T4"/>
                <a:gd fmla="*/ 346 h 560" name="T5"/>
                <a:gd fmla="*/ 192 w 962" name="T6"/>
                <a:gd fmla="*/ 154 h 560" name="T7"/>
                <a:gd fmla="*/ 224 w 962" name="T8"/>
                <a:gd fmla="*/ 124 h 560" name="T9"/>
                <a:gd fmla="*/ 276 w 962" name="T10"/>
                <a:gd fmla="*/ 82 h 560" name="T11"/>
                <a:gd fmla="*/ 298 w 962" name="T12"/>
                <a:gd fmla="*/ 70 h 560" name="T13"/>
                <a:gd fmla="*/ 352 w 962" name="T14"/>
                <a:gd fmla="*/ 58 h 560" name="T15"/>
                <a:gd fmla="*/ 432 w 962" name="T16"/>
                <a:gd fmla="*/ 54 h 560" name="T17"/>
                <a:gd fmla="*/ 662 w 962" name="T18"/>
                <a:gd fmla="*/ 54 h 560" name="T19"/>
                <a:gd fmla="*/ 720 w 962" name="T20"/>
                <a:gd fmla="*/ 56 h 560" name="T21"/>
                <a:gd fmla="*/ 762 w 962" name="T22"/>
                <a:gd fmla="*/ 64 h 560" name="T23"/>
                <a:gd fmla="*/ 780 w 962" name="T24"/>
                <a:gd fmla="*/ 72 h 560" name="T25"/>
                <a:gd fmla="*/ 814 w 962" name="T26"/>
                <a:gd fmla="*/ 94 h 560" name="T27"/>
                <a:gd fmla="*/ 842 w 962" name="T28"/>
                <a:gd fmla="*/ 122 h 560" name="T29"/>
                <a:gd fmla="*/ 962 w 962" name="T30"/>
                <a:gd fmla="*/ 456 h 560" name="T31"/>
                <a:gd fmla="*/ 910 w 962" name="T32"/>
                <a:gd fmla="*/ 124 h 560" name="T33"/>
                <a:gd fmla="*/ 806 w 962" name="T34"/>
                <a:gd fmla="*/ 156 h 560" name="T35"/>
                <a:gd fmla="*/ 792 w 962" name="T36"/>
                <a:gd fmla="*/ 142 h 560" name="T37"/>
                <a:gd fmla="*/ 764 w 962" name="T38"/>
                <a:gd fmla="*/ 122 h 560" name="T39"/>
                <a:gd fmla="*/ 750 w 962" name="T40"/>
                <a:gd fmla="*/ 116 h 560" name="T41"/>
                <a:gd fmla="*/ 722 w 962" name="T42"/>
                <a:gd fmla="*/ 108 h 560" name="T43"/>
                <a:gd fmla="*/ 686 w 962" name="T44"/>
                <a:gd fmla="*/ 104 h 560" name="T45"/>
                <a:gd fmla="*/ 698 w 962" name="T46"/>
                <a:gd fmla="*/ 336 h 560" name="T47"/>
                <a:gd fmla="*/ 910 w 962" name="T48"/>
                <a:gd fmla="*/ 404 h 560" name="T49"/>
                <a:gd fmla="*/ 496 w 962" name="T50"/>
                <a:gd fmla="*/ 206 h 560" name="T51"/>
                <a:gd fmla="*/ 468 w 962" name="T52"/>
                <a:gd fmla="*/ 178 h 560" name="T53"/>
                <a:gd fmla="*/ 422 w 962" name="T54"/>
                <a:gd fmla="*/ 138 h 560" name="T55"/>
                <a:gd fmla="*/ 394 w 962" name="T56"/>
                <a:gd fmla="*/ 122 h 560" name="T57"/>
                <a:gd fmla="*/ 370 w 962" name="T58"/>
                <a:gd fmla="*/ 112 h 560" name="T59"/>
                <a:gd fmla="*/ 358 w 962" name="T60"/>
                <a:gd fmla="*/ 110 h 560" name="T61"/>
                <a:gd fmla="*/ 332 w 962" name="T62"/>
                <a:gd fmla="*/ 112 h 560" name="T63"/>
                <a:gd fmla="*/ 308 w 962" name="T64"/>
                <a:gd fmla="*/ 122 h 560" name="T65"/>
                <a:gd fmla="*/ 282 w 962" name="T66"/>
                <a:gd fmla="*/ 138 h 560" name="T67"/>
                <a:gd fmla="*/ 256 w 962" name="T68"/>
                <a:gd fmla="*/ 162 h 560" name="T69"/>
                <a:gd fmla="*/ 264 w 962" name="T70"/>
                <a:gd fmla="*/ 296 h 560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b" l="0" r="r" t="0"/>
              <a:pathLst>
                <a:path h="560" w="962">
                  <a:moveTo>
                    <a:pt x="962" y="456"/>
                  </a:moveTo>
                  <a:lnTo>
                    <a:pt x="506" y="458"/>
                  </a:lnTo>
                  <a:lnTo>
                    <a:pt x="626" y="336"/>
                  </a:lnTo>
                  <a:lnTo>
                    <a:pt x="532" y="242"/>
                  </a:lnTo>
                  <a:lnTo>
                    <a:pt x="214" y="560"/>
                  </a:lnTo>
                  <a:lnTo>
                    <a:pt x="214" y="346"/>
                  </a:lnTo>
                  <a:lnTo>
                    <a:pt x="0" y="346"/>
                  </a:lnTo>
                  <a:lnTo>
                    <a:pt x="192" y="154"/>
                  </a:lnTo>
                  <a:lnTo>
                    <a:pt x="224" y="124"/>
                  </a:lnTo>
                  <a:lnTo>
                    <a:pt x="252" y="100"/>
                  </a:lnTo>
                  <a:lnTo>
                    <a:pt x="276" y="82"/>
                  </a:lnTo>
                  <a:lnTo>
                    <a:pt x="298" y="70"/>
                  </a:lnTo>
                  <a:lnTo>
                    <a:pt x="322" y="64"/>
                  </a:lnTo>
                  <a:lnTo>
                    <a:pt x="352" y="58"/>
                  </a:lnTo>
                  <a:lnTo>
                    <a:pt x="388" y="56"/>
                  </a:lnTo>
                  <a:lnTo>
                    <a:pt x="432" y="54"/>
                  </a:lnTo>
                  <a:lnTo>
                    <a:pt x="662" y="54"/>
                  </a:lnTo>
                  <a:lnTo>
                    <a:pt x="694" y="54"/>
                  </a:lnTo>
                  <a:lnTo>
                    <a:pt x="720" y="56"/>
                  </a:lnTo>
                  <a:lnTo>
                    <a:pt x="744" y="60"/>
                  </a:lnTo>
                  <a:lnTo>
                    <a:pt x="762" y="64"/>
                  </a:lnTo>
                  <a:lnTo>
                    <a:pt x="780" y="72"/>
                  </a:lnTo>
                  <a:lnTo>
                    <a:pt x="796" y="82"/>
                  </a:lnTo>
                  <a:lnTo>
                    <a:pt x="814" y="94"/>
                  </a:lnTo>
                  <a:lnTo>
                    <a:pt x="830" y="110"/>
                  </a:lnTo>
                  <a:lnTo>
                    <a:pt x="842" y="122"/>
                  </a:lnTo>
                  <a:lnTo>
                    <a:pt x="962" y="0"/>
                  </a:lnTo>
                  <a:lnTo>
                    <a:pt x="962" y="456"/>
                  </a:lnTo>
                  <a:close/>
                  <a:moveTo>
                    <a:pt x="910" y="404"/>
                  </a:moveTo>
                  <a:lnTo>
                    <a:pt x="910" y="124"/>
                  </a:lnTo>
                  <a:lnTo>
                    <a:pt x="842" y="192"/>
                  </a:lnTo>
                  <a:lnTo>
                    <a:pt x="806" y="156"/>
                  </a:lnTo>
                  <a:lnTo>
                    <a:pt x="792" y="142"/>
                  </a:lnTo>
                  <a:lnTo>
                    <a:pt x="778" y="132"/>
                  </a:lnTo>
                  <a:lnTo>
                    <a:pt x="764" y="122"/>
                  </a:lnTo>
                  <a:lnTo>
                    <a:pt x="750" y="116"/>
                  </a:lnTo>
                  <a:lnTo>
                    <a:pt x="736" y="110"/>
                  </a:lnTo>
                  <a:lnTo>
                    <a:pt x="722" y="108"/>
                  </a:lnTo>
                  <a:lnTo>
                    <a:pt x="706" y="106"/>
                  </a:lnTo>
                  <a:lnTo>
                    <a:pt x="686" y="104"/>
                  </a:lnTo>
                  <a:lnTo>
                    <a:pt x="468" y="106"/>
                  </a:lnTo>
                  <a:lnTo>
                    <a:pt x="698" y="336"/>
                  </a:lnTo>
                  <a:lnTo>
                    <a:pt x="630" y="404"/>
                  </a:lnTo>
                  <a:lnTo>
                    <a:pt x="910" y="404"/>
                  </a:lnTo>
                  <a:close/>
                  <a:moveTo>
                    <a:pt x="264" y="440"/>
                  </a:moveTo>
                  <a:lnTo>
                    <a:pt x="496" y="206"/>
                  </a:lnTo>
                  <a:lnTo>
                    <a:pt x="468" y="178"/>
                  </a:lnTo>
                  <a:lnTo>
                    <a:pt x="438" y="150"/>
                  </a:lnTo>
                  <a:lnTo>
                    <a:pt x="422" y="138"/>
                  </a:lnTo>
                  <a:lnTo>
                    <a:pt x="408" y="130"/>
                  </a:lnTo>
                  <a:lnTo>
                    <a:pt x="394" y="122"/>
                  </a:lnTo>
                  <a:lnTo>
                    <a:pt x="382" y="116"/>
                  </a:lnTo>
                  <a:lnTo>
                    <a:pt x="370" y="112"/>
                  </a:lnTo>
                  <a:lnTo>
                    <a:pt x="358" y="110"/>
                  </a:lnTo>
                  <a:lnTo>
                    <a:pt x="346" y="110"/>
                  </a:lnTo>
                  <a:lnTo>
                    <a:pt x="332" y="112"/>
                  </a:lnTo>
                  <a:lnTo>
                    <a:pt x="320" y="116"/>
                  </a:lnTo>
                  <a:lnTo>
                    <a:pt x="308" y="122"/>
                  </a:lnTo>
                  <a:lnTo>
                    <a:pt x="296" y="128"/>
                  </a:lnTo>
                  <a:lnTo>
                    <a:pt x="282" y="138"/>
                  </a:lnTo>
                  <a:lnTo>
                    <a:pt x="268" y="148"/>
                  </a:lnTo>
                  <a:lnTo>
                    <a:pt x="256" y="162"/>
                  </a:lnTo>
                  <a:lnTo>
                    <a:pt x="120" y="296"/>
                  </a:lnTo>
                  <a:lnTo>
                    <a:pt x="264" y="296"/>
                  </a:lnTo>
                  <a:lnTo>
                    <a:pt x="264" y="4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35" name="Freeform 334"/>
            <p:cNvSpPr>
              <a:spLocks noEditPoints="1"/>
            </p:cNvSpPr>
            <p:nvPr/>
          </p:nvSpPr>
          <p:spPr bwMode="auto">
            <a:xfrm>
              <a:off x="2996" y="1872"/>
              <a:ext cx="664" cy="1008"/>
            </a:xfrm>
            <a:custGeom>
              <a:gdLst>
                <a:gd fmla="*/ 224 w 664" name="T0"/>
                <a:gd fmla="*/ 386 h 1008" name="T1"/>
                <a:gd fmla="*/ 400 w 664" name="T2"/>
                <a:gd fmla="*/ 514 h 1008" name="T3"/>
                <a:gd fmla="*/ 466 w 664" name="T4"/>
                <a:gd fmla="*/ 188 h 1008" name="T5"/>
                <a:gd fmla="*/ 644 w 664" name="T6"/>
                <a:gd fmla="*/ 262 h 1008" name="T7"/>
                <a:gd fmla="*/ 654 w 664" name="T8"/>
                <a:gd fmla="*/ 304 h 1008" name="T9"/>
                <a:gd fmla="*/ 664 w 664" name="T10"/>
                <a:gd fmla="*/ 372 h 1008" name="T11"/>
                <a:gd fmla="*/ 664 w 664" name="T12"/>
                <a:gd fmla="*/ 396 h 1008" name="T13"/>
                <a:gd fmla="*/ 648 w 664" name="T14"/>
                <a:gd fmla="*/ 448 h 1008" name="T15"/>
                <a:gd fmla="*/ 612 w 664" name="T16"/>
                <a:gd fmla="*/ 520 h 1008" name="T17"/>
                <a:gd fmla="*/ 498 w 664" name="T18"/>
                <a:gd fmla="*/ 720 h 1008" name="T19"/>
                <a:gd fmla="*/ 466 w 664" name="T20"/>
                <a:gd fmla="*/ 770 h 1008" name="T21"/>
                <a:gd fmla="*/ 438 w 664" name="T22"/>
                <a:gd fmla="*/ 802 h 1008" name="T23"/>
                <a:gd fmla="*/ 424 w 664" name="T24"/>
                <a:gd fmla="*/ 814 h 1008" name="T25"/>
                <a:gd fmla="*/ 388 w 664" name="T26"/>
                <a:gd fmla="*/ 832 h 1008" name="T27"/>
                <a:gd fmla="*/ 350 w 664" name="T28"/>
                <a:gd fmla="*/ 844 h 1008" name="T29"/>
                <a:gd fmla="*/ 0 w 664" name="T30"/>
                <a:gd fmla="*/ 782 h 1008" name="T31"/>
                <a:gd fmla="*/ 314 w 664" name="T32"/>
                <a:gd fmla="*/ 900 h 1008" name="T33"/>
                <a:gd fmla="*/ 338 w 664" name="T34"/>
                <a:gd fmla="*/ 794 h 1008" name="T35"/>
                <a:gd fmla="*/ 358 w 664" name="T36"/>
                <a:gd fmla="*/ 788 h 1008" name="T37"/>
                <a:gd fmla="*/ 388 w 664" name="T38"/>
                <a:gd fmla="*/ 774 h 1008" name="T39"/>
                <a:gd fmla="*/ 400 w 664" name="T40"/>
                <a:gd fmla="*/ 766 h 1008" name="T41"/>
                <a:gd fmla="*/ 422 w 664" name="T42"/>
                <a:gd fmla="*/ 746 h 1008" name="T43"/>
                <a:gd fmla="*/ 442 w 664" name="T44"/>
                <a:gd fmla="*/ 716 h 1008" name="T45"/>
                <a:gd fmla="*/ 236 w 664" name="T46"/>
                <a:gd fmla="*/ 612 h 1008" name="T47"/>
                <a:gd fmla="*/ 72 w 664" name="T48"/>
                <a:gd fmla="*/ 762 h 1008" name="T49"/>
                <a:gd fmla="*/ 448 w 664" name="T50"/>
                <a:gd fmla="*/ 502 h 1008" name="T51"/>
                <a:gd fmla="*/ 486 w 664" name="T52"/>
                <a:gd fmla="*/ 490 h 1008" name="T53"/>
                <a:gd fmla="*/ 542 w 664" name="T54"/>
                <a:gd fmla="*/ 470 h 1008" name="T55"/>
                <a:gd fmla="*/ 572 w 664" name="T56"/>
                <a:gd fmla="*/ 454 h 1008" name="T57"/>
                <a:gd fmla="*/ 592 w 664" name="T58"/>
                <a:gd fmla="*/ 436 h 1008" name="T59"/>
                <a:gd fmla="*/ 600 w 664" name="T60"/>
                <a:gd fmla="*/ 428 h 1008" name="T61"/>
                <a:gd fmla="*/ 610 w 664" name="T62"/>
                <a:gd fmla="*/ 406 h 1008" name="T63"/>
                <a:gd fmla="*/ 614 w 664" name="T64"/>
                <a:gd fmla="*/ 380 h 1008" name="T65"/>
                <a:gd fmla="*/ 612 w 664" name="T66"/>
                <a:gd fmla="*/ 348 h 1008" name="T67"/>
                <a:gd fmla="*/ 606 w 664" name="T68"/>
                <a:gd fmla="*/ 314 h 1008" name="T69"/>
                <a:gd fmla="*/ 484 w 664" name="T70"/>
                <a:gd fmla="*/ 254 h 1008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b" l="0" r="r" t="0"/>
              <a:pathLst>
                <a:path h="1007" w="664">
                  <a:moveTo>
                    <a:pt x="0" y="782"/>
                  </a:moveTo>
                  <a:lnTo>
                    <a:pt x="224" y="386"/>
                  </a:lnTo>
                  <a:lnTo>
                    <a:pt x="270" y="550"/>
                  </a:lnTo>
                  <a:lnTo>
                    <a:pt x="400" y="514"/>
                  </a:lnTo>
                  <a:lnTo>
                    <a:pt x="280" y="80"/>
                  </a:lnTo>
                  <a:lnTo>
                    <a:pt x="466" y="188"/>
                  </a:lnTo>
                  <a:lnTo>
                    <a:pt x="572" y="0"/>
                  </a:lnTo>
                  <a:lnTo>
                    <a:pt x="644" y="262"/>
                  </a:lnTo>
                  <a:lnTo>
                    <a:pt x="654" y="304"/>
                  </a:lnTo>
                  <a:lnTo>
                    <a:pt x="660" y="342"/>
                  </a:lnTo>
                  <a:lnTo>
                    <a:pt x="664" y="372"/>
                  </a:lnTo>
                  <a:lnTo>
                    <a:pt x="664" y="396"/>
                  </a:lnTo>
                  <a:lnTo>
                    <a:pt x="658" y="420"/>
                  </a:lnTo>
                  <a:lnTo>
                    <a:pt x="648" y="448"/>
                  </a:lnTo>
                  <a:lnTo>
                    <a:pt x="632" y="482"/>
                  </a:lnTo>
                  <a:lnTo>
                    <a:pt x="612" y="520"/>
                  </a:lnTo>
                  <a:lnTo>
                    <a:pt x="498" y="720"/>
                  </a:lnTo>
                  <a:lnTo>
                    <a:pt x="482" y="748"/>
                  </a:lnTo>
                  <a:lnTo>
                    <a:pt x="466" y="770"/>
                  </a:lnTo>
                  <a:lnTo>
                    <a:pt x="452" y="788"/>
                  </a:lnTo>
                  <a:lnTo>
                    <a:pt x="438" y="802"/>
                  </a:lnTo>
                  <a:lnTo>
                    <a:pt x="424" y="814"/>
                  </a:lnTo>
                  <a:lnTo>
                    <a:pt x="408" y="824"/>
                  </a:lnTo>
                  <a:lnTo>
                    <a:pt x="388" y="832"/>
                  </a:lnTo>
                  <a:lnTo>
                    <a:pt x="366" y="840"/>
                  </a:lnTo>
                  <a:lnTo>
                    <a:pt x="350" y="844"/>
                  </a:lnTo>
                  <a:lnTo>
                    <a:pt x="396" y="1008"/>
                  </a:lnTo>
                  <a:lnTo>
                    <a:pt x="0" y="782"/>
                  </a:lnTo>
                  <a:close/>
                  <a:moveTo>
                    <a:pt x="72" y="762"/>
                  </a:moveTo>
                  <a:lnTo>
                    <a:pt x="314" y="900"/>
                  </a:lnTo>
                  <a:lnTo>
                    <a:pt x="290" y="808"/>
                  </a:lnTo>
                  <a:lnTo>
                    <a:pt x="338" y="794"/>
                  </a:lnTo>
                  <a:lnTo>
                    <a:pt x="358" y="788"/>
                  </a:lnTo>
                  <a:lnTo>
                    <a:pt x="374" y="782"/>
                  </a:lnTo>
                  <a:lnTo>
                    <a:pt x="388" y="774"/>
                  </a:lnTo>
                  <a:lnTo>
                    <a:pt x="400" y="766"/>
                  </a:lnTo>
                  <a:lnTo>
                    <a:pt x="412" y="758"/>
                  </a:lnTo>
                  <a:lnTo>
                    <a:pt x="422" y="746"/>
                  </a:lnTo>
                  <a:lnTo>
                    <a:pt x="432" y="732"/>
                  </a:lnTo>
                  <a:lnTo>
                    <a:pt x="442" y="716"/>
                  </a:lnTo>
                  <a:lnTo>
                    <a:pt x="548" y="526"/>
                  </a:lnTo>
                  <a:lnTo>
                    <a:pt x="236" y="612"/>
                  </a:lnTo>
                  <a:lnTo>
                    <a:pt x="210" y="518"/>
                  </a:lnTo>
                  <a:lnTo>
                    <a:pt x="72" y="762"/>
                  </a:lnTo>
                  <a:close/>
                  <a:moveTo>
                    <a:pt x="360" y="184"/>
                  </a:moveTo>
                  <a:lnTo>
                    <a:pt x="448" y="502"/>
                  </a:lnTo>
                  <a:lnTo>
                    <a:pt x="486" y="490"/>
                  </a:lnTo>
                  <a:lnTo>
                    <a:pt x="526" y="478"/>
                  </a:lnTo>
                  <a:lnTo>
                    <a:pt x="542" y="470"/>
                  </a:lnTo>
                  <a:lnTo>
                    <a:pt x="558" y="462"/>
                  </a:lnTo>
                  <a:lnTo>
                    <a:pt x="572" y="454"/>
                  </a:lnTo>
                  <a:lnTo>
                    <a:pt x="582" y="446"/>
                  </a:lnTo>
                  <a:lnTo>
                    <a:pt x="592" y="436"/>
                  </a:lnTo>
                  <a:lnTo>
                    <a:pt x="600" y="428"/>
                  </a:lnTo>
                  <a:lnTo>
                    <a:pt x="606" y="416"/>
                  </a:lnTo>
                  <a:lnTo>
                    <a:pt x="610" y="406"/>
                  </a:lnTo>
                  <a:lnTo>
                    <a:pt x="612" y="392"/>
                  </a:lnTo>
                  <a:lnTo>
                    <a:pt x="614" y="380"/>
                  </a:lnTo>
                  <a:lnTo>
                    <a:pt x="614" y="364"/>
                  </a:lnTo>
                  <a:lnTo>
                    <a:pt x="612" y="348"/>
                  </a:lnTo>
                  <a:lnTo>
                    <a:pt x="610" y="332"/>
                  </a:lnTo>
                  <a:lnTo>
                    <a:pt x="606" y="314"/>
                  </a:lnTo>
                  <a:lnTo>
                    <a:pt x="554" y="130"/>
                  </a:lnTo>
                  <a:lnTo>
                    <a:pt x="484" y="254"/>
                  </a:lnTo>
                  <a:lnTo>
                    <a:pt x="360" y="18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eaLnBrk="0" fontAlgn="base" hangingPunct="0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lang="en-GB" noProof="0" normalizeH="0" smtClean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</p:grpSp>
      <p:grpSp>
        <p:nvGrpSpPr>
          <p:cNvPr id="36" name="Group 666"/>
          <p:cNvGrpSpPr/>
          <p:nvPr/>
        </p:nvGrpSpPr>
        <p:grpSpPr>
          <a:xfrm>
            <a:off x="3623471" y="3257536"/>
            <a:ext cx="416064" cy="414348"/>
            <a:chOff x="4807" y="2702"/>
            <a:chExt cx="1062" cy="1067"/>
          </a:xfrm>
        </p:grpSpPr>
        <p:sp>
          <p:nvSpPr>
            <p:cNvPr id="37" name="Freeform 667"/>
            <p:cNvSpPr/>
            <p:nvPr/>
          </p:nvSpPr>
          <p:spPr bwMode="auto">
            <a:xfrm>
              <a:off x="5187" y="2703"/>
              <a:ext cx="520" cy="303"/>
            </a:xfrm>
            <a:custGeom>
              <a:gdLst>
                <a:gd fmla="*/ 517 w 1039" name="T0"/>
                <a:gd fmla="*/ 225 h 606" name="T1"/>
                <a:gd fmla="*/ 512 w 1039" name="T2"/>
                <a:gd fmla="*/ 238 h 606" name="T3"/>
                <a:gd fmla="*/ 505 w 1039" name="T4"/>
                <a:gd fmla="*/ 251 h 606" name="T5"/>
                <a:gd fmla="*/ 494 w 1039" name="T6"/>
                <a:gd fmla="*/ 262 h 606" name="T7"/>
                <a:gd fmla="*/ 483 w 1039" name="T8"/>
                <a:gd fmla="*/ 271 h 606" name="T9"/>
                <a:gd fmla="*/ 468 w 1039" name="T10"/>
                <a:gd fmla="*/ 280 h 606" name="T11"/>
                <a:gd fmla="*/ 434 w 1039" name="T12"/>
                <a:gd fmla="*/ 293 h 606" name="T13"/>
                <a:gd fmla="*/ 394 w 1039" name="T14"/>
                <a:gd fmla="*/ 301 h 606" name="T15"/>
                <a:gd fmla="*/ 349 w 1039" name="T16"/>
                <a:gd fmla="*/ 303 h 606" name="T17"/>
                <a:gd fmla="*/ 300 w 1039" name="T18"/>
                <a:gd fmla="*/ 301 h 606" name="T19"/>
                <a:gd fmla="*/ 249 w 1039" name="T20"/>
                <a:gd fmla="*/ 292 h 606" name="T21"/>
                <a:gd fmla="*/ 223 w 1039" name="T22"/>
                <a:gd fmla="*/ 285 h 606" name="T23"/>
                <a:gd fmla="*/ 171 w 1039" name="T24"/>
                <a:gd fmla="*/ 267 h 606" name="T25"/>
                <a:gd fmla="*/ 125 w 1039" name="T26"/>
                <a:gd fmla="*/ 246 h 606" name="T27"/>
                <a:gd fmla="*/ 85 w 1039" name="T28"/>
                <a:gd fmla="*/ 221 h 606" name="T29"/>
                <a:gd fmla="*/ 52 w 1039" name="T30"/>
                <a:gd fmla="*/ 194 h 606" name="T31"/>
                <a:gd fmla="*/ 26 w 1039" name="T32"/>
                <a:gd fmla="*/ 165 h 606" name="T33"/>
                <a:gd fmla="*/ 12 w 1039" name="T34"/>
                <a:gd fmla="*/ 143 h 606" name="T35"/>
                <a:gd fmla="*/ 6 w 1039" name="T36"/>
                <a:gd fmla="*/ 128 h 606" name="T37"/>
                <a:gd fmla="*/ 2 w 1039" name="T38"/>
                <a:gd fmla="*/ 114 h 606" name="T39"/>
                <a:gd fmla="*/ 0 w 1039" name="T40"/>
                <a:gd fmla="*/ 100 h 606" name="T41"/>
                <a:gd fmla="*/ 2 w 1039" name="T42"/>
                <a:gd fmla="*/ 85 h 606" name="T43"/>
                <a:gd fmla="*/ 3 w 1039" name="T44"/>
                <a:gd fmla="*/ 78 h 606" name="T45"/>
                <a:gd fmla="*/ 9 w 1039" name="T46"/>
                <a:gd fmla="*/ 66 h 606" name="T47"/>
                <a:gd fmla="*/ 16 w 1039" name="T48"/>
                <a:gd fmla="*/ 53 h 606" name="T49"/>
                <a:gd fmla="*/ 26 w 1039" name="T50"/>
                <a:gd fmla="*/ 43 h 606" name="T51"/>
                <a:gd fmla="*/ 38 w 1039" name="T52"/>
                <a:gd fmla="*/ 32 h 606" name="T53"/>
                <a:gd fmla="*/ 52 w 1039" name="T54"/>
                <a:gd fmla="*/ 24 h 606" name="T55"/>
                <a:gd fmla="*/ 86 w 1039" name="T56"/>
                <a:gd fmla="*/ 10 h 606" name="T57"/>
                <a:gd fmla="*/ 126 w 1039" name="T58"/>
                <a:gd fmla="*/ 3 h 606" name="T59"/>
                <a:gd fmla="*/ 171 w 1039" name="T60"/>
                <a:gd fmla="*/ 0 h 606" name="T61"/>
                <a:gd fmla="*/ 220 w 1039" name="T62"/>
                <a:gd fmla="*/ 3 h 606" name="T63"/>
                <a:gd fmla="*/ 272 w 1039" name="T64"/>
                <a:gd fmla="*/ 12 h 606" name="T65"/>
                <a:gd fmla="*/ 298 w 1039" name="T66"/>
                <a:gd fmla="*/ 19 h 606" name="T67"/>
                <a:gd fmla="*/ 349 w 1039" name="T68"/>
                <a:gd fmla="*/ 37 h 606" name="T69"/>
                <a:gd fmla="*/ 395 w 1039" name="T70"/>
                <a:gd fmla="*/ 58 h 606" name="T71"/>
                <a:gd fmla="*/ 435 w 1039" name="T72"/>
                <a:gd fmla="*/ 83 h 606" name="T73"/>
                <a:gd fmla="*/ 469 w 1039" name="T74"/>
                <a:gd fmla="*/ 110 h 606" name="T75"/>
                <a:gd fmla="*/ 494 w 1039" name="T76"/>
                <a:gd fmla="*/ 139 h 606" name="T77"/>
                <a:gd fmla="*/ 508 w 1039" name="T78"/>
                <a:gd fmla="*/ 161 h 606" name="T79"/>
                <a:gd fmla="*/ 515 w 1039" name="T80"/>
                <a:gd fmla="*/ 175 h 606" name="T81"/>
                <a:gd fmla="*/ 518 w 1039" name="T82"/>
                <a:gd fmla="*/ 190 h 606" name="T83"/>
                <a:gd fmla="*/ 520 w 1039" name="T84"/>
                <a:gd fmla="*/ 204 h 606" name="T85"/>
                <a:gd fmla="*/ 519 w 1039" name="T86"/>
                <a:gd fmla="*/ 218 h 606" name="T87"/>
                <a:gd fmla="*/ 517 w 1039" name="T88"/>
                <a:gd fmla="*/ 225 h 60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</a:gdLst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b="b" l="0" r="r" t="0"/>
              <a:pathLst>
                <a:path h="606" w="1039">
                  <a:moveTo>
                    <a:pt x="1034" y="450"/>
                  </a:moveTo>
                  <a:lnTo>
                    <a:pt x="1034" y="450"/>
                  </a:lnTo>
                  <a:lnTo>
                    <a:pt x="1029" y="464"/>
                  </a:lnTo>
                  <a:lnTo>
                    <a:pt x="1024" y="476"/>
                  </a:lnTo>
                  <a:lnTo>
                    <a:pt x="1016" y="489"/>
                  </a:lnTo>
                  <a:lnTo>
                    <a:pt x="1009" y="501"/>
                  </a:lnTo>
                  <a:lnTo>
                    <a:pt x="999" y="511"/>
                  </a:lnTo>
                  <a:lnTo>
                    <a:pt x="988" y="523"/>
                  </a:lnTo>
                  <a:lnTo>
                    <a:pt x="976" y="532"/>
                  </a:lnTo>
                  <a:lnTo>
                    <a:pt x="965" y="542"/>
                  </a:lnTo>
                  <a:lnTo>
                    <a:pt x="951" y="550"/>
                  </a:lnTo>
                  <a:lnTo>
                    <a:pt x="936" y="559"/>
                  </a:lnTo>
                  <a:lnTo>
                    <a:pt x="903" y="574"/>
                  </a:lnTo>
                  <a:lnTo>
                    <a:pt x="868" y="586"/>
                  </a:lnTo>
                  <a:lnTo>
                    <a:pt x="830" y="594"/>
                  </a:lnTo>
                  <a:lnTo>
                    <a:pt x="788" y="601"/>
                  </a:lnTo>
                  <a:lnTo>
                    <a:pt x="744" y="606"/>
                  </a:lnTo>
                  <a:lnTo>
                    <a:pt x="698" y="606"/>
                  </a:lnTo>
                  <a:lnTo>
                    <a:pt x="650" y="605"/>
                  </a:lnTo>
                  <a:lnTo>
                    <a:pt x="599" y="601"/>
                  </a:lnTo>
                  <a:lnTo>
                    <a:pt x="548" y="593"/>
                  </a:lnTo>
                  <a:lnTo>
                    <a:pt x="497" y="583"/>
                  </a:lnTo>
                  <a:lnTo>
                    <a:pt x="445" y="569"/>
                  </a:lnTo>
                  <a:lnTo>
                    <a:pt x="392" y="552"/>
                  </a:lnTo>
                  <a:lnTo>
                    <a:pt x="341" y="533"/>
                  </a:lnTo>
                  <a:lnTo>
                    <a:pt x="295" y="513"/>
                  </a:lnTo>
                  <a:lnTo>
                    <a:pt x="249" y="491"/>
                  </a:lnTo>
                  <a:lnTo>
                    <a:pt x="209" y="467"/>
                  </a:lnTo>
                  <a:lnTo>
                    <a:pt x="169" y="442"/>
                  </a:lnTo>
                  <a:lnTo>
                    <a:pt x="134" y="414"/>
                  </a:lnTo>
                  <a:lnTo>
                    <a:pt x="103" y="387"/>
                  </a:lnTo>
                  <a:lnTo>
                    <a:pt x="74" y="358"/>
                  </a:lnTo>
                  <a:lnTo>
                    <a:pt x="51" y="329"/>
                  </a:lnTo>
                  <a:lnTo>
                    <a:pt x="32" y="301"/>
                  </a:lnTo>
                  <a:lnTo>
                    <a:pt x="23" y="285"/>
                  </a:lnTo>
                  <a:lnTo>
                    <a:pt x="17" y="272"/>
                  </a:lnTo>
                  <a:lnTo>
                    <a:pt x="11" y="256"/>
                  </a:lnTo>
                  <a:lnTo>
                    <a:pt x="6" y="243"/>
                  </a:lnTo>
                  <a:lnTo>
                    <a:pt x="3" y="228"/>
                  </a:lnTo>
                  <a:lnTo>
                    <a:pt x="1" y="212"/>
                  </a:lnTo>
                  <a:lnTo>
                    <a:pt x="0" y="199"/>
                  </a:lnTo>
                  <a:lnTo>
                    <a:pt x="1" y="185"/>
                  </a:lnTo>
                  <a:lnTo>
                    <a:pt x="3" y="170"/>
                  </a:lnTo>
                  <a:lnTo>
                    <a:pt x="6" y="156"/>
                  </a:lnTo>
                  <a:lnTo>
                    <a:pt x="10" y="143"/>
                  </a:lnTo>
                  <a:lnTo>
                    <a:pt x="17" y="131"/>
                  </a:lnTo>
                  <a:lnTo>
                    <a:pt x="23" y="117"/>
                  </a:lnTo>
                  <a:lnTo>
                    <a:pt x="32" y="105"/>
                  </a:lnTo>
                  <a:lnTo>
                    <a:pt x="40" y="95"/>
                  </a:lnTo>
                  <a:lnTo>
                    <a:pt x="51" y="85"/>
                  </a:lnTo>
                  <a:lnTo>
                    <a:pt x="62" y="75"/>
                  </a:lnTo>
                  <a:lnTo>
                    <a:pt x="76" y="64"/>
                  </a:lnTo>
                  <a:lnTo>
                    <a:pt x="90" y="56"/>
                  </a:lnTo>
                  <a:lnTo>
                    <a:pt x="103" y="47"/>
                  </a:lnTo>
                  <a:lnTo>
                    <a:pt x="136" y="32"/>
                  </a:lnTo>
                  <a:lnTo>
                    <a:pt x="171" y="20"/>
                  </a:lnTo>
                  <a:lnTo>
                    <a:pt x="210" y="12"/>
                  </a:lnTo>
                  <a:lnTo>
                    <a:pt x="251" y="5"/>
                  </a:lnTo>
                  <a:lnTo>
                    <a:pt x="295" y="2"/>
                  </a:lnTo>
                  <a:lnTo>
                    <a:pt x="341" y="0"/>
                  </a:lnTo>
                  <a:lnTo>
                    <a:pt x="390" y="2"/>
                  </a:lnTo>
                  <a:lnTo>
                    <a:pt x="440" y="5"/>
                  </a:lnTo>
                  <a:lnTo>
                    <a:pt x="491" y="13"/>
                  </a:lnTo>
                  <a:lnTo>
                    <a:pt x="543" y="24"/>
                  </a:lnTo>
                  <a:lnTo>
                    <a:pt x="596" y="37"/>
                  </a:lnTo>
                  <a:lnTo>
                    <a:pt x="649" y="54"/>
                  </a:lnTo>
                  <a:lnTo>
                    <a:pt x="698" y="73"/>
                  </a:lnTo>
                  <a:lnTo>
                    <a:pt x="745" y="93"/>
                  </a:lnTo>
                  <a:lnTo>
                    <a:pt x="790" y="115"/>
                  </a:lnTo>
                  <a:lnTo>
                    <a:pt x="832" y="139"/>
                  </a:lnTo>
                  <a:lnTo>
                    <a:pt x="869" y="165"/>
                  </a:lnTo>
                  <a:lnTo>
                    <a:pt x="905" y="192"/>
                  </a:lnTo>
                  <a:lnTo>
                    <a:pt x="937" y="219"/>
                  </a:lnTo>
                  <a:lnTo>
                    <a:pt x="965" y="248"/>
                  </a:lnTo>
                  <a:lnTo>
                    <a:pt x="988" y="277"/>
                  </a:lnTo>
                  <a:lnTo>
                    <a:pt x="1009" y="306"/>
                  </a:lnTo>
                  <a:lnTo>
                    <a:pt x="1016" y="321"/>
                  </a:lnTo>
                  <a:lnTo>
                    <a:pt x="1022" y="335"/>
                  </a:lnTo>
                  <a:lnTo>
                    <a:pt x="1029" y="350"/>
                  </a:lnTo>
                  <a:lnTo>
                    <a:pt x="1033" y="365"/>
                  </a:lnTo>
                  <a:lnTo>
                    <a:pt x="1036" y="379"/>
                  </a:lnTo>
                  <a:lnTo>
                    <a:pt x="1039" y="394"/>
                  </a:lnTo>
                  <a:lnTo>
                    <a:pt x="1039" y="408"/>
                  </a:lnTo>
                  <a:lnTo>
                    <a:pt x="1039" y="423"/>
                  </a:lnTo>
                  <a:lnTo>
                    <a:pt x="1038" y="436"/>
                  </a:lnTo>
                  <a:lnTo>
                    <a:pt x="1034" y="450"/>
                  </a:lnTo>
                  <a:close/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Freeform 668"/>
            <p:cNvSpPr/>
            <p:nvPr/>
          </p:nvSpPr>
          <p:spPr bwMode="auto">
            <a:xfrm>
              <a:off x="4954" y="2862"/>
              <a:ext cx="375" cy="374"/>
            </a:xfrm>
            <a:custGeom>
              <a:gdLst>
                <a:gd fmla="*/ 6 w 749" name="T0"/>
                <a:gd fmla="*/ 0 h 747" name="T1"/>
                <a:gd fmla="*/ 6 w 749" name="T2"/>
                <a:gd fmla="*/ 0 h 747" name="T3"/>
                <a:gd fmla="*/ 3 w 749" name="T4"/>
                <a:gd fmla="*/ 13 h 747" name="T5"/>
                <a:gd fmla="*/ 1 w 749" name="T6"/>
                <a:gd fmla="*/ 26 h 747" name="T7"/>
                <a:gd fmla="*/ 0 w 749" name="T8"/>
                <a:gd fmla="*/ 39 h 747" name="T9"/>
                <a:gd fmla="*/ 0 w 749" name="T10"/>
                <a:gd fmla="*/ 53 h 747" name="T11"/>
                <a:gd fmla="*/ 2 w 749" name="T12"/>
                <a:gd fmla="*/ 65 h 747" name="T13"/>
                <a:gd fmla="*/ 5 w 749" name="T14"/>
                <a:gd fmla="*/ 79 h 747" name="T15"/>
                <a:gd fmla="*/ 8 w 749" name="T16"/>
                <a:gd fmla="*/ 93 h 747" name="T17"/>
                <a:gd fmla="*/ 13 w 749" name="T18"/>
                <a:gd fmla="*/ 106 h 747" name="T19"/>
                <a:gd fmla="*/ 18 w 749" name="T20"/>
                <a:gd fmla="*/ 120 h 747" name="T21"/>
                <a:gd fmla="*/ 25 w 749" name="T22"/>
                <a:gd fmla="*/ 133 h 747" name="T23"/>
                <a:gd fmla="*/ 33 w 749" name="T24"/>
                <a:gd fmla="*/ 147 h 747" name="T25"/>
                <a:gd fmla="*/ 41 w 749" name="T26"/>
                <a:gd fmla="*/ 160 h 747" name="T27"/>
                <a:gd fmla="*/ 50 w 749" name="T28"/>
                <a:gd fmla="*/ 173 h 747" name="T29"/>
                <a:gd fmla="*/ 61 w 749" name="T30"/>
                <a:gd fmla="*/ 186 h 747" name="T31"/>
                <a:gd fmla="*/ 73 w 749" name="T32"/>
                <a:gd fmla="*/ 200 h 747" name="T33"/>
                <a:gd fmla="*/ 84 w 749" name="T34"/>
                <a:gd fmla="*/ 212 h 747" name="T35"/>
                <a:gd fmla="*/ 97 w 749" name="T36"/>
                <a:gd fmla="*/ 225 h 747" name="T37"/>
                <a:gd fmla="*/ 112 w 749" name="T38"/>
                <a:gd fmla="*/ 237 h 747" name="T39"/>
                <a:gd fmla="*/ 126 w 749" name="T40"/>
                <a:gd fmla="*/ 249 h 747" name="T41"/>
                <a:gd fmla="*/ 141 w 749" name="T42"/>
                <a:gd fmla="*/ 261 h 747" name="T43"/>
                <a:gd fmla="*/ 157 w 749" name="T44"/>
                <a:gd fmla="*/ 273 h 747" name="T45"/>
                <a:gd fmla="*/ 174 w 749" name="T46"/>
                <a:gd fmla="*/ 284 h 747" name="T47"/>
                <a:gd fmla="*/ 191 w 749" name="T48"/>
                <a:gd fmla="*/ 295 h 747" name="T49"/>
                <a:gd fmla="*/ 209 w 749" name="T50"/>
                <a:gd fmla="*/ 305 h 747" name="T51"/>
                <a:gd fmla="*/ 228 w 749" name="T52"/>
                <a:gd fmla="*/ 315 h 747" name="T53"/>
                <a:gd fmla="*/ 247 w 749" name="T54"/>
                <a:gd fmla="*/ 325 h 747" name="T55"/>
                <a:gd fmla="*/ 267 w 749" name="T56"/>
                <a:gd fmla="*/ 335 h 747" name="T57"/>
                <a:gd fmla="*/ 287 w 749" name="T58"/>
                <a:gd fmla="*/ 343 h 747" name="T59"/>
                <a:gd fmla="*/ 309 w 749" name="T60"/>
                <a:gd fmla="*/ 352 h 747" name="T61"/>
                <a:gd fmla="*/ 330 w 749" name="T62"/>
                <a:gd fmla="*/ 359 h 747" name="T63"/>
                <a:gd fmla="*/ 352 w 749" name="T64"/>
                <a:gd fmla="*/ 367 h 747" name="T65"/>
                <a:gd fmla="*/ 375 w 749" name="T66"/>
                <a:gd fmla="*/ 374 h 747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b" l="0" r="r" t="0"/>
              <a:pathLst>
                <a:path h="747" w="749">
                  <a:moveTo>
                    <a:pt x="12" y="0"/>
                  </a:moveTo>
                  <a:lnTo>
                    <a:pt x="12" y="0"/>
                  </a:lnTo>
                  <a:lnTo>
                    <a:pt x="5" y="25"/>
                  </a:lnTo>
                  <a:lnTo>
                    <a:pt x="2" y="51"/>
                  </a:lnTo>
                  <a:lnTo>
                    <a:pt x="0" y="78"/>
                  </a:lnTo>
                  <a:lnTo>
                    <a:pt x="0" y="105"/>
                  </a:lnTo>
                  <a:lnTo>
                    <a:pt x="3" y="130"/>
                  </a:lnTo>
                  <a:lnTo>
                    <a:pt x="9" y="158"/>
                  </a:lnTo>
                  <a:lnTo>
                    <a:pt x="15" y="185"/>
                  </a:lnTo>
                  <a:lnTo>
                    <a:pt x="26" y="212"/>
                  </a:lnTo>
                  <a:lnTo>
                    <a:pt x="36" y="239"/>
                  </a:lnTo>
                  <a:lnTo>
                    <a:pt x="49" y="266"/>
                  </a:lnTo>
                  <a:lnTo>
                    <a:pt x="65" y="293"/>
                  </a:lnTo>
                  <a:lnTo>
                    <a:pt x="82" y="319"/>
                  </a:lnTo>
                  <a:lnTo>
                    <a:pt x="100" y="346"/>
                  </a:lnTo>
                  <a:lnTo>
                    <a:pt x="122" y="372"/>
                  </a:lnTo>
                  <a:lnTo>
                    <a:pt x="145" y="399"/>
                  </a:lnTo>
                  <a:lnTo>
                    <a:pt x="168" y="424"/>
                  </a:lnTo>
                  <a:lnTo>
                    <a:pt x="194" y="450"/>
                  </a:lnTo>
                  <a:lnTo>
                    <a:pt x="223" y="474"/>
                  </a:lnTo>
                  <a:lnTo>
                    <a:pt x="252" y="497"/>
                  </a:lnTo>
                  <a:lnTo>
                    <a:pt x="282" y="521"/>
                  </a:lnTo>
                  <a:lnTo>
                    <a:pt x="313" y="545"/>
                  </a:lnTo>
                  <a:lnTo>
                    <a:pt x="347" y="567"/>
                  </a:lnTo>
                  <a:lnTo>
                    <a:pt x="382" y="589"/>
                  </a:lnTo>
                  <a:lnTo>
                    <a:pt x="418" y="609"/>
                  </a:lnTo>
                  <a:lnTo>
                    <a:pt x="455" y="630"/>
                  </a:lnTo>
                  <a:lnTo>
                    <a:pt x="494" y="650"/>
                  </a:lnTo>
                  <a:lnTo>
                    <a:pt x="534" y="669"/>
                  </a:lnTo>
                  <a:lnTo>
                    <a:pt x="574" y="686"/>
                  </a:lnTo>
                  <a:lnTo>
                    <a:pt x="617" y="703"/>
                  </a:lnTo>
                  <a:lnTo>
                    <a:pt x="659" y="718"/>
                  </a:lnTo>
                  <a:lnTo>
                    <a:pt x="703" y="733"/>
                  </a:lnTo>
                  <a:lnTo>
                    <a:pt x="749" y="747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9" name="Freeform 669"/>
            <p:cNvSpPr/>
            <p:nvPr/>
          </p:nvSpPr>
          <p:spPr bwMode="auto">
            <a:xfrm>
              <a:off x="5329" y="3096"/>
              <a:ext cx="518" cy="168"/>
            </a:xfrm>
            <a:custGeom>
              <a:gdLst>
                <a:gd fmla="*/ 518 w 1037" name="T0"/>
                <a:gd fmla="*/ 0 h 337" name="T1"/>
                <a:gd fmla="*/ 518 w 1037" name="T2"/>
                <a:gd fmla="*/ 0 h 337" name="T3"/>
                <a:gd fmla="*/ 514 w 1037" name="T4"/>
                <a:gd fmla="*/ 14 h 337" name="T5"/>
                <a:gd fmla="*/ 508 w 1037" name="T6"/>
                <a:gd fmla="*/ 26 h 337" name="T7"/>
                <a:gd fmla="*/ 501 w 1037" name="T8"/>
                <a:gd fmla="*/ 39 h 337" name="T9"/>
                <a:gd fmla="*/ 493 w 1037" name="T10"/>
                <a:gd fmla="*/ 51 h 337" name="T11"/>
                <a:gd fmla="*/ 485 w 1037" name="T12"/>
                <a:gd fmla="*/ 62 h 337" name="T13"/>
                <a:gd fmla="*/ 476 w 1037" name="T14"/>
                <a:gd fmla="*/ 73 h 337" name="T15"/>
                <a:gd fmla="*/ 465 w 1037" name="T16"/>
                <a:gd fmla="*/ 83 h 337" name="T17"/>
                <a:gd fmla="*/ 454 w 1037" name="T18"/>
                <a:gd fmla="*/ 93 h 337" name="T19"/>
                <a:gd fmla="*/ 442 w 1037" name="T20"/>
                <a:gd fmla="*/ 103 h 337" name="T21"/>
                <a:gd fmla="*/ 429 w 1037" name="T22"/>
                <a:gd fmla="*/ 111 h 337" name="T23"/>
                <a:gd fmla="*/ 414 w 1037" name="T24"/>
                <a:gd fmla="*/ 119 h 337" name="T25"/>
                <a:gd fmla="*/ 400 w 1037" name="T26"/>
                <a:gd fmla="*/ 127 h 337" name="T27"/>
                <a:gd fmla="*/ 385 w 1037" name="T28"/>
                <a:gd fmla="*/ 133 h 337" name="T29"/>
                <a:gd fmla="*/ 369 w 1037" name="T30"/>
                <a:gd fmla="*/ 140 h 337" name="T31"/>
                <a:gd fmla="*/ 352 w 1037" name="T32"/>
                <a:gd fmla="*/ 146 h 337" name="T33"/>
                <a:gd fmla="*/ 335 w 1037" name="T34"/>
                <a:gd fmla="*/ 150 h 337" name="T35"/>
                <a:gd fmla="*/ 317 w 1037" name="T36"/>
                <a:gd fmla="*/ 155 h 337" name="T37"/>
                <a:gd fmla="*/ 299 w 1037" name="T38"/>
                <a:gd fmla="*/ 159 h 337" name="T39"/>
                <a:gd fmla="*/ 279 w 1037" name="T40"/>
                <a:gd fmla="*/ 162 h 337" name="T41"/>
                <a:gd fmla="*/ 260 w 1037" name="T42"/>
                <a:gd fmla="*/ 165 h 337" name="T43"/>
                <a:gd fmla="*/ 240 w 1037" name="T44"/>
                <a:gd fmla="*/ 166 h 337" name="T45"/>
                <a:gd fmla="*/ 220 w 1037" name="T46"/>
                <a:gd fmla="*/ 167 h 337" name="T47"/>
                <a:gd fmla="*/ 200 w 1037" name="T48"/>
                <a:gd fmla="*/ 168 h 337" name="T49"/>
                <a:gd fmla="*/ 178 w 1037" name="T50"/>
                <a:gd fmla="*/ 167 h 337" name="T51"/>
                <a:gd fmla="*/ 157 w 1037" name="T52"/>
                <a:gd fmla="*/ 166 h 337" name="T53"/>
                <a:gd fmla="*/ 135 w 1037" name="T54"/>
                <a:gd fmla="*/ 165 h 337" name="T55"/>
                <a:gd fmla="*/ 113 w 1037" name="T56"/>
                <a:gd fmla="*/ 162 h 337" name="T57"/>
                <a:gd fmla="*/ 91 w 1037" name="T58"/>
                <a:gd fmla="*/ 160 h 337" name="T59"/>
                <a:gd fmla="*/ 68 w 1037" name="T60"/>
                <a:gd fmla="*/ 155 h 337" name="T61"/>
                <a:gd fmla="*/ 46 w 1037" name="T62"/>
                <a:gd fmla="*/ 151 h 337" name="T63"/>
                <a:gd fmla="*/ 23 w 1037" name="T64"/>
                <a:gd fmla="*/ 145 h 337" name="T65"/>
                <a:gd fmla="*/ 0 w 1037" name="T66"/>
                <a:gd fmla="*/ 139 h 337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b" l="0" r="r" t="0"/>
              <a:pathLst>
                <a:path h="337" w="1037">
                  <a:moveTo>
                    <a:pt x="1037" y="0"/>
                  </a:moveTo>
                  <a:lnTo>
                    <a:pt x="1037" y="0"/>
                  </a:lnTo>
                  <a:lnTo>
                    <a:pt x="1028" y="28"/>
                  </a:lnTo>
                  <a:lnTo>
                    <a:pt x="1016" y="53"/>
                  </a:lnTo>
                  <a:lnTo>
                    <a:pt x="1003" y="79"/>
                  </a:lnTo>
                  <a:lnTo>
                    <a:pt x="987" y="102"/>
                  </a:lnTo>
                  <a:lnTo>
                    <a:pt x="970" y="124"/>
                  </a:lnTo>
                  <a:lnTo>
                    <a:pt x="952" y="146"/>
                  </a:lnTo>
                  <a:lnTo>
                    <a:pt x="931" y="167"/>
                  </a:lnTo>
                  <a:lnTo>
                    <a:pt x="908" y="187"/>
                  </a:lnTo>
                  <a:lnTo>
                    <a:pt x="884" y="206"/>
                  </a:lnTo>
                  <a:lnTo>
                    <a:pt x="858" y="223"/>
                  </a:lnTo>
                  <a:lnTo>
                    <a:pt x="829" y="238"/>
                  </a:lnTo>
                  <a:lnTo>
                    <a:pt x="800" y="254"/>
                  </a:lnTo>
                  <a:lnTo>
                    <a:pt x="770" y="267"/>
                  </a:lnTo>
                  <a:lnTo>
                    <a:pt x="738" y="281"/>
                  </a:lnTo>
                  <a:lnTo>
                    <a:pt x="705" y="293"/>
                  </a:lnTo>
                  <a:lnTo>
                    <a:pt x="670" y="301"/>
                  </a:lnTo>
                  <a:lnTo>
                    <a:pt x="634" y="311"/>
                  </a:lnTo>
                  <a:lnTo>
                    <a:pt x="598" y="318"/>
                  </a:lnTo>
                  <a:lnTo>
                    <a:pt x="559" y="325"/>
                  </a:lnTo>
                  <a:lnTo>
                    <a:pt x="520" y="330"/>
                  </a:lnTo>
                  <a:lnTo>
                    <a:pt x="481" y="333"/>
                  </a:lnTo>
                  <a:lnTo>
                    <a:pt x="440" y="335"/>
                  </a:lnTo>
                  <a:lnTo>
                    <a:pt x="400" y="337"/>
                  </a:lnTo>
                  <a:lnTo>
                    <a:pt x="357" y="335"/>
                  </a:lnTo>
                  <a:lnTo>
                    <a:pt x="315" y="333"/>
                  </a:lnTo>
                  <a:lnTo>
                    <a:pt x="270" y="330"/>
                  </a:lnTo>
                  <a:lnTo>
                    <a:pt x="226" y="325"/>
                  </a:lnTo>
                  <a:lnTo>
                    <a:pt x="182" y="320"/>
                  </a:lnTo>
                  <a:lnTo>
                    <a:pt x="136" y="311"/>
                  </a:lnTo>
                  <a:lnTo>
                    <a:pt x="92" y="303"/>
                  </a:lnTo>
                  <a:lnTo>
                    <a:pt x="46" y="291"/>
                  </a:lnTo>
                  <a:lnTo>
                    <a:pt x="0" y="279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Freeform 670"/>
            <p:cNvSpPr/>
            <p:nvPr/>
          </p:nvSpPr>
          <p:spPr bwMode="auto">
            <a:xfrm>
              <a:off x="4814" y="3138"/>
              <a:ext cx="448" cy="355"/>
            </a:xfrm>
            <a:custGeom>
              <a:gdLst>
                <a:gd fmla="*/ 3 w 897" name="T0"/>
                <a:gd fmla="*/ 0 h 710" name="T1"/>
                <a:gd fmla="*/ 3 w 897" name="T2"/>
                <a:gd fmla="*/ 0 h 710" name="T3"/>
                <a:gd fmla="*/ 0 w 897" name="T4"/>
                <a:gd fmla="*/ 11 h 710" name="T5"/>
                <a:gd fmla="*/ 0 w 897" name="T6"/>
                <a:gd fmla="*/ 22 h 710" name="T7"/>
                <a:gd fmla="*/ 0 w 897" name="T8"/>
                <a:gd fmla="*/ 34 h 710" name="T9"/>
                <a:gd fmla="*/ 1 w 897" name="T10"/>
                <a:gd fmla="*/ 45 h 710" name="T11"/>
                <a:gd fmla="*/ 4 w 897" name="T12"/>
                <a:gd fmla="*/ 57 h 710" name="T13"/>
                <a:gd fmla="*/ 7 w 897" name="T14"/>
                <a:gd fmla="*/ 69 h 710" name="T15"/>
                <a:gd fmla="*/ 12 w 897" name="T16"/>
                <a:gd fmla="*/ 82 h 710" name="T17"/>
                <a:gd fmla="*/ 19 w 897" name="T18"/>
                <a:gd fmla="*/ 94 h 710" name="T19"/>
                <a:gd fmla="*/ 27 w 897" name="T20"/>
                <a:gd fmla="*/ 105 h 710" name="T21"/>
                <a:gd fmla="*/ 35 w 897" name="T22"/>
                <a:gd fmla="*/ 118 h 710" name="T23"/>
                <a:gd fmla="*/ 45 w 897" name="T24"/>
                <a:gd fmla="*/ 130 h 710" name="T25"/>
                <a:gd fmla="*/ 56 w 897" name="T26"/>
                <a:gd fmla="*/ 143 h 710" name="T27"/>
                <a:gd fmla="*/ 67 w 897" name="T28"/>
                <a:gd fmla="*/ 155 h 710" name="T29"/>
                <a:gd fmla="*/ 79 w 897" name="T30"/>
                <a:gd fmla="*/ 167 h 710" name="T31"/>
                <a:gd fmla="*/ 94 w 897" name="T32"/>
                <a:gd fmla="*/ 179 h 710" name="T33"/>
                <a:gd fmla="*/ 108 w 897" name="T34"/>
                <a:gd fmla="*/ 191 h 710" name="T35"/>
                <a:gd fmla="*/ 124 w 897" name="T36"/>
                <a:gd fmla="*/ 204 h 710" name="T37"/>
                <a:gd fmla="*/ 140 w 897" name="T38"/>
                <a:gd fmla="*/ 216 h 710" name="T39"/>
                <a:gd fmla="*/ 158 w 897" name="T40"/>
                <a:gd fmla="*/ 227 h 710" name="T41"/>
                <a:gd fmla="*/ 175 w 897" name="T42"/>
                <a:gd fmla="*/ 239 h 710" name="T43"/>
                <a:gd fmla="*/ 194 w 897" name="T44"/>
                <a:gd fmla="*/ 250 h 710" name="T45"/>
                <a:gd fmla="*/ 215 w 897" name="T46"/>
                <a:gd fmla="*/ 261 h 710" name="T47"/>
                <a:gd fmla="*/ 235 w 897" name="T48"/>
                <a:gd fmla="*/ 272 h 710" name="T49"/>
                <a:gd fmla="*/ 256 w 897" name="T50"/>
                <a:gd fmla="*/ 283 h 710" name="T51"/>
                <a:gd fmla="*/ 277 w 897" name="T52"/>
                <a:gd fmla="*/ 293 h 710" name="T53"/>
                <a:gd fmla="*/ 300 w 897" name="T54"/>
                <a:gd fmla="*/ 303 h 710" name="T55"/>
                <a:gd fmla="*/ 323 w 897" name="T56"/>
                <a:gd fmla="*/ 313 h 710" name="T57"/>
                <a:gd fmla="*/ 347 w 897" name="T58"/>
                <a:gd fmla="*/ 322 h 710" name="T59"/>
                <a:gd fmla="*/ 372 w 897" name="T60"/>
                <a:gd fmla="*/ 331 h 710" name="T61"/>
                <a:gd fmla="*/ 396 w 897" name="T62"/>
                <a:gd fmla="*/ 340 h 710" name="T63"/>
                <a:gd fmla="*/ 422 w 897" name="T64"/>
                <a:gd fmla="*/ 347 h 710" name="T65"/>
                <a:gd fmla="*/ 448 w 897" name="T66"/>
                <a:gd fmla="*/ 355 h 710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b" l="0" r="r" t="0"/>
              <a:pathLst>
                <a:path h="710" w="897">
                  <a:moveTo>
                    <a:pt x="7" y="0"/>
                  </a:moveTo>
                  <a:lnTo>
                    <a:pt x="7" y="0"/>
                  </a:lnTo>
                  <a:lnTo>
                    <a:pt x="1" y="22"/>
                  </a:lnTo>
                  <a:lnTo>
                    <a:pt x="0" y="44"/>
                  </a:lnTo>
                  <a:lnTo>
                    <a:pt x="0" y="68"/>
                  </a:lnTo>
                  <a:lnTo>
                    <a:pt x="3" y="90"/>
                  </a:lnTo>
                  <a:lnTo>
                    <a:pt x="8" y="113"/>
                  </a:lnTo>
                  <a:lnTo>
                    <a:pt x="15" y="137"/>
                  </a:lnTo>
                  <a:lnTo>
                    <a:pt x="25" y="163"/>
                  </a:lnTo>
                  <a:lnTo>
                    <a:pt x="39" y="187"/>
                  </a:lnTo>
                  <a:lnTo>
                    <a:pt x="54" y="210"/>
                  </a:lnTo>
                  <a:lnTo>
                    <a:pt x="71" y="236"/>
                  </a:lnTo>
                  <a:lnTo>
                    <a:pt x="90" y="260"/>
                  </a:lnTo>
                  <a:lnTo>
                    <a:pt x="112" y="285"/>
                  </a:lnTo>
                  <a:lnTo>
                    <a:pt x="134" y="309"/>
                  </a:lnTo>
                  <a:lnTo>
                    <a:pt x="159" y="334"/>
                  </a:lnTo>
                  <a:lnTo>
                    <a:pt x="188" y="358"/>
                  </a:lnTo>
                  <a:lnTo>
                    <a:pt x="217" y="382"/>
                  </a:lnTo>
                  <a:lnTo>
                    <a:pt x="248" y="407"/>
                  </a:lnTo>
                  <a:lnTo>
                    <a:pt x="280" y="431"/>
                  </a:lnTo>
                  <a:lnTo>
                    <a:pt x="316" y="453"/>
                  </a:lnTo>
                  <a:lnTo>
                    <a:pt x="351" y="477"/>
                  </a:lnTo>
                  <a:lnTo>
                    <a:pt x="389" y="499"/>
                  </a:lnTo>
                  <a:lnTo>
                    <a:pt x="430" y="521"/>
                  </a:lnTo>
                  <a:lnTo>
                    <a:pt x="470" y="543"/>
                  </a:lnTo>
                  <a:lnTo>
                    <a:pt x="513" y="565"/>
                  </a:lnTo>
                  <a:lnTo>
                    <a:pt x="555" y="586"/>
                  </a:lnTo>
                  <a:lnTo>
                    <a:pt x="601" y="606"/>
                  </a:lnTo>
                  <a:lnTo>
                    <a:pt x="647" y="625"/>
                  </a:lnTo>
                  <a:lnTo>
                    <a:pt x="695" y="643"/>
                  </a:lnTo>
                  <a:lnTo>
                    <a:pt x="744" y="662"/>
                  </a:lnTo>
                  <a:lnTo>
                    <a:pt x="793" y="679"/>
                  </a:lnTo>
                  <a:lnTo>
                    <a:pt x="844" y="694"/>
                  </a:lnTo>
                  <a:lnTo>
                    <a:pt x="897" y="710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Freeform 671"/>
            <p:cNvSpPr/>
            <p:nvPr/>
          </p:nvSpPr>
          <p:spPr bwMode="auto">
            <a:xfrm>
              <a:off x="5264" y="3427"/>
              <a:ext cx="566" cy="112"/>
            </a:xfrm>
            <a:custGeom>
              <a:gdLst>
                <a:gd fmla="*/ 566 w 1132" name="T0"/>
                <a:gd fmla="*/ 0 h 224" name="T1"/>
                <a:gd fmla="*/ 566 w 1132" name="T2"/>
                <a:gd fmla="*/ 0 h 224" name="T3"/>
                <a:gd fmla="*/ 563 w 1132" name="T4"/>
                <a:gd fmla="*/ 11 h 224" name="T5"/>
                <a:gd fmla="*/ 558 w 1132" name="T6"/>
                <a:gd fmla="*/ 22 h 224" name="T7"/>
                <a:gd fmla="*/ 552 w 1132" name="T8"/>
                <a:gd fmla="*/ 31 h 224" name="T9"/>
                <a:gd fmla="*/ 544 w 1132" name="T10"/>
                <a:gd fmla="*/ 40 h 224" name="T11"/>
                <a:gd fmla="*/ 535 w 1132" name="T12"/>
                <a:gd fmla="*/ 49 h 224" name="T13"/>
                <a:gd fmla="*/ 525 w 1132" name="T14"/>
                <a:gd fmla="*/ 57 h 224" name="T15"/>
                <a:gd fmla="*/ 515 w 1132" name="T16"/>
                <a:gd fmla="*/ 65 h 224" name="T17"/>
                <a:gd fmla="*/ 503 w 1132" name="T18"/>
                <a:gd fmla="*/ 72 h 224" name="T19"/>
                <a:gd fmla="*/ 490 w 1132" name="T20"/>
                <a:gd fmla="*/ 78 h 224" name="T21"/>
                <a:gd fmla="*/ 477 w 1132" name="T22"/>
                <a:gd fmla="*/ 84 h 224" name="T23"/>
                <a:gd fmla="*/ 462 w 1132" name="T24"/>
                <a:gd fmla="*/ 90 h 224" name="T25"/>
                <a:gd fmla="*/ 446 w 1132" name="T26"/>
                <a:gd fmla="*/ 94 h 224" name="T27"/>
                <a:gd fmla="*/ 430 w 1132" name="T28"/>
                <a:gd fmla="*/ 98 h 224" name="T29"/>
                <a:gd fmla="*/ 412 w 1132" name="T30"/>
                <a:gd fmla="*/ 102 h 224" name="T31"/>
                <a:gd fmla="*/ 394 w 1132" name="T32"/>
                <a:gd fmla="*/ 105 h 224" name="T33"/>
                <a:gd fmla="*/ 376 w 1132" name="T34"/>
                <a:gd fmla="*/ 107 h 224" name="T35"/>
                <a:gd fmla="*/ 356 w 1132" name="T36"/>
                <a:gd fmla="*/ 110 h 224" name="T37"/>
                <a:gd fmla="*/ 336 w 1132" name="T38"/>
                <a:gd fmla="*/ 111 h 224" name="T39"/>
                <a:gd fmla="*/ 315 w 1132" name="T40"/>
                <a:gd fmla="*/ 112 h 224" name="T41"/>
                <a:gd fmla="*/ 293 w 1132" name="T42"/>
                <a:gd fmla="*/ 112 h 224" name="T43"/>
                <a:gd fmla="*/ 271 w 1132" name="T44"/>
                <a:gd fmla="*/ 112 h 224" name="T45"/>
                <a:gd fmla="*/ 249 w 1132" name="T46"/>
                <a:gd fmla="*/ 111 h 224" name="T47"/>
                <a:gd fmla="*/ 225 w 1132" name="T48"/>
                <a:gd fmla="*/ 109 h 224" name="T49"/>
                <a:gd fmla="*/ 203 w 1132" name="T50"/>
                <a:gd fmla="*/ 107 h 224" name="T51"/>
                <a:gd fmla="*/ 178 w 1132" name="T52"/>
                <a:gd fmla="*/ 104 h 224" name="T53"/>
                <a:gd fmla="*/ 153 w 1132" name="T54"/>
                <a:gd fmla="*/ 101 h 224" name="T55"/>
                <a:gd fmla="*/ 129 w 1132" name="T56"/>
                <a:gd fmla="*/ 97 h 224" name="T57"/>
                <a:gd fmla="*/ 104 w 1132" name="T58"/>
                <a:gd fmla="*/ 92 h 224" name="T59"/>
                <a:gd fmla="*/ 78 w 1132" name="T60"/>
                <a:gd fmla="*/ 87 h 224" name="T61"/>
                <a:gd fmla="*/ 53 w 1132" name="T62"/>
                <a:gd fmla="*/ 81 h 224" name="T63"/>
                <a:gd fmla="*/ 27 w 1132" name="T64"/>
                <a:gd fmla="*/ 75 h 224" name="T65"/>
                <a:gd fmla="*/ 0 w 1132" name="T66"/>
                <a:gd fmla="*/ 67 h 224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</a:gdLst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b="b" l="0" r="r" t="0"/>
              <a:pathLst>
                <a:path h="224" w="1132">
                  <a:moveTo>
                    <a:pt x="1132" y="0"/>
                  </a:moveTo>
                  <a:lnTo>
                    <a:pt x="1132" y="0"/>
                  </a:lnTo>
                  <a:lnTo>
                    <a:pt x="1125" y="22"/>
                  </a:lnTo>
                  <a:lnTo>
                    <a:pt x="1115" y="43"/>
                  </a:lnTo>
                  <a:lnTo>
                    <a:pt x="1103" y="61"/>
                  </a:lnTo>
                  <a:lnTo>
                    <a:pt x="1087" y="80"/>
                  </a:lnTo>
                  <a:lnTo>
                    <a:pt x="1070" y="97"/>
                  </a:lnTo>
                  <a:lnTo>
                    <a:pt x="1050" y="114"/>
                  </a:lnTo>
                  <a:lnTo>
                    <a:pt x="1030" y="129"/>
                  </a:lnTo>
                  <a:lnTo>
                    <a:pt x="1006" y="143"/>
                  </a:lnTo>
                  <a:lnTo>
                    <a:pt x="980" y="155"/>
                  </a:lnTo>
                  <a:lnTo>
                    <a:pt x="953" y="167"/>
                  </a:lnTo>
                  <a:lnTo>
                    <a:pt x="923" y="179"/>
                  </a:lnTo>
                  <a:lnTo>
                    <a:pt x="892" y="187"/>
                  </a:lnTo>
                  <a:lnTo>
                    <a:pt x="860" y="196"/>
                  </a:lnTo>
                  <a:lnTo>
                    <a:pt x="824" y="204"/>
                  </a:lnTo>
                  <a:lnTo>
                    <a:pt x="788" y="209"/>
                  </a:lnTo>
                  <a:lnTo>
                    <a:pt x="751" y="214"/>
                  </a:lnTo>
                  <a:lnTo>
                    <a:pt x="712" y="219"/>
                  </a:lnTo>
                  <a:lnTo>
                    <a:pt x="671" y="221"/>
                  </a:lnTo>
                  <a:lnTo>
                    <a:pt x="629" y="223"/>
                  </a:lnTo>
                  <a:lnTo>
                    <a:pt x="586" y="224"/>
                  </a:lnTo>
                  <a:lnTo>
                    <a:pt x="542" y="223"/>
                  </a:lnTo>
                  <a:lnTo>
                    <a:pt x="498" y="221"/>
                  </a:lnTo>
                  <a:lnTo>
                    <a:pt x="450" y="218"/>
                  </a:lnTo>
                  <a:lnTo>
                    <a:pt x="405" y="214"/>
                  </a:lnTo>
                  <a:lnTo>
                    <a:pt x="355" y="207"/>
                  </a:lnTo>
                  <a:lnTo>
                    <a:pt x="306" y="202"/>
                  </a:lnTo>
                  <a:lnTo>
                    <a:pt x="257" y="194"/>
                  </a:lnTo>
                  <a:lnTo>
                    <a:pt x="207" y="184"/>
                  </a:lnTo>
                  <a:lnTo>
                    <a:pt x="156" y="173"/>
                  </a:lnTo>
                  <a:lnTo>
                    <a:pt x="106" y="162"/>
                  </a:lnTo>
                  <a:lnTo>
                    <a:pt x="53" y="150"/>
                  </a:lnTo>
                  <a:lnTo>
                    <a:pt x="0" y="134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" name="Freeform 672"/>
            <p:cNvSpPr/>
            <p:nvPr/>
          </p:nvSpPr>
          <p:spPr bwMode="auto">
            <a:xfrm>
              <a:off x="4867" y="3454"/>
              <a:ext cx="344" cy="225"/>
            </a:xfrm>
            <a:custGeom>
              <a:gdLst>
                <a:gd fmla="*/ 2 w 688" name="T0"/>
                <a:gd fmla="*/ 0 h 450" name="T1"/>
                <a:gd fmla="*/ 2 w 688" name="T2"/>
                <a:gd fmla="*/ 0 h 450" name="T3"/>
                <a:gd fmla="*/ 1 w 688" name="T4"/>
                <a:gd fmla="*/ 6 h 450" name="T5"/>
                <a:gd fmla="*/ 0 w 688" name="T6"/>
                <a:gd fmla="*/ 13 h 450" name="T7"/>
                <a:gd fmla="*/ 1 w 688" name="T8"/>
                <a:gd fmla="*/ 20 h 450" name="T9"/>
                <a:gd fmla="*/ 3 w 688" name="T10"/>
                <a:gd fmla="*/ 26 h 450" name="T11"/>
                <a:gd fmla="*/ 5 w 688" name="T12"/>
                <a:gd fmla="*/ 33 h 450" name="T13"/>
                <a:gd fmla="*/ 9 w 688" name="T14"/>
                <a:gd fmla="*/ 40 h 450" name="T15"/>
                <a:gd fmla="*/ 13 w 688" name="T16"/>
                <a:gd fmla="*/ 47 h 450" name="T17"/>
                <a:gd fmla="*/ 18 w 688" name="T18"/>
                <a:gd fmla="*/ 54 h 450" name="T19"/>
                <a:gd fmla="*/ 24 w 688" name="T20"/>
                <a:gd fmla="*/ 61 h 450" name="T21"/>
                <a:gd fmla="*/ 31 w 688" name="T22"/>
                <a:gd fmla="*/ 69 h 450" name="T23"/>
                <a:gd fmla="*/ 47 w 688" name="T24"/>
                <a:gd fmla="*/ 84 h 450" name="T25"/>
                <a:gd fmla="*/ 67 w 688" name="T26"/>
                <a:gd fmla="*/ 99 h 450" name="T27"/>
                <a:gd fmla="*/ 88 w 688" name="T28"/>
                <a:gd fmla="*/ 115 h 450" name="T29"/>
                <a:gd fmla="*/ 112 w 688" name="T30"/>
                <a:gd fmla="*/ 130 h 450" name="T31"/>
                <a:gd fmla="*/ 140 w 688" name="T32"/>
                <a:gd fmla="*/ 144 h 450" name="T33"/>
                <a:gd fmla="*/ 169 w 688" name="T34"/>
                <a:gd fmla="*/ 160 h 450" name="T35"/>
                <a:gd fmla="*/ 201 w 688" name="T36"/>
                <a:gd fmla="*/ 174 h 450" name="T37"/>
                <a:gd fmla="*/ 234 w 688" name="T38"/>
                <a:gd fmla="*/ 188 h 450" name="T39"/>
                <a:gd fmla="*/ 269 w 688" name="T40"/>
                <a:gd fmla="*/ 200 h 450" name="T41"/>
                <a:gd fmla="*/ 306 w 688" name="T42"/>
                <a:gd fmla="*/ 213 h 450" name="T43"/>
                <a:gd fmla="*/ 344 w 688" name="T44"/>
                <a:gd fmla="*/ 225 h 450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</a:gdLst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b="b" l="0" r="r" t="0"/>
              <a:pathLst>
                <a:path h="450" w="688">
                  <a:moveTo>
                    <a:pt x="4" y="0"/>
                  </a:moveTo>
                  <a:lnTo>
                    <a:pt x="4" y="0"/>
                  </a:lnTo>
                  <a:lnTo>
                    <a:pt x="2" y="11"/>
                  </a:lnTo>
                  <a:lnTo>
                    <a:pt x="0" y="25"/>
                  </a:lnTo>
                  <a:lnTo>
                    <a:pt x="2" y="39"/>
                  </a:lnTo>
                  <a:lnTo>
                    <a:pt x="5" y="51"/>
                  </a:lnTo>
                  <a:lnTo>
                    <a:pt x="10" y="66"/>
                  </a:lnTo>
                  <a:lnTo>
                    <a:pt x="17" y="79"/>
                  </a:lnTo>
                  <a:lnTo>
                    <a:pt x="26" y="93"/>
                  </a:lnTo>
                  <a:lnTo>
                    <a:pt x="36" y="108"/>
                  </a:lnTo>
                  <a:lnTo>
                    <a:pt x="48" y="122"/>
                  </a:lnTo>
                  <a:lnTo>
                    <a:pt x="61" y="137"/>
                  </a:lnTo>
                  <a:lnTo>
                    <a:pt x="94" y="168"/>
                  </a:lnTo>
                  <a:lnTo>
                    <a:pt x="133" y="198"/>
                  </a:lnTo>
                  <a:lnTo>
                    <a:pt x="175" y="229"/>
                  </a:lnTo>
                  <a:lnTo>
                    <a:pt x="224" y="259"/>
                  </a:lnTo>
                  <a:lnTo>
                    <a:pt x="279" y="288"/>
                  </a:lnTo>
                  <a:lnTo>
                    <a:pt x="338" y="319"/>
                  </a:lnTo>
                  <a:lnTo>
                    <a:pt x="401" y="348"/>
                  </a:lnTo>
                  <a:lnTo>
                    <a:pt x="467" y="375"/>
                  </a:lnTo>
                  <a:lnTo>
                    <a:pt x="537" y="400"/>
                  </a:lnTo>
                  <a:lnTo>
                    <a:pt x="612" y="426"/>
                  </a:lnTo>
                  <a:lnTo>
                    <a:pt x="688" y="450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Freeform 673"/>
            <p:cNvSpPr/>
            <p:nvPr/>
          </p:nvSpPr>
          <p:spPr bwMode="auto">
            <a:xfrm>
              <a:off x="5208" y="3678"/>
              <a:ext cx="353" cy="54"/>
            </a:xfrm>
            <a:custGeom>
              <a:gdLst>
                <a:gd fmla="*/ 353 w 707" name="T0"/>
                <a:gd fmla="*/ 37 h 107" name="T1"/>
                <a:gd fmla="*/ 353 w 707" name="T2"/>
                <a:gd fmla="*/ 37 h 107" name="T3"/>
                <a:gd fmla="*/ 352 w 707" name="T4"/>
                <a:gd fmla="*/ 39 h 107" name="T5"/>
                <a:gd fmla="*/ 350 w 707" name="T6"/>
                <a:gd fmla="*/ 42 h 107" name="T7"/>
                <a:gd fmla="*/ 347 w 707" name="T8"/>
                <a:gd fmla="*/ 44 h 107" name="T9"/>
                <a:gd fmla="*/ 343 w 707" name="T10"/>
                <a:gd fmla="*/ 47 h 107" name="T11"/>
                <a:gd fmla="*/ 339 w 707" name="T12"/>
                <a:gd fmla="*/ 49 h 107" name="T13"/>
                <a:gd fmla="*/ 334 w 707" name="T14"/>
                <a:gd fmla="*/ 50 h 107" name="T15"/>
                <a:gd fmla="*/ 321 w 707" name="T16"/>
                <a:gd fmla="*/ 52 h 107" name="T17"/>
                <a:gd fmla="*/ 305 w 707" name="T18"/>
                <a:gd fmla="*/ 54 h 107" name="T19"/>
                <a:gd fmla="*/ 287 w 707" name="T20"/>
                <a:gd fmla="*/ 54 h 107" name="T21"/>
                <a:gd fmla="*/ 266 w 707" name="T22"/>
                <a:gd fmla="*/ 53 h 107" name="T23"/>
                <a:gd fmla="*/ 243 w 707" name="T24"/>
                <a:gd fmla="*/ 50 h 107" name="T25"/>
                <a:gd fmla="*/ 218 w 707" name="T26"/>
                <a:gd fmla="*/ 48 h 107" name="T27"/>
                <a:gd fmla="*/ 191 w 707" name="T28"/>
                <a:gd fmla="*/ 44 h 107" name="T29"/>
                <a:gd fmla="*/ 163 w 707" name="T30"/>
                <a:gd fmla="*/ 38 h 107" name="T31"/>
                <a:gd fmla="*/ 132 w 707" name="T32"/>
                <a:gd fmla="*/ 33 h 107" name="T33"/>
                <a:gd fmla="*/ 101 w 707" name="T34"/>
                <a:gd fmla="*/ 26 h 107" name="T35"/>
                <a:gd fmla="*/ 68 w 707" name="T36"/>
                <a:gd fmla="*/ 18 h 107" name="T37"/>
                <a:gd fmla="*/ 35 w 707" name="T38"/>
                <a:gd fmla="*/ 10 h 107" name="T39"/>
                <a:gd fmla="*/ 0 w 707" name="T40"/>
                <a:gd fmla="*/ 0 h 107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  <a:gd fmla="*/ 0 60000 65536" name="T51"/>
                <a:gd fmla="*/ 0 60000 65536" name="T52"/>
                <a:gd fmla="*/ 0 60000 65536" name="T53"/>
                <a:gd fmla="*/ 0 60000 65536" name="T54"/>
                <a:gd fmla="*/ 0 60000 65536" name="T55"/>
                <a:gd fmla="*/ 0 60000 65536" name="T56"/>
                <a:gd fmla="*/ 0 60000 65536" name="T57"/>
                <a:gd fmla="*/ 0 60000 65536" name="T58"/>
                <a:gd fmla="*/ 0 60000 65536" name="T59"/>
                <a:gd fmla="*/ 0 60000 65536" name="T60"/>
                <a:gd fmla="*/ 0 60000 65536" name="T61"/>
                <a:gd fmla="*/ 0 60000 65536" name="T62"/>
              </a:gdLst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b="b" l="0" r="r" t="0"/>
              <a:pathLst>
                <a:path h="107" w="707">
                  <a:moveTo>
                    <a:pt x="707" y="73"/>
                  </a:moveTo>
                  <a:lnTo>
                    <a:pt x="707" y="73"/>
                  </a:lnTo>
                  <a:lnTo>
                    <a:pt x="705" y="78"/>
                  </a:lnTo>
                  <a:lnTo>
                    <a:pt x="700" y="83"/>
                  </a:lnTo>
                  <a:lnTo>
                    <a:pt x="695" y="88"/>
                  </a:lnTo>
                  <a:lnTo>
                    <a:pt x="686" y="93"/>
                  </a:lnTo>
                  <a:lnTo>
                    <a:pt x="678" y="97"/>
                  </a:lnTo>
                  <a:lnTo>
                    <a:pt x="668" y="100"/>
                  </a:lnTo>
                  <a:lnTo>
                    <a:pt x="642" y="104"/>
                  </a:lnTo>
                  <a:lnTo>
                    <a:pt x="610" y="107"/>
                  </a:lnTo>
                  <a:lnTo>
                    <a:pt x="574" y="107"/>
                  </a:lnTo>
                  <a:lnTo>
                    <a:pt x="532" y="105"/>
                  </a:lnTo>
                  <a:lnTo>
                    <a:pt x="486" y="100"/>
                  </a:lnTo>
                  <a:lnTo>
                    <a:pt x="437" y="95"/>
                  </a:lnTo>
                  <a:lnTo>
                    <a:pt x="382" y="87"/>
                  </a:lnTo>
                  <a:lnTo>
                    <a:pt x="326" y="76"/>
                  </a:lnTo>
                  <a:lnTo>
                    <a:pt x="265" y="66"/>
                  </a:lnTo>
                  <a:lnTo>
                    <a:pt x="202" y="51"/>
                  </a:lnTo>
                  <a:lnTo>
                    <a:pt x="136" y="36"/>
                  </a:lnTo>
                  <a:lnTo>
                    <a:pt x="70" y="19"/>
                  </a:lnTo>
                  <a:lnTo>
                    <a:pt x="0" y="0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Line 674"/>
            <p:cNvSpPr>
              <a:spLocks noChangeShapeType="1"/>
            </p:cNvSpPr>
            <p:nvPr/>
          </p:nvSpPr>
          <p:spPr bwMode="auto">
            <a:xfrm flipH="1">
              <a:off x="5195" y="2724"/>
              <a:ext cx="294" cy="1030"/>
            </a:xfrm>
            <a:prstGeom prst="line">
              <a:avLst/>
            </a:prstGeom>
            <a:noFill/>
            <a:ln w="28575">
              <a:solidFill>
                <a:schemeClr val="bg1">
                  <a:lumMod val="95000"/>
                </a:schemeClr>
              </a:solidFill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" name="Freeform 675"/>
            <p:cNvSpPr/>
            <p:nvPr/>
          </p:nvSpPr>
          <p:spPr bwMode="auto">
            <a:xfrm>
              <a:off x="4807" y="2702"/>
              <a:ext cx="1059" cy="1066"/>
            </a:xfrm>
            <a:custGeom>
              <a:gdLst>
                <a:gd fmla="*/ 1030 w 2117" name="T0"/>
                <a:gd fmla="*/ 705 h 2132" name="T1"/>
                <a:gd fmla="*/ 998 w 2117" name="T2"/>
                <a:gd fmla="*/ 779 h 2132" name="T3"/>
                <a:gd fmla="*/ 957 w 2117" name="T4"/>
                <a:gd fmla="*/ 846 h 2132" name="T5"/>
                <a:gd fmla="*/ 907 w 2117" name="T6"/>
                <a:gd fmla="*/ 906 h 2132" name="T7"/>
                <a:gd fmla="*/ 850 w 2117" name="T8"/>
                <a:gd fmla="*/ 957 h 2132" name="T9"/>
                <a:gd fmla="*/ 786 w 2117" name="T10"/>
                <a:gd fmla="*/ 999 h 2132" name="T11"/>
                <a:gd fmla="*/ 716 w 2117" name="T12"/>
                <a:gd fmla="*/ 1031 h 2132" name="T13"/>
                <a:gd fmla="*/ 643 w 2117" name="T14"/>
                <a:gd fmla="*/ 1054 h 2132" name="T15"/>
                <a:gd fmla="*/ 567 w 2117" name="T16"/>
                <a:gd fmla="*/ 1065 h 2132" name="T17"/>
                <a:gd fmla="*/ 489 w 2117" name="T18"/>
                <a:gd fmla="*/ 1065 h 2132" name="T19"/>
                <a:gd fmla="*/ 410 w 2117" name="T20"/>
                <a:gd fmla="*/ 1054 h 2132" name="T21"/>
                <a:gd fmla="*/ 357 w 2117" name="T22"/>
                <a:gd fmla="*/ 1038 h 2132" name="T23"/>
                <a:gd fmla="*/ 284 w 2117" name="T24"/>
                <a:gd fmla="*/ 1007 h 2132" name="T25"/>
                <a:gd fmla="*/ 217 w 2117" name="T26"/>
                <a:gd fmla="*/ 965 h 2132" name="T27"/>
                <a:gd fmla="*/ 158 w 2117" name="T28"/>
                <a:gd fmla="*/ 915 h 2132" name="T29"/>
                <a:gd fmla="*/ 108 w 2117" name="T30"/>
                <a:gd fmla="*/ 857 h 2132" name="T31"/>
                <a:gd fmla="*/ 67 w 2117" name="T32"/>
                <a:gd fmla="*/ 794 h 2132" name="T33"/>
                <a:gd fmla="*/ 34 w 2117" name="T34"/>
                <a:gd fmla="*/ 724 h 2132" name="T35"/>
                <a:gd fmla="*/ 12 w 2117" name="T36"/>
                <a:gd fmla="*/ 650 h 2132" name="T37"/>
                <a:gd fmla="*/ 1 w 2117" name="T38"/>
                <a:gd fmla="*/ 574 h 2132" name="T39"/>
                <a:gd fmla="*/ 2 w 2117" name="T40"/>
                <a:gd fmla="*/ 495 h 2132" name="T41"/>
                <a:gd fmla="*/ 14 w 2117" name="T42"/>
                <a:gd fmla="*/ 415 h 2132" name="T43"/>
                <a:gd fmla="*/ 29 w 2117" name="T44"/>
                <a:gd fmla="*/ 362 h 2132" name="T45"/>
                <a:gd fmla="*/ 61 w 2117" name="T46"/>
                <a:gd fmla="*/ 288 h 2132" name="T47"/>
                <a:gd fmla="*/ 102 w 2117" name="T48"/>
                <a:gd fmla="*/ 221 h 2132" name="T49"/>
                <a:gd fmla="*/ 152 w 2117" name="T50"/>
                <a:gd fmla="*/ 162 h 2132" name="T51"/>
                <a:gd fmla="*/ 209 w 2117" name="T52"/>
                <a:gd fmla="*/ 110 h 2132" name="T53"/>
                <a:gd fmla="*/ 274 w 2117" name="T54"/>
                <a:gd fmla="*/ 68 h 2132" name="T55"/>
                <a:gd fmla="*/ 343 w 2117" name="T56"/>
                <a:gd fmla="*/ 36 h 2132" name="T57"/>
                <a:gd fmla="*/ 416 w 2117" name="T58"/>
                <a:gd fmla="*/ 13 h 2132" name="T59"/>
                <a:gd fmla="*/ 492 w 2117" name="T60"/>
                <a:gd fmla="*/ 2 h 2132" name="T61"/>
                <a:gd fmla="*/ 570 w 2117" name="T62"/>
                <a:gd fmla="*/ 2 h 2132" name="T63"/>
                <a:gd fmla="*/ 650 w 2117" name="T64"/>
                <a:gd fmla="*/ 14 h 2132" name="T65"/>
                <a:gd fmla="*/ 702 w 2117" name="T66"/>
                <a:gd fmla="*/ 28 h 2132" name="T67"/>
                <a:gd fmla="*/ 776 w 2117" name="T68"/>
                <a:gd fmla="*/ 61 h 2132" name="T69"/>
                <a:gd fmla="*/ 842 w 2117" name="T70"/>
                <a:gd fmla="*/ 101 h 2132" name="T71"/>
                <a:gd fmla="*/ 901 w 2117" name="T72"/>
                <a:gd fmla="*/ 152 h 2132" name="T73"/>
                <a:gd fmla="*/ 952 w 2117" name="T74"/>
                <a:gd fmla="*/ 209 h 2132" name="T75"/>
                <a:gd fmla="*/ 992 w 2117" name="T76"/>
                <a:gd fmla="*/ 274 h 2132" name="T77"/>
                <a:gd fmla="*/ 1025 w 2117" name="T78"/>
                <a:gd fmla="*/ 343 h 2132" name="T79"/>
                <a:gd fmla="*/ 1047 w 2117" name="T80"/>
                <a:gd fmla="*/ 417 h 2132" name="T81"/>
                <a:gd fmla="*/ 1058 w 2117" name="T82"/>
                <a:gd fmla="*/ 494 h 2132" name="T83"/>
                <a:gd fmla="*/ 1057 w 2117" name="T84"/>
                <a:gd fmla="*/ 573 h 2132" name="T85"/>
                <a:gd fmla="*/ 1045 w 2117" name="T86"/>
                <a:gd fmla="*/ 652 h 2132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2132" w="2117">
                  <a:moveTo>
                    <a:pt x="2076" y="1357"/>
                  </a:moveTo>
                  <a:lnTo>
                    <a:pt x="2076" y="1357"/>
                  </a:lnTo>
                  <a:lnTo>
                    <a:pt x="2059" y="1410"/>
                  </a:lnTo>
                  <a:lnTo>
                    <a:pt x="2041" y="1461"/>
                  </a:lnTo>
                  <a:lnTo>
                    <a:pt x="2020" y="1510"/>
                  </a:lnTo>
                  <a:lnTo>
                    <a:pt x="1996" y="1558"/>
                  </a:lnTo>
                  <a:lnTo>
                    <a:pt x="1971" y="1604"/>
                  </a:lnTo>
                  <a:lnTo>
                    <a:pt x="1944" y="1650"/>
                  </a:lnTo>
                  <a:lnTo>
                    <a:pt x="1913" y="1692"/>
                  </a:lnTo>
                  <a:lnTo>
                    <a:pt x="1883" y="1733"/>
                  </a:lnTo>
                  <a:lnTo>
                    <a:pt x="1849" y="1774"/>
                  </a:lnTo>
                  <a:lnTo>
                    <a:pt x="1813" y="1811"/>
                  </a:lnTo>
                  <a:lnTo>
                    <a:pt x="1777" y="1847"/>
                  </a:lnTo>
                  <a:lnTo>
                    <a:pt x="1738" y="1881"/>
                  </a:lnTo>
                  <a:lnTo>
                    <a:pt x="1699" y="1913"/>
                  </a:lnTo>
                  <a:lnTo>
                    <a:pt x="1657" y="1944"/>
                  </a:lnTo>
                  <a:lnTo>
                    <a:pt x="1614" y="1971"/>
                  </a:lnTo>
                  <a:lnTo>
                    <a:pt x="1572" y="1998"/>
                  </a:lnTo>
                  <a:lnTo>
                    <a:pt x="1526" y="2022"/>
                  </a:lnTo>
                  <a:lnTo>
                    <a:pt x="1480" y="2042"/>
                  </a:lnTo>
                  <a:lnTo>
                    <a:pt x="1432" y="2062"/>
                  </a:lnTo>
                  <a:lnTo>
                    <a:pt x="1385" y="2079"/>
                  </a:lnTo>
                  <a:lnTo>
                    <a:pt x="1336" y="2095"/>
                  </a:lnTo>
                  <a:lnTo>
                    <a:pt x="1286" y="2107"/>
                  </a:lnTo>
                  <a:lnTo>
                    <a:pt x="1235" y="2117"/>
                  </a:lnTo>
                  <a:lnTo>
                    <a:pt x="1184" y="2125"/>
                  </a:lnTo>
                  <a:lnTo>
                    <a:pt x="1133" y="2130"/>
                  </a:lnTo>
                  <a:lnTo>
                    <a:pt x="1081" y="2132"/>
                  </a:lnTo>
                  <a:lnTo>
                    <a:pt x="1030" y="2132"/>
                  </a:lnTo>
                  <a:lnTo>
                    <a:pt x="977" y="2130"/>
                  </a:lnTo>
                  <a:lnTo>
                    <a:pt x="924" y="2125"/>
                  </a:lnTo>
                  <a:lnTo>
                    <a:pt x="872" y="2117"/>
                  </a:lnTo>
                  <a:lnTo>
                    <a:pt x="819" y="2107"/>
                  </a:lnTo>
                  <a:lnTo>
                    <a:pt x="766" y="2093"/>
                  </a:lnTo>
                  <a:lnTo>
                    <a:pt x="714" y="2076"/>
                  </a:lnTo>
                  <a:lnTo>
                    <a:pt x="663" y="2057"/>
                  </a:lnTo>
                  <a:lnTo>
                    <a:pt x="613" y="2037"/>
                  </a:lnTo>
                  <a:lnTo>
                    <a:pt x="568" y="2013"/>
                  </a:lnTo>
                  <a:lnTo>
                    <a:pt x="520" y="1988"/>
                  </a:lnTo>
                  <a:lnTo>
                    <a:pt x="476" y="1961"/>
                  </a:lnTo>
                  <a:lnTo>
                    <a:pt x="433" y="1930"/>
                  </a:lnTo>
                  <a:lnTo>
                    <a:pt x="393" y="1899"/>
                  </a:lnTo>
                  <a:lnTo>
                    <a:pt x="354" y="1865"/>
                  </a:lnTo>
                  <a:lnTo>
                    <a:pt x="316" y="1830"/>
                  </a:lnTo>
                  <a:lnTo>
                    <a:pt x="281" y="1794"/>
                  </a:lnTo>
                  <a:lnTo>
                    <a:pt x="247" y="1755"/>
                  </a:lnTo>
                  <a:lnTo>
                    <a:pt x="216" y="1714"/>
                  </a:lnTo>
                  <a:lnTo>
                    <a:pt x="185" y="1673"/>
                  </a:lnTo>
                  <a:lnTo>
                    <a:pt x="158" y="1631"/>
                  </a:lnTo>
                  <a:lnTo>
                    <a:pt x="133" y="1587"/>
                  </a:lnTo>
                  <a:lnTo>
                    <a:pt x="109" y="1541"/>
                  </a:lnTo>
                  <a:lnTo>
                    <a:pt x="87" y="1495"/>
                  </a:lnTo>
                  <a:lnTo>
                    <a:pt x="68" y="1448"/>
                  </a:lnTo>
                  <a:lnTo>
                    <a:pt x="51" y="1400"/>
                  </a:lnTo>
                  <a:lnTo>
                    <a:pt x="38" y="1351"/>
                  </a:lnTo>
                  <a:lnTo>
                    <a:pt x="24" y="1300"/>
                  </a:lnTo>
                  <a:lnTo>
                    <a:pt x="15" y="1249"/>
                  </a:lnTo>
                  <a:lnTo>
                    <a:pt x="7" y="1198"/>
                  </a:lnTo>
                  <a:lnTo>
                    <a:pt x="2" y="1147"/>
                  </a:lnTo>
                  <a:lnTo>
                    <a:pt x="0" y="1094"/>
                  </a:lnTo>
                  <a:lnTo>
                    <a:pt x="0" y="1042"/>
                  </a:lnTo>
                  <a:lnTo>
                    <a:pt x="4" y="989"/>
                  </a:lnTo>
                  <a:lnTo>
                    <a:pt x="9" y="936"/>
                  </a:lnTo>
                  <a:lnTo>
                    <a:pt x="17" y="882"/>
                  </a:lnTo>
                  <a:lnTo>
                    <a:pt x="27" y="829"/>
                  </a:lnTo>
                  <a:lnTo>
                    <a:pt x="41" y="777"/>
                  </a:lnTo>
                  <a:lnTo>
                    <a:pt x="58" y="724"/>
                  </a:lnTo>
                  <a:lnTo>
                    <a:pt x="77" y="673"/>
                  </a:lnTo>
                  <a:lnTo>
                    <a:pt x="99" y="624"/>
                  </a:lnTo>
                  <a:lnTo>
                    <a:pt x="121" y="576"/>
                  </a:lnTo>
                  <a:lnTo>
                    <a:pt x="146" y="529"/>
                  </a:lnTo>
                  <a:lnTo>
                    <a:pt x="175" y="484"/>
                  </a:lnTo>
                  <a:lnTo>
                    <a:pt x="204" y="442"/>
                  </a:lnTo>
                  <a:lnTo>
                    <a:pt x="236" y="399"/>
                  </a:lnTo>
                  <a:lnTo>
                    <a:pt x="269" y="360"/>
                  </a:lnTo>
                  <a:lnTo>
                    <a:pt x="304" y="323"/>
                  </a:lnTo>
                  <a:lnTo>
                    <a:pt x="340" y="286"/>
                  </a:lnTo>
                  <a:lnTo>
                    <a:pt x="379" y="252"/>
                  </a:lnTo>
                  <a:lnTo>
                    <a:pt x="418" y="219"/>
                  </a:lnTo>
                  <a:lnTo>
                    <a:pt x="461" y="190"/>
                  </a:lnTo>
                  <a:lnTo>
                    <a:pt x="503" y="162"/>
                  </a:lnTo>
                  <a:lnTo>
                    <a:pt x="547" y="136"/>
                  </a:lnTo>
                  <a:lnTo>
                    <a:pt x="591" y="112"/>
                  </a:lnTo>
                  <a:lnTo>
                    <a:pt x="637" y="90"/>
                  </a:lnTo>
                  <a:lnTo>
                    <a:pt x="685" y="72"/>
                  </a:lnTo>
                  <a:lnTo>
                    <a:pt x="732" y="53"/>
                  </a:lnTo>
                  <a:lnTo>
                    <a:pt x="782" y="39"/>
                  </a:lnTo>
                  <a:lnTo>
                    <a:pt x="831" y="26"/>
                  </a:lnTo>
                  <a:lnTo>
                    <a:pt x="882" y="15"/>
                  </a:lnTo>
                  <a:lnTo>
                    <a:pt x="933" y="9"/>
                  </a:lnTo>
                  <a:lnTo>
                    <a:pt x="984" y="4"/>
                  </a:lnTo>
                  <a:lnTo>
                    <a:pt x="1037" y="0"/>
                  </a:lnTo>
                  <a:lnTo>
                    <a:pt x="1087" y="0"/>
                  </a:lnTo>
                  <a:lnTo>
                    <a:pt x="1140" y="4"/>
                  </a:lnTo>
                  <a:lnTo>
                    <a:pt x="1193" y="9"/>
                  </a:lnTo>
                  <a:lnTo>
                    <a:pt x="1245" y="17"/>
                  </a:lnTo>
                  <a:lnTo>
                    <a:pt x="1300" y="27"/>
                  </a:lnTo>
                  <a:lnTo>
                    <a:pt x="1353" y="41"/>
                  </a:lnTo>
                  <a:lnTo>
                    <a:pt x="1403" y="56"/>
                  </a:lnTo>
                  <a:lnTo>
                    <a:pt x="1454" y="75"/>
                  </a:lnTo>
                  <a:lnTo>
                    <a:pt x="1504" y="97"/>
                  </a:lnTo>
                  <a:lnTo>
                    <a:pt x="1551" y="121"/>
                  </a:lnTo>
                  <a:lnTo>
                    <a:pt x="1597" y="146"/>
                  </a:lnTo>
                  <a:lnTo>
                    <a:pt x="1641" y="173"/>
                  </a:lnTo>
                  <a:lnTo>
                    <a:pt x="1684" y="202"/>
                  </a:lnTo>
                  <a:lnTo>
                    <a:pt x="1725" y="235"/>
                  </a:lnTo>
                  <a:lnTo>
                    <a:pt x="1764" y="269"/>
                  </a:lnTo>
                  <a:lnTo>
                    <a:pt x="1801" y="303"/>
                  </a:lnTo>
                  <a:lnTo>
                    <a:pt x="1837" y="340"/>
                  </a:lnTo>
                  <a:lnTo>
                    <a:pt x="1871" y="379"/>
                  </a:lnTo>
                  <a:lnTo>
                    <a:pt x="1903" y="418"/>
                  </a:lnTo>
                  <a:lnTo>
                    <a:pt x="1932" y="461"/>
                  </a:lnTo>
                  <a:lnTo>
                    <a:pt x="1959" y="503"/>
                  </a:lnTo>
                  <a:lnTo>
                    <a:pt x="1984" y="547"/>
                  </a:lnTo>
                  <a:lnTo>
                    <a:pt x="2008" y="591"/>
                  </a:lnTo>
                  <a:lnTo>
                    <a:pt x="2030" y="639"/>
                  </a:lnTo>
                  <a:lnTo>
                    <a:pt x="2049" y="685"/>
                  </a:lnTo>
                  <a:lnTo>
                    <a:pt x="2066" y="734"/>
                  </a:lnTo>
                  <a:lnTo>
                    <a:pt x="2081" y="783"/>
                  </a:lnTo>
                  <a:lnTo>
                    <a:pt x="2093" y="833"/>
                  </a:lnTo>
                  <a:lnTo>
                    <a:pt x="2103" y="884"/>
                  </a:lnTo>
                  <a:lnTo>
                    <a:pt x="2110" y="934"/>
                  </a:lnTo>
                  <a:lnTo>
                    <a:pt x="2115" y="987"/>
                  </a:lnTo>
                  <a:lnTo>
                    <a:pt x="2117" y="1038"/>
                  </a:lnTo>
                  <a:lnTo>
                    <a:pt x="2117" y="1091"/>
                  </a:lnTo>
                  <a:lnTo>
                    <a:pt x="2114" y="1145"/>
                  </a:lnTo>
                  <a:lnTo>
                    <a:pt x="2109" y="1198"/>
                  </a:lnTo>
                  <a:lnTo>
                    <a:pt x="2100" y="1250"/>
                  </a:lnTo>
                  <a:lnTo>
                    <a:pt x="2090" y="1303"/>
                  </a:lnTo>
                  <a:lnTo>
                    <a:pt x="2076" y="1357"/>
                  </a:lnTo>
                  <a:close/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" name="Freeform 676"/>
            <p:cNvSpPr/>
            <p:nvPr/>
          </p:nvSpPr>
          <p:spPr bwMode="auto">
            <a:xfrm>
              <a:off x="4810" y="2703"/>
              <a:ext cx="1059" cy="1066"/>
            </a:xfrm>
            <a:custGeom>
              <a:gdLst>
                <a:gd fmla="*/ 1030 w 2117" name="T0"/>
                <a:gd fmla="*/ 704 h 2132" name="T1"/>
                <a:gd fmla="*/ 998 w 2117" name="T2"/>
                <a:gd fmla="*/ 779 h 2132" name="T3"/>
                <a:gd fmla="*/ 957 w 2117" name="T4"/>
                <a:gd fmla="*/ 846 h 2132" name="T5"/>
                <a:gd fmla="*/ 907 w 2117" name="T6"/>
                <a:gd fmla="*/ 906 h 2132" name="T7"/>
                <a:gd fmla="*/ 850 w 2117" name="T8"/>
                <a:gd fmla="*/ 957 h 2132" name="T9"/>
                <a:gd fmla="*/ 785 w 2117" name="T10"/>
                <a:gd fmla="*/ 999 h 2132" name="T11"/>
                <a:gd fmla="*/ 716 w 2117" name="T12"/>
                <a:gd fmla="*/ 1031 h 2132" name="T13"/>
                <a:gd fmla="*/ 643 w 2117" name="T14"/>
                <a:gd fmla="*/ 1053 h 2132" name="T15"/>
                <a:gd fmla="*/ 567 w 2117" name="T16"/>
                <a:gd fmla="*/ 1065 h 2132" name="T17"/>
                <a:gd fmla="*/ 489 w 2117" name="T18"/>
                <a:gd fmla="*/ 1065 h 2132" name="T19"/>
                <a:gd fmla="*/ 410 w 2117" name="T20"/>
                <a:gd fmla="*/ 1053 h 2132" name="T21"/>
                <a:gd fmla="*/ 357 w 2117" name="T22"/>
                <a:gd fmla="*/ 1038 h 2132" name="T23"/>
                <a:gd fmla="*/ 283 w 2117" name="T24"/>
                <a:gd fmla="*/ 1007 h 2132" name="T25"/>
                <a:gd fmla="*/ 217 w 2117" name="T26"/>
                <a:gd fmla="*/ 965 h 2132" name="T27"/>
                <a:gd fmla="*/ 158 w 2117" name="T28"/>
                <a:gd fmla="*/ 915 h 2132" name="T29"/>
                <a:gd fmla="*/ 108 w 2117" name="T30"/>
                <a:gd fmla="*/ 857 h 2132" name="T31"/>
                <a:gd fmla="*/ 67 w 2117" name="T32"/>
                <a:gd fmla="*/ 794 h 2132" name="T33"/>
                <a:gd fmla="*/ 34 w 2117" name="T34"/>
                <a:gd fmla="*/ 724 h 2132" name="T35"/>
                <a:gd fmla="*/ 12 w 2117" name="T36"/>
                <a:gd fmla="*/ 650 h 2132" name="T37"/>
                <a:gd fmla="*/ 1 w 2117" name="T38"/>
                <a:gd fmla="*/ 574 h 2132" name="T39"/>
                <a:gd fmla="*/ 2 w 2117" name="T40"/>
                <a:gd fmla="*/ 495 h 2132" name="T41"/>
                <a:gd fmla="*/ 14 w 2117" name="T42"/>
                <a:gd fmla="*/ 415 h 2132" name="T43"/>
                <a:gd fmla="*/ 29 w 2117" name="T44"/>
                <a:gd fmla="*/ 362 h 2132" name="T45"/>
                <a:gd fmla="*/ 61 w 2117" name="T46"/>
                <a:gd fmla="*/ 287 h 2132" name="T47"/>
                <a:gd fmla="*/ 102 w 2117" name="T48"/>
                <a:gd fmla="*/ 220 h 2132" name="T49"/>
                <a:gd fmla="*/ 152 w 2117" name="T50"/>
                <a:gd fmla="*/ 161 h 2132" name="T51"/>
                <a:gd fmla="*/ 209 w 2117" name="T52"/>
                <a:gd fmla="*/ 110 h 2132" name="T53"/>
                <a:gd fmla="*/ 274 w 2117" name="T54"/>
                <a:gd fmla="*/ 68 h 2132" name="T55"/>
                <a:gd fmla="*/ 343 w 2117" name="T56"/>
                <a:gd fmla="*/ 35 h 2132" name="T57"/>
                <a:gd fmla="*/ 416 w 2117" name="T58"/>
                <a:gd fmla="*/ 13 h 2132" name="T59"/>
                <a:gd fmla="*/ 492 w 2117" name="T60"/>
                <a:gd fmla="*/ 2 h 2132" name="T61"/>
                <a:gd fmla="*/ 570 w 2117" name="T62"/>
                <a:gd fmla="*/ 2 h 2132" name="T63"/>
                <a:gd fmla="*/ 649 w 2117" name="T64"/>
                <a:gd fmla="*/ 14 h 2132" name="T65"/>
                <a:gd fmla="*/ 702 w 2117" name="T66"/>
                <a:gd fmla="*/ 28 h 2132" name="T67"/>
                <a:gd fmla="*/ 776 w 2117" name="T68"/>
                <a:gd fmla="*/ 60 h 2132" name="T69"/>
                <a:gd fmla="*/ 842 w 2117" name="T70"/>
                <a:gd fmla="*/ 101 h 2132" name="T71"/>
                <a:gd fmla="*/ 901 w 2117" name="T72"/>
                <a:gd fmla="*/ 151 h 2132" name="T73"/>
                <a:gd fmla="*/ 951 w 2117" name="T74"/>
                <a:gd fmla="*/ 209 h 2132" name="T75"/>
                <a:gd fmla="*/ 992 w 2117" name="T76"/>
                <a:gd fmla="*/ 274 h 2132" name="T77"/>
                <a:gd fmla="*/ 1025 w 2117" name="T78"/>
                <a:gd fmla="*/ 342 h 2132" name="T79"/>
                <a:gd fmla="*/ 1047 w 2117" name="T80"/>
                <a:gd fmla="*/ 416 h 2132" name="T81"/>
                <a:gd fmla="*/ 1058 w 2117" name="T82"/>
                <a:gd fmla="*/ 494 h 2132" name="T83"/>
                <a:gd fmla="*/ 1057 w 2117" name="T84"/>
                <a:gd fmla="*/ 572 h 2132" name="T85"/>
                <a:gd fmla="*/ 1045 w 2117" name="T86"/>
                <a:gd fmla="*/ 652 h 2132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2132" w="2117">
                  <a:moveTo>
                    <a:pt x="2076" y="1357"/>
                  </a:moveTo>
                  <a:lnTo>
                    <a:pt x="2076" y="1357"/>
                  </a:lnTo>
                  <a:lnTo>
                    <a:pt x="2059" y="1408"/>
                  </a:lnTo>
                  <a:lnTo>
                    <a:pt x="2040" y="1459"/>
                  </a:lnTo>
                  <a:lnTo>
                    <a:pt x="2020" y="1510"/>
                  </a:lnTo>
                  <a:lnTo>
                    <a:pt x="1996" y="1558"/>
                  </a:lnTo>
                  <a:lnTo>
                    <a:pt x="1971" y="1604"/>
                  </a:lnTo>
                  <a:lnTo>
                    <a:pt x="1944" y="1648"/>
                  </a:lnTo>
                  <a:lnTo>
                    <a:pt x="1913" y="1692"/>
                  </a:lnTo>
                  <a:lnTo>
                    <a:pt x="1882" y="1733"/>
                  </a:lnTo>
                  <a:lnTo>
                    <a:pt x="1848" y="1773"/>
                  </a:lnTo>
                  <a:lnTo>
                    <a:pt x="1813" y="1811"/>
                  </a:lnTo>
                  <a:lnTo>
                    <a:pt x="1777" y="1846"/>
                  </a:lnTo>
                  <a:lnTo>
                    <a:pt x="1738" y="1880"/>
                  </a:lnTo>
                  <a:lnTo>
                    <a:pt x="1699" y="1913"/>
                  </a:lnTo>
                  <a:lnTo>
                    <a:pt x="1656" y="1943"/>
                  </a:lnTo>
                  <a:lnTo>
                    <a:pt x="1614" y="1970"/>
                  </a:lnTo>
                  <a:lnTo>
                    <a:pt x="1570" y="1998"/>
                  </a:lnTo>
                  <a:lnTo>
                    <a:pt x="1526" y="2021"/>
                  </a:lnTo>
                  <a:lnTo>
                    <a:pt x="1480" y="2042"/>
                  </a:lnTo>
                  <a:lnTo>
                    <a:pt x="1432" y="2062"/>
                  </a:lnTo>
                  <a:lnTo>
                    <a:pt x="1385" y="2079"/>
                  </a:lnTo>
                  <a:lnTo>
                    <a:pt x="1335" y="2094"/>
                  </a:lnTo>
                  <a:lnTo>
                    <a:pt x="1286" y="2106"/>
                  </a:lnTo>
                  <a:lnTo>
                    <a:pt x="1235" y="2117"/>
                  </a:lnTo>
                  <a:lnTo>
                    <a:pt x="1184" y="2125"/>
                  </a:lnTo>
                  <a:lnTo>
                    <a:pt x="1133" y="2130"/>
                  </a:lnTo>
                  <a:lnTo>
                    <a:pt x="1080" y="2132"/>
                  </a:lnTo>
                  <a:lnTo>
                    <a:pt x="1030" y="2132"/>
                  </a:lnTo>
                  <a:lnTo>
                    <a:pt x="977" y="2130"/>
                  </a:lnTo>
                  <a:lnTo>
                    <a:pt x="924" y="2125"/>
                  </a:lnTo>
                  <a:lnTo>
                    <a:pt x="872" y="2117"/>
                  </a:lnTo>
                  <a:lnTo>
                    <a:pt x="819" y="2105"/>
                  </a:lnTo>
                  <a:lnTo>
                    <a:pt x="766" y="2091"/>
                  </a:lnTo>
                  <a:lnTo>
                    <a:pt x="714" y="2076"/>
                  </a:lnTo>
                  <a:lnTo>
                    <a:pt x="663" y="2057"/>
                  </a:lnTo>
                  <a:lnTo>
                    <a:pt x="613" y="2035"/>
                  </a:lnTo>
                  <a:lnTo>
                    <a:pt x="566" y="2013"/>
                  </a:lnTo>
                  <a:lnTo>
                    <a:pt x="520" y="1987"/>
                  </a:lnTo>
                  <a:lnTo>
                    <a:pt x="476" y="1959"/>
                  </a:lnTo>
                  <a:lnTo>
                    <a:pt x="433" y="1930"/>
                  </a:lnTo>
                  <a:lnTo>
                    <a:pt x="392" y="1897"/>
                  </a:lnTo>
                  <a:lnTo>
                    <a:pt x="353" y="1865"/>
                  </a:lnTo>
                  <a:lnTo>
                    <a:pt x="316" y="1829"/>
                  </a:lnTo>
                  <a:lnTo>
                    <a:pt x="280" y="1792"/>
                  </a:lnTo>
                  <a:lnTo>
                    <a:pt x="246" y="1755"/>
                  </a:lnTo>
                  <a:lnTo>
                    <a:pt x="216" y="1714"/>
                  </a:lnTo>
                  <a:lnTo>
                    <a:pt x="185" y="1673"/>
                  </a:lnTo>
                  <a:lnTo>
                    <a:pt x="158" y="1631"/>
                  </a:lnTo>
                  <a:lnTo>
                    <a:pt x="133" y="1587"/>
                  </a:lnTo>
                  <a:lnTo>
                    <a:pt x="109" y="1541"/>
                  </a:lnTo>
                  <a:lnTo>
                    <a:pt x="87" y="1495"/>
                  </a:lnTo>
                  <a:lnTo>
                    <a:pt x="68" y="1447"/>
                  </a:lnTo>
                  <a:lnTo>
                    <a:pt x="51" y="1398"/>
                  </a:lnTo>
                  <a:lnTo>
                    <a:pt x="37" y="1350"/>
                  </a:lnTo>
                  <a:lnTo>
                    <a:pt x="24" y="1299"/>
                  </a:lnTo>
                  <a:lnTo>
                    <a:pt x="15" y="1248"/>
                  </a:lnTo>
                  <a:lnTo>
                    <a:pt x="7" y="1198"/>
                  </a:lnTo>
                  <a:lnTo>
                    <a:pt x="2" y="1147"/>
                  </a:lnTo>
                  <a:lnTo>
                    <a:pt x="0" y="1094"/>
                  </a:lnTo>
                  <a:lnTo>
                    <a:pt x="0" y="1041"/>
                  </a:lnTo>
                  <a:lnTo>
                    <a:pt x="3" y="989"/>
                  </a:lnTo>
                  <a:lnTo>
                    <a:pt x="8" y="936"/>
                  </a:lnTo>
                  <a:lnTo>
                    <a:pt x="17" y="882"/>
                  </a:lnTo>
                  <a:lnTo>
                    <a:pt x="27" y="829"/>
                  </a:lnTo>
                  <a:lnTo>
                    <a:pt x="41" y="776"/>
                  </a:lnTo>
                  <a:lnTo>
                    <a:pt x="58" y="724"/>
                  </a:lnTo>
                  <a:lnTo>
                    <a:pt x="76" y="673"/>
                  </a:lnTo>
                  <a:lnTo>
                    <a:pt x="97" y="623"/>
                  </a:lnTo>
                  <a:lnTo>
                    <a:pt x="121" y="574"/>
                  </a:lnTo>
                  <a:lnTo>
                    <a:pt x="146" y="528"/>
                  </a:lnTo>
                  <a:lnTo>
                    <a:pt x="173" y="484"/>
                  </a:lnTo>
                  <a:lnTo>
                    <a:pt x="204" y="440"/>
                  </a:lnTo>
                  <a:lnTo>
                    <a:pt x="234" y="399"/>
                  </a:lnTo>
                  <a:lnTo>
                    <a:pt x="268" y="360"/>
                  </a:lnTo>
                  <a:lnTo>
                    <a:pt x="304" y="321"/>
                  </a:lnTo>
                  <a:lnTo>
                    <a:pt x="340" y="285"/>
                  </a:lnTo>
                  <a:lnTo>
                    <a:pt x="379" y="251"/>
                  </a:lnTo>
                  <a:lnTo>
                    <a:pt x="418" y="219"/>
                  </a:lnTo>
                  <a:lnTo>
                    <a:pt x="460" y="190"/>
                  </a:lnTo>
                  <a:lnTo>
                    <a:pt x="503" y="161"/>
                  </a:lnTo>
                  <a:lnTo>
                    <a:pt x="547" y="136"/>
                  </a:lnTo>
                  <a:lnTo>
                    <a:pt x="591" y="112"/>
                  </a:lnTo>
                  <a:lnTo>
                    <a:pt x="637" y="90"/>
                  </a:lnTo>
                  <a:lnTo>
                    <a:pt x="685" y="70"/>
                  </a:lnTo>
                  <a:lnTo>
                    <a:pt x="732" y="53"/>
                  </a:lnTo>
                  <a:lnTo>
                    <a:pt x="781" y="39"/>
                  </a:lnTo>
                  <a:lnTo>
                    <a:pt x="831" y="25"/>
                  </a:lnTo>
                  <a:lnTo>
                    <a:pt x="882" y="15"/>
                  </a:lnTo>
                  <a:lnTo>
                    <a:pt x="933" y="8"/>
                  </a:lnTo>
                  <a:lnTo>
                    <a:pt x="984" y="3"/>
                  </a:lnTo>
                  <a:lnTo>
                    <a:pt x="1036" y="0"/>
                  </a:lnTo>
                  <a:lnTo>
                    <a:pt x="1087" y="0"/>
                  </a:lnTo>
                  <a:lnTo>
                    <a:pt x="1140" y="3"/>
                  </a:lnTo>
                  <a:lnTo>
                    <a:pt x="1193" y="8"/>
                  </a:lnTo>
                  <a:lnTo>
                    <a:pt x="1245" y="15"/>
                  </a:lnTo>
                  <a:lnTo>
                    <a:pt x="1298" y="27"/>
                  </a:lnTo>
                  <a:lnTo>
                    <a:pt x="1351" y="41"/>
                  </a:lnTo>
                  <a:lnTo>
                    <a:pt x="1403" y="56"/>
                  </a:lnTo>
                  <a:lnTo>
                    <a:pt x="1454" y="75"/>
                  </a:lnTo>
                  <a:lnTo>
                    <a:pt x="1504" y="97"/>
                  </a:lnTo>
                  <a:lnTo>
                    <a:pt x="1551" y="119"/>
                  </a:lnTo>
                  <a:lnTo>
                    <a:pt x="1597" y="144"/>
                  </a:lnTo>
                  <a:lnTo>
                    <a:pt x="1641" y="173"/>
                  </a:lnTo>
                  <a:lnTo>
                    <a:pt x="1684" y="202"/>
                  </a:lnTo>
                  <a:lnTo>
                    <a:pt x="1724" y="234"/>
                  </a:lnTo>
                  <a:lnTo>
                    <a:pt x="1763" y="267"/>
                  </a:lnTo>
                  <a:lnTo>
                    <a:pt x="1801" y="302"/>
                  </a:lnTo>
                  <a:lnTo>
                    <a:pt x="1836" y="340"/>
                  </a:lnTo>
                  <a:lnTo>
                    <a:pt x="1870" y="377"/>
                  </a:lnTo>
                  <a:lnTo>
                    <a:pt x="1901" y="418"/>
                  </a:lnTo>
                  <a:lnTo>
                    <a:pt x="1932" y="459"/>
                  </a:lnTo>
                  <a:lnTo>
                    <a:pt x="1959" y="503"/>
                  </a:lnTo>
                  <a:lnTo>
                    <a:pt x="1984" y="547"/>
                  </a:lnTo>
                  <a:lnTo>
                    <a:pt x="2008" y="591"/>
                  </a:lnTo>
                  <a:lnTo>
                    <a:pt x="2030" y="637"/>
                  </a:lnTo>
                  <a:lnTo>
                    <a:pt x="2049" y="684"/>
                  </a:lnTo>
                  <a:lnTo>
                    <a:pt x="2066" y="734"/>
                  </a:lnTo>
                  <a:lnTo>
                    <a:pt x="2079" y="783"/>
                  </a:lnTo>
                  <a:lnTo>
                    <a:pt x="2093" y="832"/>
                  </a:lnTo>
                  <a:lnTo>
                    <a:pt x="2102" y="883"/>
                  </a:lnTo>
                  <a:lnTo>
                    <a:pt x="2110" y="934"/>
                  </a:lnTo>
                  <a:lnTo>
                    <a:pt x="2115" y="987"/>
                  </a:lnTo>
                  <a:lnTo>
                    <a:pt x="2117" y="1038"/>
                  </a:lnTo>
                  <a:lnTo>
                    <a:pt x="2117" y="1090"/>
                  </a:lnTo>
                  <a:lnTo>
                    <a:pt x="2113" y="1143"/>
                  </a:lnTo>
                  <a:lnTo>
                    <a:pt x="2108" y="1198"/>
                  </a:lnTo>
                  <a:lnTo>
                    <a:pt x="2100" y="1250"/>
                  </a:lnTo>
                  <a:lnTo>
                    <a:pt x="2090" y="1303"/>
                  </a:lnTo>
                  <a:lnTo>
                    <a:pt x="2076" y="1357"/>
                  </a:lnTo>
                  <a:close/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" name="Freeform 677"/>
            <p:cNvSpPr/>
            <p:nvPr/>
          </p:nvSpPr>
          <p:spPr bwMode="auto">
            <a:xfrm>
              <a:off x="4867" y="2805"/>
              <a:ext cx="804" cy="663"/>
            </a:xfrm>
            <a:custGeom>
              <a:gdLst>
                <a:gd fmla="*/ 0 w 1609" name="T0"/>
                <a:gd fmla="*/ 663 h 1326" name="T1"/>
                <a:gd fmla="*/ 0 w 1609" name="T2"/>
                <a:gd fmla="*/ 663 h 1326" name="T3"/>
                <a:gd fmla="*/ 13 w 1609" name="T4"/>
                <a:gd fmla="*/ 622 h 1326" name="T5"/>
                <a:gd fmla="*/ 26 w 1609" name="T6"/>
                <a:gd fmla="*/ 581 h 1326" name="T7"/>
                <a:gd fmla="*/ 41 w 1609" name="T8"/>
                <a:gd fmla="*/ 541 h 1326" name="T9"/>
                <a:gd fmla="*/ 58 w 1609" name="T10"/>
                <a:gd fmla="*/ 503 h 1326" name="T11"/>
                <a:gd fmla="*/ 75 w 1609" name="T12"/>
                <a:gd fmla="*/ 466 h 1326" name="T13"/>
                <a:gd fmla="*/ 94 w 1609" name="T14"/>
                <a:gd fmla="*/ 429 h 1326" name="T15"/>
                <a:gd fmla="*/ 114 w 1609" name="T16"/>
                <a:gd fmla="*/ 393 h 1326" name="T17"/>
                <a:gd fmla="*/ 134 w 1609" name="T18"/>
                <a:gd fmla="*/ 359 h 1326" name="T19"/>
                <a:gd fmla="*/ 155 w 1609" name="T20"/>
                <a:gd fmla="*/ 327 h 1326" name="T21"/>
                <a:gd fmla="*/ 178 w 1609" name="T22"/>
                <a:gd fmla="*/ 296 h 1326" name="T23"/>
                <a:gd fmla="*/ 201 w 1609" name="T24"/>
                <a:gd fmla="*/ 266 h 1326" name="T25"/>
                <a:gd fmla="*/ 226 w 1609" name="T26"/>
                <a:gd fmla="*/ 237 h 1326" name="T27"/>
                <a:gd fmla="*/ 250 w 1609" name="T28"/>
                <a:gd fmla="*/ 210 h 1326" name="T29"/>
                <a:gd fmla="*/ 276 w 1609" name="T30"/>
                <a:gd fmla="*/ 184 h 1326" name="T31"/>
                <a:gd fmla="*/ 302 w 1609" name="T32"/>
                <a:gd fmla="*/ 160 h 1326" name="T33"/>
                <a:gd fmla="*/ 329 w 1609" name="T34"/>
                <a:gd fmla="*/ 137 h 1326" name="T35"/>
                <a:gd fmla="*/ 357 w 1609" name="T36"/>
                <a:gd fmla="*/ 116 h 1326" name="T37"/>
                <a:gd fmla="*/ 384 w 1609" name="T38"/>
                <a:gd fmla="*/ 96 h 1326" name="T39"/>
                <a:gd fmla="*/ 413 w 1609" name="T40"/>
                <a:gd fmla="*/ 78 h 1326" name="T41"/>
                <a:gd fmla="*/ 442 w 1609" name="T42"/>
                <a:gd fmla="*/ 62 h 1326" name="T43"/>
                <a:gd fmla="*/ 470 w 1609" name="T44"/>
                <a:gd fmla="*/ 49 h 1326" name="T45"/>
                <a:gd fmla="*/ 500 w 1609" name="T46"/>
                <a:gd fmla="*/ 36 h 1326" name="T47"/>
                <a:gd fmla="*/ 530 w 1609" name="T48"/>
                <a:gd fmla="*/ 25 h 1326" name="T49"/>
                <a:gd fmla="*/ 560 w 1609" name="T50"/>
                <a:gd fmla="*/ 16 h 1326" name="T51"/>
                <a:gd fmla="*/ 590 w 1609" name="T52"/>
                <a:gd fmla="*/ 9 h 1326" name="T53"/>
                <a:gd fmla="*/ 621 w 1609" name="T54"/>
                <a:gd fmla="*/ 4 h 1326" name="T55"/>
                <a:gd fmla="*/ 651 w 1609" name="T56"/>
                <a:gd fmla="*/ 1 h 1326" name="T57"/>
                <a:gd fmla="*/ 667 w 1609" name="T58"/>
                <a:gd fmla="*/ 0 h 1326" name="T59"/>
                <a:gd fmla="*/ 682 w 1609" name="T60"/>
                <a:gd fmla="*/ 0 h 1326" name="T61"/>
                <a:gd fmla="*/ 697 w 1609" name="T62"/>
                <a:gd fmla="*/ 0 h 1326" name="T63"/>
                <a:gd fmla="*/ 712 w 1609" name="T64"/>
                <a:gd fmla="*/ 1 h 1326" name="T65"/>
                <a:gd fmla="*/ 728 w 1609" name="T66"/>
                <a:gd fmla="*/ 3 h 1326" name="T67"/>
                <a:gd fmla="*/ 743 w 1609" name="T68"/>
                <a:gd fmla="*/ 4 h 1326" name="T69"/>
                <a:gd fmla="*/ 758 w 1609" name="T70"/>
                <a:gd fmla="*/ 7 h 1326" name="T71"/>
                <a:gd fmla="*/ 774 w 1609" name="T72"/>
                <a:gd fmla="*/ 9 h 1326" name="T73"/>
                <a:gd fmla="*/ 789 w 1609" name="T74"/>
                <a:gd fmla="*/ 13 h 1326" name="T75"/>
                <a:gd fmla="*/ 804 w 1609" name="T76"/>
                <a:gd fmla="*/ 17 h 132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</a:gdLst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b="b" l="0" r="r" t="0"/>
              <a:pathLst>
                <a:path h="1326" w="1609">
                  <a:moveTo>
                    <a:pt x="0" y="1326"/>
                  </a:moveTo>
                  <a:lnTo>
                    <a:pt x="0" y="1326"/>
                  </a:lnTo>
                  <a:lnTo>
                    <a:pt x="26" y="1243"/>
                  </a:lnTo>
                  <a:lnTo>
                    <a:pt x="53" y="1162"/>
                  </a:lnTo>
                  <a:lnTo>
                    <a:pt x="83" y="1082"/>
                  </a:lnTo>
                  <a:lnTo>
                    <a:pt x="116" y="1005"/>
                  </a:lnTo>
                  <a:lnTo>
                    <a:pt x="151" y="931"/>
                  </a:lnTo>
                  <a:lnTo>
                    <a:pt x="189" y="858"/>
                  </a:lnTo>
                  <a:lnTo>
                    <a:pt x="228" y="786"/>
                  </a:lnTo>
                  <a:lnTo>
                    <a:pt x="269" y="718"/>
                  </a:lnTo>
                  <a:lnTo>
                    <a:pt x="311" y="654"/>
                  </a:lnTo>
                  <a:lnTo>
                    <a:pt x="357" y="591"/>
                  </a:lnTo>
                  <a:lnTo>
                    <a:pt x="403" y="531"/>
                  </a:lnTo>
                  <a:lnTo>
                    <a:pt x="452" y="474"/>
                  </a:lnTo>
                  <a:lnTo>
                    <a:pt x="501" y="419"/>
                  </a:lnTo>
                  <a:lnTo>
                    <a:pt x="552" y="367"/>
                  </a:lnTo>
                  <a:lnTo>
                    <a:pt x="605" y="319"/>
                  </a:lnTo>
                  <a:lnTo>
                    <a:pt x="658" y="273"/>
                  </a:lnTo>
                  <a:lnTo>
                    <a:pt x="714" y="231"/>
                  </a:lnTo>
                  <a:lnTo>
                    <a:pt x="768" y="192"/>
                  </a:lnTo>
                  <a:lnTo>
                    <a:pt x="826" y="156"/>
                  </a:lnTo>
                  <a:lnTo>
                    <a:pt x="884" y="124"/>
                  </a:lnTo>
                  <a:lnTo>
                    <a:pt x="941" y="97"/>
                  </a:lnTo>
                  <a:lnTo>
                    <a:pt x="1001" y="71"/>
                  </a:lnTo>
                  <a:lnTo>
                    <a:pt x="1060" y="49"/>
                  </a:lnTo>
                  <a:lnTo>
                    <a:pt x="1120" y="32"/>
                  </a:lnTo>
                  <a:lnTo>
                    <a:pt x="1181" y="17"/>
                  </a:lnTo>
                  <a:lnTo>
                    <a:pt x="1242" y="8"/>
                  </a:lnTo>
                  <a:lnTo>
                    <a:pt x="1303" y="1"/>
                  </a:lnTo>
                  <a:lnTo>
                    <a:pt x="1334" y="0"/>
                  </a:lnTo>
                  <a:lnTo>
                    <a:pt x="1364" y="0"/>
                  </a:lnTo>
                  <a:lnTo>
                    <a:pt x="1395" y="0"/>
                  </a:lnTo>
                  <a:lnTo>
                    <a:pt x="1425" y="1"/>
                  </a:lnTo>
                  <a:lnTo>
                    <a:pt x="1456" y="5"/>
                  </a:lnTo>
                  <a:lnTo>
                    <a:pt x="1487" y="8"/>
                  </a:lnTo>
                  <a:lnTo>
                    <a:pt x="1517" y="13"/>
                  </a:lnTo>
                  <a:lnTo>
                    <a:pt x="1548" y="18"/>
                  </a:lnTo>
                  <a:lnTo>
                    <a:pt x="1578" y="25"/>
                  </a:lnTo>
                  <a:lnTo>
                    <a:pt x="1609" y="34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Freeform 678"/>
            <p:cNvSpPr/>
            <p:nvPr/>
          </p:nvSpPr>
          <p:spPr bwMode="auto">
            <a:xfrm>
              <a:off x="5277" y="2707"/>
              <a:ext cx="408" cy="964"/>
            </a:xfrm>
            <a:custGeom>
              <a:gdLst>
                <a:gd fmla="*/ 365 w 817" name="T0"/>
                <a:gd fmla="*/ 964 h 1928" name="T1"/>
                <a:gd fmla="*/ 365 w 817" name="T2"/>
                <a:gd fmla="*/ 964 h 1928" name="T3"/>
                <a:gd fmla="*/ 376 w 817" name="T4"/>
                <a:gd fmla="*/ 923 h 1928" name="T5"/>
                <a:gd fmla="*/ 385 w 817" name="T6"/>
                <a:gd fmla="*/ 881 h 1928" name="T7"/>
                <a:gd fmla="*/ 393 w 817" name="T8"/>
                <a:gd fmla="*/ 840 h 1928" name="T9"/>
                <a:gd fmla="*/ 400 w 817" name="T10"/>
                <a:gd fmla="*/ 800 h 1928" name="T11"/>
                <a:gd fmla="*/ 404 w 817" name="T12"/>
                <a:gd fmla="*/ 759 h 1928" name="T13"/>
                <a:gd fmla="*/ 406 w 817" name="T14"/>
                <a:gd fmla="*/ 718 h 1928" name="T15"/>
                <a:gd fmla="*/ 408 w 817" name="T16"/>
                <a:gd fmla="*/ 679 h 1928" name="T17"/>
                <a:gd fmla="*/ 407 w 817" name="T18"/>
                <a:gd fmla="*/ 639 h 1928" name="T19"/>
                <a:gd fmla="*/ 406 w 817" name="T20"/>
                <a:gd fmla="*/ 601 h 1928" name="T21"/>
                <a:gd fmla="*/ 402 w 817" name="T22"/>
                <a:gd fmla="*/ 563 h 1928" name="T23"/>
                <a:gd fmla="*/ 398 w 817" name="T24"/>
                <a:gd fmla="*/ 525 h 1928" name="T25"/>
                <a:gd fmla="*/ 391 w 817" name="T26"/>
                <a:gd fmla="*/ 489 h 1928" name="T27"/>
                <a:gd fmla="*/ 384 w 817" name="T28"/>
                <a:gd fmla="*/ 453 h 1928" name="T29"/>
                <a:gd fmla="*/ 375 w 817" name="T30"/>
                <a:gd fmla="*/ 418 h 1928" name="T31"/>
                <a:gd fmla="*/ 364 w 817" name="T32"/>
                <a:gd fmla="*/ 384 h 1928" name="T33"/>
                <a:gd fmla="*/ 353 w 817" name="T34"/>
                <a:gd fmla="*/ 351 h 1928" name="T35"/>
                <a:gd fmla="*/ 339 w 817" name="T36"/>
                <a:gd fmla="*/ 319 h 1928" name="T37"/>
                <a:gd fmla="*/ 325 w 817" name="T38"/>
                <a:gd fmla="*/ 288 h 1928" name="T39"/>
                <a:gd fmla="*/ 310 w 817" name="T40"/>
                <a:gd fmla="*/ 258 h 1928" name="T41"/>
                <a:gd fmla="*/ 293 w 817" name="T42"/>
                <a:gd fmla="*/ 229 h 1928" name="T43"/>
                <a:gd fmla="*/ 274 w 817" name="T44"/>
                <a:gd fmla="*/ 202 h 1928" name="T45"/>
                <a:gd fmla="*/ 255 w 817" name="T46"/>
                <a:gd fmla="*/ 176 h 1928" name="T47"/>
                <a:gd fmla="*/ 234 w 817" name="T48"/>
                <a:gd fmla="*/ 151 h 1928" name="T49"/>
                <a:gd fmla="*/ 213 w 817" name="T50"/>
                <a:gd fmla="*/ 128 h 1928" name="T51"/>
                <a:gd fmla="*/ 190 w 817" name="T52"/>
                <a:gd fmla="*/ 106 h 1928" name="T53"/>
                <a:gd fmla="*/ 166 w 817" name="T54"/>
                <a:gd fmla="*/ 86 h 1928" name="T55"/>
                <a:gd fmla="*/ 141 w 817" name="T56"/>
                <a:gd fmla="*/ 68 h 1928" name="T57"/>
                <a:gd fmla="*/ 114 w 817" name="T58"/>
                <a:gd fmla="*/ 51 h 1928" name="T59"/>
                <a:gd fmla="*/ 87 w 817" name="T60"/>
                <a:gd fmla="*/ 35 h 1928" name="T61"/>
                <a:gd fmla="*/ 73 w 817" name="T62"/>
                <a:gd fmla="*/ 28 h 1928" name="T63"/>
                <a:gd fmla="*/ 59 w 817" name="T64"/>
                <a:gd fmla="*/ 22 h 1928" name="T65"/>
                <a:gd fmla="*/ 45 w 817" name="T66"/>
                <a:gd fmla="*/ 16 h 1928" name="T67"/>
                <a:gd fmla="*/ 30 w 817" name="T68"/>
                <a:gd fmla="*/ 10 h 1928" name="T69"/>
                <a:gd fmla="*/ 15 w 817" name="T70"/>
                <a:gd fmla="*/ 5 h 1928" name="T71"/>
                <a:gd fmla="*/ 0 w 817" name="T72"/>
                <a:gd fmla="*/ 0 h 1928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b" l="0" r="r" t="0"/>
              <a:pathLst>
                <a:path h="1928" w="817">
                  <a:moveTo>
                    <a:pt x="730" y="1928"/>
                  </a:moveTo>
                  <a:lnTo>
                    <a:pt x="730" y="1928"/>
                  </a:lnTo>
                  <a:lnTo>
                    <a:pt x="752" y="1845"/>
                  </a:lnTo>
                  <a:lnTo>
                    <a:pt x="771" y="1762"/>
                  </a:lnTo>
                  <a:lnTo>
                    <a:pt x="786" y="1680"/>
                  </a:lnTo>
                  <a:lnTo>
                    <a:pt x="800" y="1599"/>
                  </a:lnTo>
                  <a:lnTo>
                    <a:pt x="808" y="1517"/>
                  </a:lnTo>
                  <a:lnTo>
                    <a:pt x="813" y="1436"/>
                  </a:lnTo>
                  <a:lnTo>
                    <a:pt x="817" y="1358"/>
                  </a:lnTo>
                  <a:lnTo>
                    <a:pt x="815" y="1278"/>
                  </a:lnTo>
                  <a:lnTo>
                    <a:pt x="812" y="1201"/>
                  </a:lnTo>
                  <a:lnTo>
                    <a:pt x="805" y="1125"/>
                  </a:lnTo>
                  <a:lnTo>
                    <a:pt x="796" y="1050"/>
                  </a:lnTo>
                  <a:lnTo>
                    <a:pt x="783" y="977"/>
                  </a:lnTo>
                  <a:lnTo>
                    <a:pt x="768" y="906"/>
                  </a:lnTo>
                  <a:lnTo>
                    <a:pt x="751" y="836"/>
                  </a:lnTo>
                  <a:lnTo>
                    <a:pt x="729" y="767"/>
                  </a:lnTo>
                  <a:lnTo>
                    <a:pt x="706" y="702"/>
                  </a:lnTo>
                  <a:lnTo>
                    <a:pt x="679" y="637"/>
                  </a:lnTo>
                  <a:lnTo>
                    <a:pt x="650" y="575"/>
                  </a:lnTo>
                  <a:lnTo>
                    <a:pt x="620" y="515"/>
                  </a:lnTo>
                  <a:lnTo>
                    <a:pt x="586" y="457"/>
                  </a:lnTo>
                  <a:lnTo>
                    <a:pt x="548" y="403"/>
                  </a:lnTo>
                  <a:lnTo>
                    <a:pt x="511" y="352"/>
                  </a:lnTo>
                  <a:lnTo>
                    <a:pt x="469" y="301"/>
                  </a:lnTo>
                  <a:lnTo>
                    <a:pt x="426" y="255"/>
                  </a:lnTo>
                  <a:lnTo>
                    <a:pt x="380" y="211"/>
                  </a:lnTo>
                  <a:lnTo>
                    <a:pt x="333" y="172"/>
                  </a:lnTo>
                  <a:lnTo>
                    <a:pt x="282" y="135"/>
                  </a:lnTo>
                  <a:lnTo>
                    <a:pt x="229" y="101"/>
                  </a:lnTo>
                  <a:lnTo>
                    <a:pt x="175" y="70"/>
                  </a:lnTo>
                  <a:lnTo>
                    <a:pt x="147" y="56"/>
                  </a:lnTo>
                  <a:lnTo>
                    <a:pt x="119" y="43"/>
                  </a:lnTo>
                  <a:lnTo>
                    <a:pt x="90" y="31"/>
                  </a:lnTo>
                  <a:lnTo>
                    <a:pt x="61" y="19"/>
                  </a:lnTo>
                  <a:lnTo>
                    <a:pt x="30" y="9"/>
                  </a:lnTo>
                  <a:lnTo>
                    <a:pt x="0" y="0"/>
                  </a:lnTo>
                </a:path>
              </a:pathLst>
            </a:custGeom>
            <a:noFill/>
            <a:ln cmpd="sng" w="28575">
              <a:solidFill>
                <a:schemeClr val="bg1">
                  <a:lumMod val="95000"/>
                </a:schemeClr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9" name="Freeform 544"/>
          <p:cNvSpPr>
            <a:spLocks noEditPoints="1"/>
          </p:cNvSpPr>
          <p:nvPr/>
        </p:nvSpPr>
        <p:spPr bwMode="auto">
          <a:xfrm>
            <a:off x="8225319" y="3182848"/>
            <a:ext cx="337846" cy="486834"/>
          </a:xfrm>
          <a:custGeom>
            <a:gdLst>
              <a:gd fmla="*/ 340783 w 636" name="T0"/>
              <a:gd fmla="*/ 210687 h 916" name="T1"/>
              <a:gd fmla="*/ 319886 w 636" name="T2"/>
              <a:gd fmla="*/ 170479 h 916" name="T3"/>
              <a:gd fmla="*/ 287737 w 636" name="T4"/>
              <a:gd fmla="*/ 147963 h 916" name="T5"/>
              <a:gd fmla="*/ 345606 w 636" name="T6"/>
              <a:gd fmla="*/ 284669 h 916" name="T7"/>
              <a:gd fmla="*/ 413119 w 636" name="T8"/>
              <a:gd fmla="*/ 310401 h 916" name="T9"/>
              <a:gd fmla="*/ 456521 w 636" name="T10"/>
              <a:gd fmla="*/ 337742 h 916" name="T11"/>
              <a:gd fmla="*/ 480633 w 636" name="T12"/>
              <a:gd fmla="*/ 365083 h 916" name="T13"/>
              <a:gd fmla="*/ 503138 w 636" name="T14"/>
              <a:gd fmla="*/ 410116 h 916" name="T15"/>
              <a:gd fmla="*/ 511175 w 636" name="T16"/>
              <a:gd fmla="*/ 464798 h 916" name="T17"/>
              <a:gd fmla="*/ 506353 w 636" name="T18"/>
              <a:gd fmla="*/ 506614 h 916" name="T19"/>
              <a:gd fmla="*/ 491885 w 636" name="T20"/>
              <a:gd fmla="*/ 546821 h 916" name="T21"/>
              <a:gd fmla="*/ 454914 w 636" name="T22"/>
              <a:gd fmla="*/ 596678 h 916" name="T23"/>
              <a:gd fmla="*/ 424372 w 636" name="T24"/>
              <a:gd fmla="*/ 620803 h 916" name="T25"/>
              <a:gd fmla="*/ 374540 w 636" name="T26"/>
              <a:gd fmla="*/ 646535 h 916" name="T27"/>
              <a:gd fmla="*/ 334353 w 636" name="T28"/>
              <a:gd fmla="*/ 654577 h 916" name="T29"/>
              <a:gd fmla="*/ 287737 w 636" name="T30"/>
              <a:gd fmla="*/ 736600 h 916" name="T31"/>
              <a:gd fmla="*/ 228261 w 636" name="T32"/>
              <a:gd fmla="*/ 659402 h 916" name="T33"/>
              <a:gd fmla="*/ 151102 w 636" name="T34"/>
              <a:gd fmla="*/ 646535 h 916" name="T35"/>
              <a:gd fmla="*/ 112523 w 636" name="T36"/>
              <a:gd fmla="*/ 632061 h 916" name="T37"/>
              <a:gd fmla="*/ 65906 w 636" name="T38"/>
              <a:gd fmla="*/ 599895 h 916" name="T39"/>
              <a:gd fmla="*/ 40187 w 636" name="T40"/>
              <a:gd fmla="*/ 574162 h 916" name="T41"/>
              <a:gd fmla="*/ 22505 w 636" name="T42"/>
              <a:gd fmla="*/ 546821 h 916" name="T43"/>
              <a:gd fmla="*/ 4822 w 636" name="T44"/>
              <a:gd fmla="*/ 495355 h 916" name="T45"/>
              <a:gd fmla="*/ 167177 w 636" name="T46"/>
              <a:gd fmla="*/ 456756 h 916" name="T47"/>
              <a:gd fmla="*/ 181644 w 636" name="T48"/>
              <a:gd fmla="*/ 505005 h 916" name="T49"/>
              <a:gd fmla="*/ 194504 w 636" name="T50"/>
              <a:gd fmla="*/ 524305 h 916" name="T51"/>
              <a:gd fmla="*/ 228261 w 636" name="T52"/>
              <a:gd fmla="*/ 546821 h 916" name="T53"/>
              <a:gd fmla="*/ 189681 w 636" name="T54"/>
              <a:gd fmla="*/ 390816 h 916" name="T55"/>
              <a:gd fmla="*/ 110915 w 636" name="T56"/>
              <a:gd fmla="*/ 361867 h 916" name="T57"/>
              <a:gd fmla="*/ 78766 w 636" name="T58"/>
              <a:gd fmla="*/ 339351 h 916" name="T59"/>
              <a:gd fmla="*/ 49832 w 636" name="T60"/>
              <a:gd fmla="*/ 307185 h 916" name="T61"/>
              <a:gd fmla="*/ 25719 w 636" name="T62"/>
              <a:gd fmla="*/ 242853 h 916" name="T63"/>
              <a:gd fmla="*/ 25719 w 636" name="T64"/>
              <a:gd fmla="*/ 199429 h 916" name="T65"/>
              <a:gd fmla="*/ 36972 w 636" name="T66"/>
              <a:gd fmla="*/ 149572 h 916" name="T67"/>
              <a:gd fmla="*/ 64299 w 636" name="T68"/>
              <a:gd fmla="*/ 107756 h 916" name="T69"/>
              <a:gd fmla="*/ 90018 w 636" name="T70"/>
              <a:gd fmla="*/ 83631 h 916" name="T71"/>
              <a:gd fmla="*/ 139850 w 636" name="T72"/>
              <a:gd fmla="*/ 56290 h 916" name="T73"/>
              <a:gd fmla="*/ 204149 w 636" name="T74"/>
              <a:gd fmla="*/ 41816 h 916" name="T75"/>
              <a:gd fmla="*/ 287737 w 636" name="T76"/>
              <a:gd fmla="*/ 0 h 916" name="T77"/>
              <a:gd fmla="*/ 310241 w 636" name="T78"/>
              <a:gd fmla="*/ 41816 h 916" name="T79"/>
              <a:gd fmla="*/ 369718 w 636" name="T80"/>
              <a:gd fmla="*/ 53074 h 916" name="T81"/>
              <a:gd fmla="*/ 416334 w 636" name="T82"/>
              <a:gd fmla="*/ 73982 h 916" name="T83"/>
              <a:gd fmla="*/ 442054 w 636" name="T84"/>
              <a:gd fmla="*/ 93281 h 916" name="T85"/>
              <a:gd fmla="*/ 470988 w 636" name="T86"/>
              <a:gd fmla="*/ 128664 h 916" name="T87"/>
              <a:gd fmla="*/ 490278 w 636" name="T88"/>
              <a:gd fmla="*/ 170479 h 916" name="T89"/>
              <a:gd fmla="*/ 228261 w 636" name="T90"/>
              <a:gd fmla="*/ 146355 h 916" name="T91"/>
              <a:gd fmla="*/ 207363 w 636" name="T92"/>
              <a:gd fmla="*/ 156005 h 916" name="T93"/>
              <a:gd fmla="*/ 192896 w 636" name="T94"/>
              <a:gd fmla="*/ 167263 h 916" name="T95"/>
              <a:gd fmla="*/ 183251 w 636" name="T96"/>
              <a:gd fmla="*/ 189779 h 916" name="T97"/>
              <a:gd fmla="*/ 183251 w 636" name="T98"/>
              <a:gd fmla="*/ 205862 h 916" name="T99"/>
              <a:gd fmla="*/ 192896 w 636" name="T100"/>
              <a:gd fmla="*/ 228378 h 916" name="T101"/>
              <a:gd fmla="*/ 207363 w 636" name="T102"/>
              <a:gd fmla="*/ 241245 h 916" name="T103"/>
              <a:gd fmla="*/ 228261 w 636" name="T104"/>
              <a:gd fmla="*/ 146355 h 916" name="T105"/>
              <a:gd fmla="*/ 303812 w 636" name="T106"/>
              <a:gd fmla="*/ 546821 h 916" name="T107"/>
              <a:gd fmla="*/ 339176 w 636" name="T108"/>
              <a:gd fmla="*/ 525913 h 916" name="T109"/>
              <a:gd fmla="*/ 352036 w 636" name="T110"/>
              <a:gd fmla="*/ 506614 h 916" name="T111"/>
              <a:gd fmla="*/ 355251 w 636" name="T112"/>
              <a:gd fmla="*/ 485706 h 916" name="T113"/>
              <a:gd fmla="*/ 348821 w 636" name="T114"/>
              <a:gd fmla="*/ 458365 h 916" name="T115"/>
              <a:gd fmla="*/ 334353 w 636" name="T116"/>
              <a:gd fmla="*/ 442282 h 916" name="T117"/>
              <a:gd fmla="*/ 287737 w 636" name="T118"/>
              <a:gd fmla="*/ 419766 h 91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</a:gdLst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b="b" l="0" r="r" t="0"/>
            <a:pathLst>
              <a:path h="916" w="636">
                <a:moveTo>
                  <a:pt x="614" y="232"/>
                </a:moveTo>
                <a:lnTo>
                  <a:pt x="424" y="262"/>
                </a:lnTo>
                <a:lnTo>
                  <a:pt x="410" y="232"/>
                </a:lnTo>
                <a:lnTo>
                  <a:pt x="398" y="212"/>
                </a:lnTo>
                <a:lnTo>
                  <a:pt x="392" y="206"/>
                </a:lnTo>
                <a:lnTo>
                  <a:pt x="382" y="198"/>
                </a:lnTo>
                <a:lnTo>
                  <a:pt x="358" y="184"/>
                </a:lnTo>
                <a:lnTo>
                  <a:pt x="358" y="332"/>
                </a:lnTo>
                <a:lnTo>
                  <a:pt x="430" y="354"/>
                </a:lnTo>
                <a:lnTo>
                  <a:pt x="462" y="364"/>
                </a:lnTo>
                <a:lnTo>
                  <a:pt x="490" y="376"/>
                </a:lnTo>
                <a:lnTo>
                  <a:pt x="514" y="386"/>
                </a:lnTo>
                <a:lnTo>
                  <a:pt x="534" y="398"/>
                </a:lnTo>
                <a:lnTo>
                  <a:pt x="552" y="408"/>
                </a:lnTo>
                <a:lnTo>
                  <a:pt x="568" y="420"/>
                </a:lnTo>
                <a:lnTo>
                  <a:pt x="584" y="436"/>
                </a:lnTo>
                <a:lnTo>
                  <a:pt x="598" y="454"/>
                </a:lnTo>
                <a:lnTo>
                  <a:pt x="610" y="472"/>
                </a:lnTo>
                <a:lnTo>
                  <a:pt x="620" y="490"/>
                </a:lnTo>
                <a:lnTo>
                  <a:pt x="626" y="510"/>
                </a:lnTo>
                <a:lnTo>
                  <a:pt x="632" y="532"/>
                </a:lnTo>
                <a:lnTo>
                  <a:pt x="636" y="554"/>
                </a:lnTo>
                <a:lnTo>
                  <a:pt x="636" y="578"/>
                </a:lnTo>
                <a:lnTo>
                  <a:pt x="636" y="604"/>
                </a:lnTo>
                <a:lnTo>
                  <a:pt x="630" y="630"/>
                </a:lnTo>
                <a:lnTo>
                  <a:pt x="622" y="656"/>
                </a:lnTo>
                <a:lnTo>
                  <a:pt x="612" y="680"/>
                </a:lnTo>
                <a:lnTo>
                  <a:pt x="598" y="702"/>
                </a:lnTo>
                <a:lnTo>
                  <a:pt x="584" y="722"/>
                </a:lnTo>
                <a:lnTo>
                  <a:pt x="566" y="742"/>
                </a:lnTo>
                <a:lnTo>
                  <a:pt x="548" y="758"/>
                </a:lnTo>
                <a:lnTo>
                  <a:pt x="528" y="772"/>
                </a:lnTo>
                <a:lnTo>
                  <a:pt x="508" y="784"/>
                </a:lnTo>
                <a:lnTo>
                  <a:pt x="488" y="796"/>
                </a:lnTo>
                <a:lnTo>
                  <a:pt x="466" y="804"/>
                </a:lnTo>
                <a:lnTo>
                  <a:pt x="442" y="810"/>
                </a:lnTo>
                <a:lnTo>
                  <a:pt x="416" y="814"/>
                </a:lnTo>
                <a:lnTo>
                  <a:pt x="390" y="818"/>
                </a:lnTo>
                <a:lnTo>
                  <a:pt x="358" y="820"/>
                </a:lnTo>
                <a:lnTo>
                  <a:pt x="358" y="916"/>
                </a:lnTo>
                <a:lnTo>
                  <a:pt x="284" y="916"/>
                </a:lnTo>
                <a:lnTo>
                  <a:pt x="284" y="820"/>
                </a:lnTo>
                <a:lnTo>
                  <a:pt x="248" y="816"/>
                </a:lnTo>
                <a:lnTo>
                  <a:pt x="216" y="810"/>
                </a:lnTo>
                <a:lnTo>
                  <a:pt x="188" y="804"/>
                </a:lnTo>
                <a:lnTo>
                  <a:pt x="162" y="796"/>
                </a:lnTo>
                <a:lnTo>
                  <a:pt x="140" y="786"/>
                </a:lnTo>
                <a:lnTo>
                  <a:pt x="118" y="774"/>
                </a:lnTo>
                <a:lnTo>
                  <a:pt x="98" y="762"/>
                </a:lnTo>
                <a:lnTo>
                  <a:pt x="82" y="746"/>
                </a:lnTo>
                <a:lnTo>
                  <a:pt x="64" y="730"/>
                </a:lnTo>
                <a:lnTo>
                  <a:pt x="50" y="714"/>
                </a:lnTo>
                <a:lnTo>
                  <a:pt x="38" y="696"/>
                </a:lnTo>
                <a:lnTo>
                  <a:pt x="28" y="680"/>
                </a:lnTo>
                <a:lnTo>
                  <a:pt x="20" y="660"/>
                </a:lnTo>
                <a:lnTo>
                  <a:pt x="12" y="640"/>
                </a:lnTo>
                <a:lnTo>
                  <a:pt x="6" y="616"/>
                </a:lnTo>
                <a:lnTo>
                  <a:pt x="0" y="592"/>
                </a:lnTo>
                <a:lnTo>
                  <a:pt x="208" y="568"/>
                </a:lnTo>
                <a:lnTo>
                  <a:pt x="214" y="592"/>
                </a:lnTo>
                <a:lnTo>
                  <a:pt x="220" y="612"/>
                </a:lnTo>
                <a:lnTo>
                  <a:pt x="226" y="628"/>
                </a:lnTo>
                <a:lnTo>
                  <a:pt x="234" y="640"/>
                </a:lnTo>
                <a:lnTo>
                  <a:pt x="242" y="652"/>
                </a:lnTo>
                <a:lnTo>
                  <a:pt x="254" y="662"/>
                </a:lnTo>
                <a:lnTo>
                  <a:pt x="268" y="672"/>
                </a:lnTo>
                <a:lnTo>
                  <a:pt x="284" y="680"/>
                </a:lnTo>
                <a:lnTo>
                  <a:pt x="284" y="500"/>
                </a:lnTo>
                <a:lnTo>
                  <a:pt x="236" y="486"/>
                </a:lnTo>
                <a:lnTo>
                  <a:pt x="196" y="474"/>
                </a:lnTo>
                <a:lnTo>
                  <a:pt x="162" y="462"/>
                </a:lnTo>
                <a:lnTo>
                  <a:pt x="138" y="450"/>
                </a:lnTo>
                <a:lnTo>
                  <a:pt x="116" y="438"/>
                </a:lnTo>
                <a:lnTo>
                  <a:pt x="98" y="422"/>
                </a:lnTo>
                <a:lnTo>
                  <a:pt x="80" y="404"/>
                </a:lnTo>
                <a:lnTo>
                  <a:pt x="62" y="382"/>
                </a:lnTo>
                <a:lnTo>
                  <a:pt x="48" y="358"/>
                </a:lnTo>
                <a:lnTo>
                  <a:pt x="38" y="332"/>
                </a:lnTo>
                <a:lnTo>
                  <a:pt x="32" y="302"/>
                </a:lnTo>
                <a:lnTo>
                  <a:pt x="30" y="270"/>
                </a:lnTo>
                <a:lnTo>
                  <a:pt x="32" y="248"/>
                </a:lnTo>
                <a:lnTo>
                  <a:pt x="34" y="226"/>
                </a:lnTo>
                <a:lnTo>
                  <a:pt x="40" y="206"/>
                </a:lnTo>
                <a:lnTo>
                  <a:pt x="46" y="186"/>
                </a:lnTo>
                <a:lnTo>
                  <a:pt x="56" y="168"/>
                </a:lnTo>
                <a:lnTo>
                  <a:pt x="66" y="150"/>
                </a:lnTo>
                <a:lnTo>
                  <a:pt x="80" y="134"/>
                </a:lnTo>
                <a:lnTo>
                  <a:pt x="94" y="118"/>
                </a:lnTo>
                <a:lnTo>
                  <a:pt x="112" y="104"/>
                </a:lnTo>
                <a:lnTo>
                  <a:pt x="130" y="90"/>
                </a:lnTo>
                <a:lnTo>
                  <a:pt x="152" y="80"/>
                </a:lnTo>
                <a:lnTo>
                  <a:pt x="174" y="70"/>
                </a:lnTo>
                <a:lnTo>
                  <a:pt x="198" y="62"/>
                </a:lnTo>
                <a:lnTo>
                  <a:pt x="226" y="56"/>
                </a:lnTo>
                <a:lnTo>
                  <a:pt x="254" y="52"/>
                </a:lnTo>
                <a:lnTo>
                  <a:pt x="284" y="50"/>
                </a:lnTo>
                <a:lnTo>
                  <a:pt x="284" y="0"/>
                </a:lnTo>
                <a:lnTo>
                  <a:pt x="358" y="0"/>
                </a:lnTo>
                <a:lnTo>
                  <a:pt x="358" y="50"/>
                </a:lnTo>
                <a:lnTo>
                  <a:pt x="386" y="52"/>
                </a:lnTo>
                <a:lnTo>
                  <a:pt x="412" y="56"/>
                </a:lnTo>
                <a:lnTo>
                  <a:pt x="438" y="60"/>
                </a:lnTo>
                <a:lnTo>
                  <a:pt x="460" y="66"/>
                </a:lnTo>
                <a:lnTo>
                  <a:pt x="482" y="74"/>
                </a:lnTo>
                <a:lnTo>
                  <a:pt x="502" y="82"/>
                </a:lnTo>
                <a:lnTo>
                  <a:pt x="518" y="92"/>
                </a:lnTo>
                <a:lnTo>
                  <a:pt x="536" y="104"/>
                </a:lnTo>
                <a:lnTo>
                  <a:pt x="550" y="116"/>
                </a:lnTo>
                <a:lnTo>
                  <a:pt x="562" y="130"/>
                </a:lnTo>
                <a:lnTo>
                  <a:pt x="574" y="144"/>
                </a:lnTo>
                <a:lnTo>
                  <a:pt x="586" y="160"/>
                </a:lnTo>
                <a:lnTo>
                  <a:pt x="594" y="176"/>
                </a:lnTo>
                <a:lnTo>
                  <a:pt x="602" y="194"/>
                </a:lnTo>
                <a:lnTo>
                  <a:pt x="610" y="212"/>
                </a:lnTo>
                <a:lnTo>
                  <a:pt x="614" y="232"/>
                </a:lnTo>
                <a:close/>
                <a:moveTo>
                  <a:pt x="284" y="182"/>
                </a:moveTo>
                <a:lnTo>
                  <a:pt x="284" y="182"/>
                </a:lnTo>
                <a:lnTo>
                  <a:pt x="270" y="188"/>
                </a:lnTo>
                <a:lnTo>
                  <a:pt x="258" y="194"/>
                </a:lnTo>
                <a:lnTo>
                  <a:pt x="246" y="200"/>
                </a:lnTo>
                <a:lnTo>
                  <a:pt x="240" y="208"/>
                </a:lnTo>
                <a:lnTo>
                  <a:pt x="234" y="216"/>
                </a:lnTo>
                <a:lnTo>
                  <a:pt x="230" y="226"/>
                </a:lnTo>
                <a:lnTo>
                  <a:pt x="228" y="236"/>
                </a:lnTo>
                <a:lnTo>
                  <a:pt x="226" y="246"/>
                </a:lnTo>
                <a:lnTo>
                  <a:pt x="228" y="256"/>
                </a:lnTo>
                <a:lnTo>
                  <a:pt x="230" y="266"/>
                </a:lnTo>
                <a:lnTo>
                  <a:pt x="234" y="276"/>
                </a:lnTo>
                <a:lnTo>
                  <a:pt x="240" y="284"/>
                </a:lnTo>
                <a:lnTo>
                  <a:pt x="248" y="292"/>
                </a:lnTo>
                <a:lnTo>
                  <a:pt x="258" y="300"/>
                </a:lnTo>
                <a:lnTo>
                  <a:pt x="270" y="306"/>
                </a:lnTo>
                <a:lnTo>
                  <a:pt x="284" y="312"/>
                </a:lnTo>
                <a:lnTo>
                  <a:pt x="284" y="182"/>
                </a:lnTo>
                <a:close/>
                <a:moveTo>
                  <a:pt x="358" y="686"/>
                </a:moveTo>
                <a:lnTo>
                  <a:pt x="358" y="686"/>
                </a:lnTo>
                <a:lnTo>
                  <a:pt x="378" y="680"/>
                </a:lnTo>
                <a:lnTo>
                  <a:pt x="396" y="672"/>
                </a:lnTo>
                <a:lnTo>
                  <a:pt x="410" y="664"/>
                </a:lnTo>
                <a:lnTo>
                  <a:pt x="422" y="654"/>
                </a:lnTo>
                <a:lnTo>
                  <a:pt x="432" y="642"/>
                </a:lnTo>
                <a:lnTo>
                  <a:pt x="438" y="630"/>
                </a:lnTo>
                <a:lnTo>
                  <a:pt x="442" y="618"/>
                </a:lnTo>
                <a:lnTo>
                  <a:pt x="442" y="604"/>
                </a:lnTo>
                <a:lnTo>
                  <a:pt x="442" y="592"/>
                </a:lnTo>
                <a:lnTo>
                  <a:pt x="438" y="580"/>
                </a:lnTo>
                <a:lnTo>
                  <a:pt x="434" y="570"/>
                </a:lnTo>
                <a:lnTo>
                  <a:pt x="426" y="560"/>
                </a:lnTo>
                <a:lnTo>
                  <a:pt x="416" y="550"/>
                </a:lnTo>
                <a:lnTo>
                  <a:pt x="400" y="540"/>
                </a:lnTo>
                <a:lnTo>
                  <a:pt x="382" y="530"/>
                </a:lnTo>
                <a:lnTo>
                  <a:pt x="358" y="522"/>
                </a:lnTo>
                <a:lnTo>
                  <a:pt x="358" y="68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xtLst/>
        </p:spPr>
        <p:txBody>
          <a:bodyPr/>
          <a:lstStyle/>
          <a:p>
            <a:endParaRPr lang="en-GB"/>
          </a:p>
        </p:txBody>
      </p:sp>
      <p:cxnSp>
        <p:nvCxnSpPr>
          <p:cNvPr id="51" name="直接连接符 50"/>
          <p:cNvCxnSpPr/>
          <p:nvPr/>
        </p:nvCxnSpPr>
        <p:spPr>
          <a:xfrm>
            <a:off x="1519330" y="2981849"/>
            <a:ext cx="9166550" cy="13244"/>
          </a:xfrm>
          <a:prstGeom prst="line">
            <a:avLst/>
          </a:prstGeom>
          <a:ln w="3175">
            <a:solidFill>
              <a:schemeClr val="bg1">
                <a:lumMod val="95000"/>
                <a:alpha val="5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文本框 57"/>
          <p:cNvSpPr txBox="1"/>
          <p:nvPr/>
        </p:nvSpPr>
        <p:spPr>
          <a:xfrm>
            <a:off x="1519330" y="516367"/>
            <a:ext cx="20116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36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输入标题</a:t>
            </a:r>
          </a:p>
        </p:txBody>
      </p:sp>
      <p:cxnSp>
        <p:nvCxnSpPr>
          <p:cNvPr id="61" name="直接连接符 60"/>
          <p:cNvCxnSpPr/>
          <p:nvPr/>
        </p:nvCxnSpPr>
        <p:spPr>
          <a:xfrm flipH="1">
            <a:off x="1484125" y="482628"/>
            <a:ext cx="0" cy="713811"/>
          </a:xfrm>
          <a:prstGeom prst="line">
            <a:avLst/>
          </a:prstGeom>
          <a:ln>
            <a:solidFill>
              <a:schemeClr val="bg1">
                <a:lumMod val="95000"/>
                <a:alpha val="6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57408696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2819400" y="2552700"/>
            <a:ext cx="4953000" cy="242070"/>
          </a:xfrm>
          <a:prstGeom prst="rect">
            <a:avLst/>
          </a:prstGeom>
          <a:solidFill>
            <a:schemeClr val="bg1">
              <a:lumMod val="95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矩形 2"/>
          <p:cNvSpPr/>
          <p:nvPr/>
        </p:nvSpPr>
        <p:spPr>
          <a:xfrm>
            <a:off x="2819400" y="2835092"/>
            <a:ext cx="3619500" cy="240282"/>
          </a:xfrm>
          <a:prstGeom prst="rect">
            <a:avLst/>
          </a:prstGeom>
          <a:solidFill>
            <a:schemeClr val="bg1">
              <a:lumMod val="95000"/>
              <a:alpha val="4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2819400" y="3115696"/>
            <a:ext cx="3276600" cy="236970"/>
          </a:xfrm>
          <a:prstGeom prst="rect">
            <a:avLst/>
          </a:prstGeom>
          <a:solidFill>
            <a:schemeClr val="bg1">
              <a:lumMod val="95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2819400" y="3392988"/>
            <a:ext cx="2679700" cy="234350"/>
          </a:xfrm>
          <a:prstGeom prst="rect">
            <a:avLst/>
          </a:prstGeom>
          <a:solidFill>
            <a:schemeClr val="bg1">
              <a:lumMod val="95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文本框 9"/>
          <p:cNvSpPr txBox="1"/>
          <p:nvPr/>
        </p:nvSpPr>
        <p:spPr>
          <a:xfrm>
            <a:off x="2835811" y="1527838"/>
            <a:ext cx="2621280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 smtClean="0" sz="48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输入标题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952995" y="1617094"/>
            <a:ext cx="3616455" cy="646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基于演示设计的一站式在线演示、素材销售、服务交易系统。诞生于2013年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147828" y="4741006"/>
            <a:ext cx="1308360" cy="368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输入文字内容</a:t>
            </a:r>
          </a:p>
        </p:txBody>
      </p:sp>
      <p:sp>
        <p:nvSpPr>
          <p:cNvPr id="26" name="任意多边形 25"/>
          <p:cNvSpPr/>
          <p:nvPr/>
        </p:nvSpPr>
        <p:spPr>
          <a:xfrm>
            <a:off x="6254445" y="4330311"/>
            <a:ext cx="1143000" cy="1143000"/>
          </a:xfrm>
          <a:custGeom>
            <a:rect b="b" l="l" r="r" t="t"/>
            <a:pathLst>
              <a:path h="1143000" w="1143000">
                <a:moveTo>
                  <a:pt x="839387" y="604676"/>
                </a:moveTo>
                <a:cubicBezTo>
                  <a:pt x="845330" y="604676"/>
                  <a:pt x="850081" y="607041"/>
                  <a:pt x="853639" y="611771"/>
                </a:cubicBezTo>
                <a:cubicBezTo>
                  <a:pt x="857197" y="616501"/>
                  <a:pt x="858976" y="623261"/>
                  <a:pt x="858976" y="632051"/>
                </a:cubicBezTo>
                <a:cubicBezTo>
                  <a:pt x="858976" y="650803"/>
                  <a:pt x="852279" y="660179"/>
                  <a:pt x="838884" y="660179"/>
                </a:cubicBezTo>
                <a:cubicBezTo>
                  <a:pt x="825574" y="660179"/>
                  <a:pt x="818918" y="651138"/>
                  <a:pt x="818918" y="633056"/>
                </a:cubicBezTo>
                <a:cubicBezTo>
                  <a:pt x="818918" y="614136"/>
                  <a:pt x="825741" y="604676"/>
                  <a:pt x="839387" y="604676"/>
                </a:cubicBezTo>
                <a:close/>
                <a:moveTo>
                  <a:pt x="840642" y="581821"/>
                </a:moveTo>
                <a:cubicBezTo>
                  <a:pt x="825741" y="581821"/>
                  <a:pt x="813811" y="586572"/>
                  <a:pt x="804854" y="596074"/>
                </a:cubicBezTo>
                <a:cubicBezTo>
                  <a:pt x="795896" y="605576"/>
                  <a:pt x="791417" y="618363"/>
                  <a:pt x="791417" y="634437"/>
                </a:cubicBezTo>
                <a:cubicBezTo>
                  <a:pt x="791417" y="649003"/>
                  <a:pt x="795603" y="660745"/>
                  <a:pt x="803975" y="669660"/>
                </a:cubicBezTo>
                <a:cubicBezTo>
                  <a:pt x="812346" y="678576"/>
                  <a:pt x="823439" y="683034"/>
                  <a:pt x="837252" y="683034"/>
                </a:cubicBezTo>
                <a:cubicBezTo>
                  <a:pt x="851986" y="683034"/>
                  <a:pt x="863832" y="678283"/>
                  <a:pt x="872789" y="668781"/>
                </a:cubicBezTo>
                <a:cubicBezTo>
                  <a:pt x="881747" y="659279"/>
                  <a:pt x="886226" y="646576"/>
                  <a:pt x="886226" y="630670"/>
                </a:cubicBezTo>
                <a:cubicBezTo>
                  <a:pt x="886226" y="615182"/>
                  <a:pt x="882228" y="603169"/>
                  <a:pt x="874233" y="594630"/>
                </a:cubicBezTo>
                <a:cubicBezTo>
                  <a:pt x="866239" y="586091"/>
                  <a:pt x="855042" y="581821"/>
                  <a:pt x="840642" y="581821"/>
                </a:cubicBezTo>
                <a:close/>
                <a:moveTo>
                  <a:pt x="577379" y="513635"/>
                </a:moveTo>
                <a:cubicBezTo>
                  <a:pt x="595713" y="513635"/>
                  <a:pt x="604880" y="536824"/>
                  <a:pt x="604880" y="583203"/>
                </a:cubicBezTo>
                <a:cubicBezTo>
                  <a:pt x="604880" y="629414"/>
                  <a:pt x="595462" y="652519"/>
                  <a:pt x="576626" y="652519"/>
                </a:cubicBezTo>
                <a:cubicBezTo>
                  <a:pt x="557455" y="652519"/>
                  <a:pt x="547870" y="630084"/>
                  <a:pt x="547870" y="585212"/>
                </a:cubicBezTo>
                <a:cubicBezTo>
                  <a:pt x="547870" y="537494"/>
                  <a:pt x="557706" y="513635"/>
                  <a:pt x="577379" y="513635"/>
                </a:cubicBezTo>
                <a:close/>
                <a:moveTo>
                  <a:pt x="719213" y="505975"/>
                </a:moveTo>
                <a:cubicBezTo>
                  <a:pt x="732105" y="505975"/>
                  <a:pt x="738551" y="515058"/>
                  <a:pt x="738551" y="533224"/>
                </a:cubicBezTo>
                <a:cubicBezTo>
                  <a:pt x="738551" y="551977"/>
                  <a:pt x="731812" y="561353"/>
                  <a:pt x="718334" y="561353"/>
                </a:cubicBezTo>
                <a:cubicBezTo>
                  <a:pt x="705106" y="561353"/>
                  <a:pt x="698493" y="552353"/>
                  <a:pt x="698493" y="534355"/>
                </a:cubicBezTo>
                <a:cubicBezTo>
                  <a:pt x="698493" y="515435"/>
                  <a:pt x="705400" y="505975"/>
                  <a:pt x="719213" y="505975"/>
                </a:cubicBezTo>
                <a:close/>
                <a:moveTo>
                  <a:pt x="825574" y="485758"/>
                </a:moveTo>
                <a:lnTo>
                  <a:pt x="699372" y="680397"/>
                </a:lnTo>
                <a:lnTo>
                  <a:pt x="730891" y="680397"/>
                </a:lnTo>
                <a:lnTo>
                  <a:pt x="857344" y="485758"/>
                </a:lnTo>
                <a:close/>
                <a:moveTo>
                  <a:pt x="348021" y="485758"/>
                </a:moveTo>
                <a:lnTo>
                  <a:pt x="348021" y="519160"/>
                </a:lnTo>
                <a:lnTo>
                  <a:pt x="439439" y="519160"/>
                </a:lnTo>
                <a:lnTo>
                  <a:pt x="369746" y="680271"/>
                </a:lnTo>
                <a:lnTo>
                  <a:pt x="412566" y="680271"/>
                </a:lnTo>
                <a:lnTo>
                  <a:pt x="482260" y="504091"/>
                </a:lnTo>
                <a:lnTo>
                  <a:pt x="482260" y="485758"/>
                </a:lnTo>
                <a:close/>
                <a:moveTo>
                  <a:pt x="719966" y="483120"/>
                </a:moveTo>
                <a:cubicBezTo>
                  <a:pt x="704897" y="483120"/>
                  <a:pt x="692947" y="487913"/>
                  <a:pt x="684115" y="497499"/>
                </a:cubicBezTo>
                <a:cubicBezTo>
                  <a:pt x="675283" y="507084"/>
                  <a:pt x="670867" y="519830"/>
                  <a:pt x="670867" y="535736"/>
                </a:cubicBezTo>
                <a:cubicBezTo>
                  <a:pt x="670867" y="550302"/>
                  <a:pt x="675032" y="562023"/>
                  <a:pt x="683361" y="570897"/>
                </a:cubicBezTo>
                <a:cubicBezTo>
                  <a:pt x="691691" y="579770"/>
                  <a:pt x="702804" y="584207"/>
                  <a:pt x="716701" y="584207"/>
                </a:cubicBezTo>
                <a:cubicBezTo>
                  <a:pt x="731519" y="584207"/>
                  <a:pt x="743365" y="579477"/>
                  <a:pt x="752239" y="570017"/>
                </a:cubicBezTo>
                <a:cubicBezTo>
                  <a:pt x="761112" y="560558"/>
                  <a:pt x="765549" y="547958"/>
                  <a:pt x="765549" y="532220"/>
                </a:cubicBezTo>
                <a:cubicBezTo>
                  <a:pt x="765549" y="516900"/>
                  <a:pt x="761552" y="504887"/>
                  <a:pt x="753557" y="496180"/>
                </a:cubicBezTo>
                <a:cubicBezTo>
                  <a:pt x="745562" y="487474"/>
                  <a:pt x="734365" y="483120"/>
                  <a:pt x="719966" y="483120"/>
                </a:cubicBezTo>
                <a:close/>
                <a:moveTo>
                  <a:pt x="579137" y="482493"/>
                </a:moveTo>
                <a:cubicBezTo>
                  <a:pt x="555697" y="482493"/>
                  <a:pt x="537782" y="491366"/>
                  <a:pt x="525392" y="509114"/>
                </a:cubicBezTo>
                <a:cubicBezTo>
                  <a:pt x="513002" y="526862"/>
                  <a:pt x="506807" y="552563"/>
                  <a:pt x="506807" y="586217"/>
                </a:cubicBezTo>
                <a:cubicBezTo>
                  <a:pt x="506807" y="651180"/>
                  <a:pt x="529661" y="683662"/>
                  <a:pt x="575370" y="683662"/>
                </a:cubicBezTo>
                <a:cubicBezTo>
                  <a:pt x="598308" y="683662"/>
                  <a:pt x="615847" y="674809"/>
                  <a:pt x="627986" y="657103"/>
                </a:cubicBezTo>
                <a:cubicBezTo>
                  <a:pt x="640124" y="639397"/>
                  <a:pt x="646194" y="614261"/>
                  <a:pt x="646194" y="581696"/>
                </a:cubicBezTo>
                <a:cubicBezTo>
                  <a:pt x="646194" y="515560"/>
                  <a:pt x="623842" y="482493"/>
                  <a:pt x="579137" y="482493"/>
                </a:cubicBezTo>
                <a:close/>
                <a:moveTo>
                  <a:pt x="571500" y="0"/>
                </a:moveTo>
                <a:cubicBezTo>
                  <a:pt x="887131" y="0"/>
                  <a:pt x="1143000" y="255869"/>
                  <a:pt x="1143000" y="571500"/>
                </a:cubicBezTo>
                <a:cubicBezTo>
                  <a:pt x="1143000" y="887131"/>
                  <a:pt x="887131" y="1143000"/>
                  <a:pt x="571500" y="1143000"/>
                </a:cubicBezTo>
                <a:cubicBezTo>
                  <a:pt x="255869" y="1143000"/>
                  <a:pt x="0" y="887131"/>
                  <a:pt x="0" y="571500"/>
                </a:cubicBezTo>
                <a:cubicBezTo>
                  <a:pt x="0" y="255869"/>
                  <a:pt x="255869" y="0"/>
                  <a:pt x="571500" y="0"/>
                </a:cubicBezTo>
                <a:close/>
              </a:path>
            </a:pathLst>
          </a:custGeom>
          <a:solidFill>
            <a:schemeClr val="bg1">
              <a:lumMod val="95000"/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文本框 15"/>
          <p:cNvSpPr txBox="1"/>
          <p:nvPr/>
        </p:nvSpPr>
        <p:spPr>
          <a:xfrm>
            <a:off x="10030954" y="4728695"/>
            <a:ext cx="1308360" cy="368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输入文字内容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787640" y="4741006"/>
            <a:ext cx="1308360" cy="368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输入文字内容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410146" y="4741006"/>
            <a:ext cx="1308360" cy="368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30000"/>
              </a:lnSpc>
            </a:pPr>
            <a:r>
              <a:rPr altLang="en-US" lang="zh-CN" smtClean="0" sz="14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输入文字内容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987424" y="4330311"/>
            <a:ext cx="1143000" cy="1143000"/>
          </a:xfrm>
          <a:custGeom>
            <a:rect b="b" l="l" r="r" t="t"/>
            <a:pathLst>
              <a:path h="1143000" w="1143000">
                <a:moveTo>
                  <a:pt x="896766" y="593934"/>
                </a:moveTo>
                <a:cubicBezTo>
                  <a:pt x="902709" y="593934"/>
                  <a:pt x="907460" y="596299"/>
                  <a:pt x="911018" y="601029"/>
                </a:cubicBezTo>
                <a:cubicBezTo>
                  <a:pt x="914576" y="605759"/>
                  <a:pt x="916355" y="612519"/>
                  <a:pt x="916355" y="621309"/>
                </a:cubicBezTo>
                <a:cubicBezTo>
                  <a:pt x="916355" y="640061"/>
                  <a:pt x="909658" y="649437"/>
                  <a:pt x="896263" y="649437"/>
                </a:cubicBezTo>
                <a:cubicBezTo>
                  <a:pt x="882952" y="649437"/>
                  <a:pt x="876297" y="640396"/>
                  <a:pt x="876297" y="622314"/>
                </a:cubicBezTo>
                <a:cubicBezTo>
                  <a:pt x="876297" y="603394"/>
                  <a:pt x="883120" y="593934"/>
                  <a:pt x="896766" y="593934"/>
                </a:cubicBezTo>
                <a:close/>
                <a:moveTo>
                  <a:pt x="898021" y="571079"/>
                </a:moveTo>
                <a:cubicBezTo>
                  <a:pt x="883120" y="571079"/>
                  <a:pt x="871190" y="575830"/>
                  <a:pt x="862233" y="585332"/>
                </a:cubicBezTo>
                <a:cubicBezTo>
                  <a:pt x="853275" y="594834"/>
                  <a:pt x="848796" y="607621"/>
                  <a:pt x="848796" y="623695"/>
                </a:cubicBezTo>
                <a:cubicBezTo>
                  <a:pt x="848796" y="638261"/>
                  <a:pt x="852982" y="650003"/>
                  <a:pt x="861354" y="658918"/>
                </a:cubicBezTo>
                <a:cubicBezTo>
                  <a:pt x="869725" y="667834"/>
                  <a:pt x="880818" y="672292"/>
                  <a:pt x="894631" y="672292"/>
                </a:cubicBezTo>
                <a:cubicBezTo>
                  <a:pt x="909365" y="672292"/>
                  <a:pt x="921211" y="667541"/>
                  <a:pt x="930168" y="658039"/>
                </a:cubicBezTo>
                <a:cubicBezTo>
                  <a:pt x="939126" y="648537"/>
                  <a:pt x="943605" y="635834"/>
                  <a:pt x="943605" y="619928"/>
                </a:cubicBezTo>
                <a:cubicBezTo>
                  <a:pt x="943605" y="604440"/>
                  <a:pt x="939607" y="592427"/>
                  <a:pt x="931612" y="583888"/>
                </a:cubicBezTo>
                <a:cubicBezTo>
                  <a:pt x="923617" y="575349"/>
                  <a:pt x="912420" y="571079"/>
                  <a:pt x="898021" y="571079"/>
                </a:cubicBezTo>
                <a:close/>
                <a:moveTo>
                  <a:pt x="634758" y="502893"/>
                </a:moveTo>
                <a:cubicBezTo>
                  <a:pt x="653092" y="502893"/>
                  <a:pt x="662259" y="526082"/>
                  <a:pt x="662259" y="572461"/>
                </a:cubicBezTo>
                <a:cubicBezTo>
                  <a:pt x="662259" y="618672"/>
                  <a:pt x="652841" y="641777"/>
                  <a:pt x="634005" y="641777"/>
                </a:cubicBezTo>
                <a:cubicBezTo>
                  <a:pt x="614834" y="641777"/>
                  <a:pt x="605248" y="619342"/>
                  <a:pt x="605248" y="574470"/>
                </a:cubicBezTo>
                <a:cubicBezTo>
                  <a:pt x="605248" y="526752"/>
                  <a:pt x="615085" y="502893"/>
                  <a:pt x="634758" y="502893"/>
                </a:cubicBezTo>
                <a:close/>
                <a:moveTo>
                  <a:pt x="472833" y="502893"/>
                </a:moveTo>
                <a:cubicBezTo>
                  <a:pt x="491167" y="502893"/>
                  <a:pt x="500334" y="526082"/>
                  <a:pt x="500334" y="572461"/>
                </a:cubicBezTo>
                <a:cubicBezTo>
                  <a:pt x="500334" y="618672"/>
                  <a:pt x="490916" y="641777"/>
                  <a:pt x="472080" y="641777"/>
                </a:cubicBezTo>
                <a:cubicBezTo>
                  <a:pt x="452909" y="641777"/>
                  <a:pt x="443323" y="619342"/>
                  <a:pt x="443323" y="574470"/>
                </a:cubicBezTo>
                <a:cubicBezTo>
                  <a:pt x="443323" y="526752"/>
                  <a:pt x="453160" y="502893"/>
                  <a:pt x="472833" y="502893"/>
                </a:cubicBezTo>
                <a:close/>
                <a:moveTo>
                  <a:pt x="776591" y="495233"/>
                </a:moveTo>
                <a:cubicBezTo>
                  <a:pt x="789484" y="495233"/>
                  <a:pt x="795930" y="504316"/>
                  <a:pt x="795930" y="522482"/>
                </a:cubicBezTo>
                <a:cubicBezTo>
                  <a:pt x="795930" y="541235"/>
                  <a:pt x="789191" y="550611"/>
                  <a:pt x="775712" y="550611"/>
                </a:cubicBezTo>
                <a:cubicBezTo>
                  <a:pt x="762485" y="550611"/>
                  <a:pt x="755872" y="541611"/>
                  <a:pt x="755872" y="523613"/>
                </a:cubicBezTo>
                <a:cubicBezTo>
                  <a:pt x="755872" y="504693"/>
                  <a:pt x="762778" y="495233"/>
                  <a:pt x="776591" y="495233"/>
                </a:cubicBezTo>
                <a:close/>
                <a:moveTo>
                  <a:pt x="882952" y="475016"/>
                </a:moveTo>
                <a:lnTo>
                  <a:pt x="756751" y="669655"/>
                </a:lnTo>
                <a:lnTo>
                  <a:pt x="788270" y="669655"/>
                </a:lnTo>
                <a:lnTo>
                  <a:pt x="914723" y="475016"/>
                </a:lnTo>
                <a:close/>
                <a:moveTo>
                  <a:pt x="777345" y="472378"/>
                </a:moveTo>
                <a:cubicBezTo>
                  <a:pt x="762276" y="472378"/>
                  <a:pt x="750326" y="477171"/>
                  <a:pt x="741494" y="486757"/>
                </a:cubicBezTo>
                <a:cubicBezTo>
                  <a:pt x="732662" y="496342"/>
                  <a:pt x="728246" y="509088"/>
                  <a:pt x="728246" y="524994"/>
                </a:cubicBezTo>
                <a:cubicBezTo>
                  <a:pt x="728246" y="539560"/>
                  <a:pt x="732410" y="551281"/>
                  <a:pt x="740740" y="560155"/>
                </a:cubicBezTo>
                <a:cubicBezTo>
                  <a:pt x="749070" y="569028"/>
                  <a:pt x="760183" y="573465"/>
                  <a:pt x="774080" y="573465"/>
                </a:cubicBezTo>
                <a:cubicBezTo>
                  <a:pt x="788898" y="573465"/>
                  <a:pt x="800743" y="568735"/>
                  <a:pt x="809617" y="559275"/>
                </a:cubicBezTo>
                <a:cubicBezTo>
                  <a:pt x="818491" y="549816"/>
                  <a:pt x="822928" y="537216"/>
                  <a:pt x="822928" y="521478"/>
                </a:cubicBezTo>
                <a:cubicBezTo>
                  <a:pt x="822928" y="506158"/>
                  <a:pt x="818931" y="494145"/>
                  <a:pt x="810936" y="485438"/>
                </a:cubicBezTo>
                <a:cubicBezTo>
                  <a:pt x="802941" y="476732"/>
                  <a:pt x="791744" y="472378"/>
                  <a:pt x="777345" y="472378"/>
                </a:cubicBezTo>
                <a:close/>
                <a:moveTo>
                  <a:pt x="636516" y="471751"/>
                </a:moveTo>
                <a:cubicBezTo>
                  <a:pt x="613076" y="471751"/>
                  <a:pt x="595161" y="480624"/>
                  <a:pt x="582771" y="498372"/>
                </a:cubicBezTo>
                <a:cubicBezTo>
                  <a:pt x="570381" y="516120"/>
                  <a:pt x="564186" y="541821"/>
                  <a:pt x="564186" y="575475"/>
                </a:cubicBezTo>
                <a:cubicBezTo>
                  <a:pt x="564186" y="640438"/>
                  <a:pt x="587040" y="672920"/>
                  <a:pt x="632749" y="672920"/>
                </a:cubicBezTo>
                <a:cubicBezTo>
                  <a:pt x="655687" y="672920"/>
                  <a:pt x="673226" y="664067"/>
                  <a:pt x="685364" y="646361"/>
                </a:cubicBezTo>
                <a:cubicBezTo>
                  <a:pt x="697503" y="628655"/>
                  <a:pt x="703573" y="603519"/>
                  <a:pt x="703573" y="570954"/>
                </a:cubicBezTo>
                <a:cubicBezTo>
                  <a:pt x="703573" y="504818"/>
                  <a:pt x="681221" y="471751"/>
                  <a:pt x="636516" y="471751"/>
                </a:cubicBezTo>
                <a:close/>
                <a:moveTo>
                  <a:pt x="474591" y="471751"/>
                </a:moveTo>
                <a:cubicBezTo>
                  <a:pt x="451151" y="471751"/>
                  <a:pt x="433236" y="480624"/>
                  <a:pt x="420846" y="498372"/>
                </a:cubicBezTo>
                <a:cubicBezTo>
                  <a:pt x="408456" y="516120"/>
                  <a:pt x="402261" y="541821"/>
                  <a:pt x="402261" y="575475"/>
                </a:cubicBezTo>
                <a:cubicBezTo>
                  <a:pt x="402261" y="640438"/>
                  <a:pt x="425115" y="672920"/>
                  <a:pt x="470824" y="672920"/>
                </a:cubicBezTo>
                <a:cubicBezTo>
                  <a:pt x="493762" y="672920"/>
                  <a:pt x="511301" y="664067"/>
                  <a:pt x="523440" y="646361"/>
                </a:cubicBezTo>
                <a:cubicBezTo>
                  <a:pt x="535578" y="628655"/>
                  <a:pt x="541648" y="603519"/>
                  <a:pt x="541648" y="570954"/>
                </a:cubicBezTo>
                <a:cubicBezTo>
                  <a:pt x="541648" y="504818"/>
                  <a:pt x="519296" y="471751"/>
                  <a:pt x="474591" y="471751"/>
                </a:cubicBezTo>
                <a:close/>
                <a:moveTo>
                  <a:pt x="334767" y="471625"/>
                </a:moveTo>
                <a:lnTo>
                  <a:pt x="252516" y="488954"/>
                </a:lnTo>
                <a:lnTo>
                  <a:pt x="252516" y="522231"/>
                </a:lnTo>
                <a:lnTo>
                  <a:pt x="294207" y="512813"/>
                </a:lnTo>
                <a:lnTo>
                  <a:pt x="294207" y="637257"/>
                </a:lnTo>
                <a:lnTo>
                  <a:pt x="253647" y="637257"/>
                </a:lnTo>
                <a:lnTo>
                  <a:pt x="253647" y="669529"/>
                </a:lnTo>
                <a:lnTo>
                  <a:pt x="375076" y="669529"/>
                </a:lnTo>
                <a:lnTo>
                  <a:pt x="375076" y="637257"/>
                </a:lnTo>
                <a:lnTo>
                  <a:pt x="334767" y="637257"/>
                </a:lnTo>
                <a:close/>
                <a:moveTo>
                  <a:pt x="571500" y="0"/>
                </a:moveTo>
                <a:cubicBezTo>
                  <a:pt x="887131" y="0"/>
                  <a:pt x="1143000" y="255869"/>
                  <a:pt x="1143000" y="571500"/>
                </a:cubicBezTo>
                <a:cubicBezTo>
                  <a:pt x="1143000" y="887131"/>
                  <a:pt x="887131" y="1143000"/>
                  <a:pt x="571500" y="1143000"/>
                </a:cubicBezTo>
                <a:cubicBezTo>
                  <a:pt x="255869" y="1143000"/>
                  <a:pt x="0" y="887131"/>
                  <a:pt x="0" y="571500"/>
                </a:cubicBezTo>
                <a:cubicBezTo>
                  <a:pt x="0" y="255869"/>
                  <a:pt x="255869" y="0"/>
                  <a:pt x="571500" y="0"/>
                </a:cubicBezTo>
                <a:close/>
              </a:path>
            </a:pathLst>
          </a:custGeom>
          <a:solidFill>
            <a:schemeClr val="bg1">
              <a:alpha val="64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mtClean="0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620935" y="4330311"/>
            <a:ext cx="1143000" cy="1143000"/>
          </a:xfrm>
          <a:custGeom>
            <a:rect b="b" l="l" r="r" t="t"/>
            <a:pathLst>
              <a:path h="1143000" w="1143000">
                <a:moveTo>
                  <a:pt x="863047" y="593934"/>
                </a:moveTo>
                <a:cubicBezTo>
                  <a:pt x="868990" y="593934"/>
                  <a:pt x="873741" y="596299"/>
                  <a:pt x="877299" y="601029"/>
                </a:cubicBezTo>
                <a:cubicBezTo>
                  <a:pt x="880857" y="605759"/>
                  <a:pt x="882636" y="612519"/>
                  <a:pt x="882636" y="621309"/>
                </a:cubicBezTo>
                <a:cubicBezTo>
                  <a:pt x="882636" y="640061"/>
                  <a:pt x="875939" y="649437"/>
                  <a:pt x="862544" y="649437"/>
                </a:cubicBezTo>
                <a:cubicBezTo>
                  <a:pt x="849234" y="649437"/>
                  <a:pt x="842578" y="640396"/>
                  <a:pt x="842578" y="622314"/>
                </a:cubicBezTo>
                <a:cubicBezTo>
                  <a:pt x="842578" y="603394"/>
                  <a:pt x="849401" y="593934"/>
                  <a:pt x="863047" y="593934"/>
                </a:cubicBezTo>
                <a:close/>
                <a:moveTo>
                  <a:pt x="864302" y="571079"/>
                </a:moveTo>
                <a:cubicBezTo>
                  <a:pt x="849401" y="571079"/>
                  <a:pt x="837471" y="575830"/>
                  <a:pt x="828514" y="585332"/>
                </a:cubicBezTo>
                <a:cubicBezTo>
                  <a:pt x="819556" y="594834"/>
                  <a:pt x="815077" y="607621"/>
                  <a:pt x="815077" y="623695"/>
                </a:cubicBezTo>
                <a:cubicBezTo>
                  <a:pt x="815077" y="638261"/>
                  <a:pt x="819263" y="650003"/>
                  <a:pt x="827635" y="658918"/>
                </a:cubicBezTo>
                <a:cubicBezTo>
                  <a:pt x="836006" y="667834"/>
                  <a:pt x="847099" y="672292"/>
                  <a:pt x="860912" y="672292"/>
                </a:cubicBezTo>
                <a:cubicBezTo>
                  <a:pt x="875646" y="672292"/>
                  <a:pt x="887492" y="667541"/>
                  <a:pt x="896449" y="658039"/>
                </a:cubicBezTo>
                <a:cubicBezTo>
                  <a:pt x="905407" y="648538"/>
                  <a:pt x="909886" y="635834"/>
                  <a:pt x="909886" y="619928"/>
                </a:cubicBezTo>
                <a:cubicBezTo>
                  <a:pt x="909886" y="604440"/>
                  <a:pt x="905888" y="592427"/>
                  <a:pt x="897893" y="583888"/>
                </a:cubicBezTo>
                <a:cubicBezTo>
                  <a:pt x="889899" y="575349"/>
                  <a:pt x="878702" y="571079"/>
                  <a:pt x="864302" y="571079"/>
                </a:cubicBezTo>
                <a:close/>
                <a:moveTo>
                  <a:pt x="742873" y="495233"/>
                </a:moveTo>
                <a:cubicBezTo>
                  <a:pt x="755765" y="495233"/>
                  <a:pt x="762211" y="504316"/>
                  <a:pt x="762211" y="522482"/>
                </a:cubicBezTo>
                <a:cubicBezTo>
                  <a:pt x="762211" y="541235"/>
                  <a:pt x="755472" y="550611"/>
                  <a:pt x="741994" y="550611"/>
                </a:cubicBezTo>
                <a:cubicBezTo>
                  <a:pt x="728766" y="550611"/>
                  <a:pt x="722153" y="541611"/>
                  <a:pt x="722153" y="523613"/>
                </a:cubicBezTo>
                <a:cubicBezTo>
                  <a:pt x="722153" y="504693"/>
                  <a:pt x="729060" y="495233"/>
                  <a:pt x="742873" y="495233"/>
                </a:cubicBezTo>
                <a:close/>
                <a:moveTo>
                  <a:pt x="849234" y="475016"/>
                </a:moveTo>
                <a:lnTo>
                  <a:pt x="723032" y="669655"/>
                </a:lnTo>
                <a:lnTo>
                  <a:pt x="754551" y="669655"/>
                </a:lnTo>
                <a:lnTo>
                  <a:pt x="881004" y="475016"/>
                </a:lnTo>
                <a:close/>
                <a:moveTo>
                  <a:pt x="548424" y="475016"/>
                </a:moveTo>
                <a:lnTo>
                  <a:pt x="548424" y="582381"/>
                </a:lnTo>
                <a:cubicBezTo>
                  <a:pt x="561316" y="580874"/>
                  <a:pt x="571948" y="580121"/>
                  <a:pt x="580320" y="580121"/>
                </a:cubicBezTo>
                <a:cubicBezTo>
                  <a:pt x="608197" y="580121"/>
                  <a:pt x="622136" y="590167"/>
                  <a:pt x="622136" y="610258"/>
                </a:cubicBezTo>
                <a:cubicBezTo>
                  <a:pt x="622136" y="620053"/>
                  <a:pt x="618787" y="627755"/>
                  <a:pt x="612090" y="633364"/>
                </a:cubicBezTo>
                <a:cubicBezTo>
                  <a:pt x="605393" y="638973"/>
                  <a:pt x="596351" y="641777"/>
                  <a:pt x="584966" y="641777"/>
                </a:cubicBezTo>
                <a:cubicBezTo>
                  <a:pt x="570316" y="641777"/>
                  <a:pt x="556251" y="637634"/>
                  <a:pt x="542773" y="629346"/>
                </a:cubicBezTo>
                <a:lnTo>
                  <a:pt x="542773" y="664506"/>
                </a:lnTo>
                <a:cubicBezTo>
                  <a:pt x="554996" y="670115"/>
                  <a:pt x="570483" y="672920"/>
                  <a:pt x="589235" y="672920"/>
                </a:cubicBezTo>
                <a:cubicBezTo>
                  <a:pt x="611671" y="672920"/>
                  <a:pt x="629649" y="666955"/>
                  <a:pt x="643169" y="655025"/>
                </a:cubicBezTo>
                <a:cubicBezTo>
                  <a:pt x="656689" y="643096"/>
                  <a:pt x="663450" y="627002"/>
                  <a:pt x="663450" y="606742"/>
                </a:cubicBezTo>
                <a:cubicBezTo>
                  <a:pt x="663450" y="588660"/>
                  <a:pt x="657673" y="574428"/>
                  <a:pt x="646120" y="564047"/>
                </a:cubicBezTo>
                <a:cubicBezTo>
                  <a:pt x="634568" y="553667"/>
                  <a:pt x="619038" y="548476"/>
                  <a:pt x="599533" y="548476"/>
                </a:cubicBezTo>
                <a:cubicBezTo>
                  <a:pt x="593589" y="548476"/>
                  <a:pt x="588189" y="548769"/>
                  <a:pt x="583334" y="549355"/>
                </a:cubicBezTo>
                <a:lnTo>
                  <a:pt x="583334" y="508418"/>
                </a:lnTo>
                <a:lnTo>
                  <a:pt x="654534" y="508418"/>
                </a:lnTo>
                <a:lnTo>
                  <a:pt x="654534" y="475016"/>
                </a:lnTo>
                <a:close/>
                <a:moveTo>
                  <a:pt x="371681" y="475016"/>
                </a:moveTo>
                <a:lnTo>
                  <a:pt x="371681" y="508418"/>
                </a:lnTo>
                <a:lnTo>
                  <a:pt x="463099" y="508418"/>
                </a:lnTo>
                <a:lnTo>
                  <a:pt x="393405" y="669529"/>
                </a:lnTo>
                <a:lnTo>
                  <a:pt x="436226" y="669529"/>
                </a:lnTo>
                <a:lnTo>
                  <a:pt x="505920" y="493349"/>
                </a:lnTo>
                <a:lnTo>
                  <a:pt x="505920" y="475016"/>
                </a:lnTo>
                <a:close/>
                <a:moveTo>
                  <a:pt x="743626" y="472378"/>
                </a:moveTo>
                <a:cubicBezTo>
                  <a:pt x="728557" y="472378"/>
                  <a:pt x="716607" y="477171"/>
                  <a:pt x="707775" y="486757"/>
                </a:cubicBezTo>
                <a:cubicBezTo>
                  <a:pt x="698943" y="496342"/>
                  <a:pt x="694527" y="509088"/>
                  <a:pt x="694527" y="524994"/>
                </a:cubicBezTo>
                <a:cubicBezTo>
                  <a:pt x="694527" y="539560"/>
                  <a:pt x="698692" y="551281"/>
                  <a:pt x="707021" y="560155"/>
                </a:cubicBezTo>
                <a:cubicBezTo>
                  <a:pt x="715351" y="569028"/>
                  <a:pt x="726464" y="573465"/>
                  <a:pt x="740361" y="573465"/>
                </a:cubicBezTo>
                <a:cubicBezTo>
                  <a:pt x="755179" y="573465"/>
                  <a:pt x="767025" y="568735"/>
                  <a:pt x="775899" y="559275"/>
                </a:cubicBezTo>
                <a:cubicBezTo>
                  <a:pt x="784772" y="549816"/>
                  <a:pt x="789209" y="537216"/>
                  <a:pt x="789209" y="521478"/>
                </a:cubicBezTo>
                <a:cubicBezTo>
                  <a:pt x="789209" y="506158"/>
                  <a:pt x="785212" y="494145"/>
                  <a:pt x="777217" y="485438"/>
                </a:cubicBezTo>
                <a:cubicBezTo>
                  <a:pt x="769222" y="476732"/>
                  <a:pt x="758025" y="472378"/>
                  <a:pt x="743626" y="472378"/>
                </a:cubicBezTo>
                <a:close/>
                <a:moveTo>
                  <a:pt x="571500" y="0"/>
                </a:moveTo>
                <a:cubicBezTo>
                  <a:pt x="887131" y="0"/>
                  <a:pt x="1143000" y="255869"/>
                  <a:pt x="1143000" y="571500"/>
                </a:cubicBezTo>
                <a:cubicBezTo>
                  <a:pt x="1143000" y="887131"/>
                  <a:pt x="887131" y="1143000"/>
                  <a:pt x="571500" y="1143000"/>
                </a:cubicBezTo>
                <a:cubicBezTo>
                  <a:pt x="255869" y="1143000"/>
                  <a:pt x="0" y="887131"/>
                  <a:pt x="0" y="571500"/>
                </a:cubicBezTo>
                <a:cubicBezTo>
                  <a:pt x="0" y="255869"/>
                  <a:pt x="255869" y="0"/>
                  <a:pt x="571500" y="0"/>
                </a:cubicBezTo>
                <a:close/>
              </a:path>
            </a:pathLst>
          </a:custGeom>
          <a:solidFill>
            <a:schemeClr val="bg1">
              <a:alpha val="48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mtClean="0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8887955" y="4330311"/>
            <a:ext cx="1143000" cy="1143000"/>
          </a:xfrm>
          <a:custGeom>
            <a:rect b="b" l="l" r="r" t="t"/>
            <a:pathLst>
              <a:path h="1143000" w="1143000">
                <a:moveTo>
                  <a:pt x="828381" y="606976"/>
                </a:moveTo>
                <a:cubicBezTo>
                  <a:pt x="834325" y="606976"/>
                  <a:pt x="839076" y="609341"/>
                  <a:pt x="842634" y="614071"/>
                </a:cubicBezTo>
                <a:cubicBezTo>
                  <a:pt x="846192" y="618801"/>
                  <a:pt x="847971" y="625561"/>
                  <a:pt x="847971" y="634351"/>
                </a:cubicBezTo>
                <a:cubicBezTo>
                  <a:pt x="847971" y="653103"/>
                  <a:pt x="841274" y="662479"/>
                  <a:pt x="827879" y="662479"/>
                </a:cubicBezTo>
                <a:cubicBezTo>
                  <a:pt x="814568" y="662479"/>
                  <a:pt x="807913" y="653438"/>
                  <a:pt x="807913" y="635356"/>
                </a:cubicBezTo>
                <a:cubicBezTo>
                  <a:pt x="807913" y="616436"/>
                  <a:pt x="814736" y="606976"/>
                  <a:pt x="828381" y="606976"/>
                </a:cubicBezTo>
                <a:close/>
                <a:moveTo>
                  <a:pt x="406584" y="588140"/>
                </a:moveTo>
                <a:cubicBezTo>
                  <a:pt x="424583" y="588140"/>
                  <a:pt x="433582" y="599065"/>
                  <a:pt x="433582" y="620915"/>
                </a:cubicBezTo>
                <a:cubicBezTo>
                  <a:pt x="433582" y="630626"/>
                  <a:pt x="431196" y="638704"/>
                  <a:pt x="426425" y="645150"/>
                </a:cubicBezTo>
                <a:cubicBezTo>
                  <a:pt x="421653" y="651596"/>
                  <a:pt x="415123" y="654819"/>
                  <a:pt x="406835" y="654819"/>
                </a:cubicBezTo>
                <a:cubicBezTo>
                  <a:pt x="398631" y="654819"/>
                  <a:pt x="392017" y="651303"/>
                  <a:pt x="386994" y="644271"/>
                </a:cubicBezTo>
                <a:cubicBezTo>
                  <a:pt x="381971" y="637239"/>
                  <a:pt x="379460" y="628700"/>
                  <a:pt x="379460" y="618654"/>
                </a:cubicBezTo>
                <a:cubicBezTo>
                  <a:pt x="379460" y="609864"/>
                  <a:pt x="381951" y="602581"/>
                  <a:pt x="386932" y="596804"/>
                </a:cubicBezTo>
                <a:cubicBezTo>
                  <a:pt x="391913" y="591028"/>
                  <a:pt x="398464" y="588140"/>
                  <a:pt x="406584" y="588140"/>
                </a:cubicBezTo>
                <a:close/>
                <a:moveTo>
                  <a:pt x="829637" y="584121"/>
                </a:moveTo>
                <a:cubicBezTo>
                  <a:pt x="814736" y="584121"/>
                  <a:pt x="802806" y="588872"/>
                  <a:pt x="793849" y="598374"/>
                </a:cubicBezTo>
                <a:cubicBezTo>
                  <a:pt x="784891" y="607876"/>
                  <a:pt x="780412" y="620663"/>
                  <a:pt x="780412" y="636737"/>
                </a:cubicBezTo>
                <a:cubicBezTo>
                  <a:pt x="780412" y="651303"/>
                  <a:pt x="784598" y="663045"/>
                  <a:pt x="792970" y="671960"/>
                </a:cubicBezTo>
                <a:cubicBezTo>
                  <a:pt x="801341" y="680876"/>
                  <a:pt x="812434" y="685334"/>
                  <a:pt x="826247" y="685334"/>
                </a:cubicBezTo>
                <a:cubicBezTo>
                  <a:pt x="840981" y="685334"/>
                  <a:pt x="852826" y="680583"/>
                  <a:pt x="861784" y="671081"/>
                </a:cubicBezTo>
                <a:cubicBezTo>
                  <a:pt x="870742" y="661579"/>
                  <a:pt x="875220" y="648876"/>
                  <a:pt x="875220" y="632970"/>
                </a:cubicBezTo>
                <a:cubicBezTo>
                  <a:pt x="875220" y="617482"/>
                  <a:pt x="871223" y="605469"/>
                  <a:pt x="863228" y="596930"/>
                </a:cubicBezTo>
                <a:cubicBezTo>
                  <a:pt x="855233" y="588391"/>
                  <a:pt x="844036" y="584121"/>
                  <a:pt x="829637" y="584121"/>
                </a:cubicBezTo>
                <a:close/>
                <a:moveTo>
                  <a:pt x="708207" y="508275"/>
                </a:moveTo>
                <a:cubicBezTo>
                  <a:pt x="721100" y="508275"/>
                  <a:pt x="727546" y="517358"/>
                  <a:pt x="727546" y="535524"/>
                </a:cubicBezTo>
                <a:cubicBezTo>
                  <a:pt x="727546" y="554277"/>
                  <a:pt x="720807" y="563653"/>
                  <a:pt x="707328" y="563653"/>
                </a:cubicBezTo>
                <a:cubicBezTo>
                  <a:pt x="694101" y="563653"/>
                  <a:pt x="687488" y="554653"/>
                  <a:pt x="687488" y="536655"/>
                </a:cubicBezTo>
                <a:cubicBezTo>
                  <a:pt x="687488" y="517735"/>
                  <a:pt x="694394" y="508275"/>
                  <a:pt x="708207" y="508275"/>
                </a:cubicBezTo>
                <a:close/>
                <a:moveTo>
                  <a:pt x="814568" y="488058"/>
                </a:moveTo>
                <a:lnTo>
                  <a:pt x="688367" y="682697"/>
                </a:lnTo>
                <a:lnTo>
                  <a:pt x="719886" y="682697"/>
                </a:lnTo>
                <a:lnTo>
                  <a:pt x="846339" y="488058"/>
                </a:lnTo>
                <a:close/>
                <a:moveTo>
                  <a:pt x="708961" y="485420"/>
                </a:moveTo>
                <a:cubicBezTo>
                  <a:pt x="693892" y="485420"/>
                  <a:pt x="681942" y="490213"/>
                  <a:pt x="673110" y="499799"/>
                </a:cubicBezTo>
                <a:cubicBezTo>
                  <a:pt x="664277" y="509384"/>
                  <a:pt x="659861" y="522130"/>
                  <a:pt x="659861" y="538036"/>
                </a:cubicBezTo>
                <a:cubicBezTo>
                  <a:pt x="659861" y="552602"/>
                  <a:pt x="664026" y="564323"/>
                  <a:pt x="672356" y="573197"/>
                </a:cubicBezTo>
                <a:cubicBezTo>
                  <a:pt x="680686" y="582070"/>
                  <a:pt x="691799" y="586507"/>
                  <a:pt x="705696" y="586507"/>
                </a:cubicBezTo>
                <a:cubicBezTo>
                  <a:pt x="720514" y="586507"/>
                  <a:pt x="732359" y="581777"/>
                  <a:pt x="741233" y="572317"/>
                </a:cubicBezTo>
                <a:cubicBezTo>
                  <a:pt x="750107" y="562858"/>
                  <a:pt x="754544" y="550258"/>
                  <a:pt x="754544" y="534520"/>
                </a:cubicBezTo>
                <a:cubicBezTo>
                  <a:pt x="754544" y="519200"/>
                  <a:pt x="750547" y="507187"/>
                  <a:pt x="742552" y="498480"/>
                </a:cubicBezTo>
                <a:cubicBezTo>
                  <a:pt x="734557" y="489774"/>
                  <a:pt x="723360" y="485420"/>
                  <a:pt x="708961" y="485420"/>
                </a:cubicBezTo>
                <a:close/>
                <a:moveTo>
                  <a:pt x="560472" y="484793"/>
                </a:moveTo>
                <a:cubicBezTo>
                  <a:pt x="542306" y="484793"/>
                  <a:pt x="526525" y="488267"/>
                  <a:pt x="513131" y="495215"/>
                </a:cubicBezTo>
                <a:lnTo>
                  <a:pt x="513131" y="528743"/>
                </a:lnTo>
                <a:cubicBezTo>
                  <a:pt x="525437" y="520204"/>
                  <a:pt x="538120" y="515935"/>
                  <a:pt x="551180" y="515935"/>
                </a:cubicBezTo>
                <a:cubicBezTo>
                  <a:pt x="571188" y="515935"/>
                  <a:pt x="581192" y="524223"/>
                  <a:pt x="581192" y="540799"/>
                </a:cubicBezTo>
                <a:cubicBezTo>
                  <a:pt x="581192" y="558379"/>
                  <a:pt x="568132" y="567169"/>
                  <a:pt x="542013" y="567169"/>
                </a:cubicBezTo>
                <a:lnTo>
                  <a:pt x="526065" y="567169"/>
                </a:lnTo>
                <a:lnTo>
                  <a:pt x="526065" y="598437"/>
                </a:lnTo>
                <a:lnTo>
                  <a:pt x="543394" y="598437"/>
                </a:lnTo>
                <a:cubicBezTo>
                  <a:pt x="557207" y="598437"/>
                  <a:pt x="567944" y="600865"/>
                  <a:pt x="575604" y="605720"/>
                </a:cubicBezTo>
                <a:cubicBezTo>
                  <a:pt x="583264" y="610576"/>
                  <a:pt x="587094" y="617608"/>
                  <a:pt x="587094" y="626816"/>
                </a:cubicBezTo>
                <a:cubicBezTo>
                  <a:pt x="587094" y="635774"/>
                  <a:pt x="583871" y="642681"/>
                  <a:pt x="577425" y="647536"/>
                </a:cubicBezTo>
                <a:cubicBezTo>
                  <a:pt x="570979" y="652392"/>
                  <a:pt x="562272" y="654819"/>
                  <a:pt x="551305" y="654819"/>
                </a:cubicBezTo>
                <a:cubicBezTo>
                  <a:pt x="533976" y="654819"/>
                  <a:pt x="518824" y="649964"/>
                  <a:pt x="505848" y="640253"/>
                </a:cubicBezTo>
                <a:lnTo>
                  <a:pt x="505848" y="676041"/>
                </a:lnTo>
                <a:cubicBezTo>
                  <a:pt x="518070" y="682655"/>
                  <a:pt x="534185" y="685962"/>
                  <a:pt x="554194" y="685962"/>
                </a:cubicBezTo>
                <a:cubicBezTo>
                  <a:pt x="576713" y="685962"/>
                  <a:pt x="594733" y="680771"/>
                  <a:pt x="608253" y="670391"/>
                </a:cubicBezTo>
                <a:cubicBezTo>
                  <a:pt x="621773" y="660010"/>
                  <a:pt x="628533" y="645569"/>
                  <a:pt x="628533" y="627068"/>
                </a:cubicBezTo>
                <a:cubicBezTo>
                  <a:pt x="628533" y="615013"/>
                  <a:pt x="624473" y="604778"/>
                  <a:pt x="616353" y="596365"/>
                </a:cubicBezTo>
                <a:cubicBezTo>
                  <a:pt x="608232" y="587951"/>
                  <a:pt x="597391" y="582991"/>
                  <a:pt x="583829" y="581484"/>
                </a:cubicBezTo>
                <a:lnTo>
                  <a:pt x="583829" y="580857"/>
                </a:lnTo>
                <a:cubicBezTo>
                  <a:pt x="609613" y="574327"/>
                  <a:pt x="622506" y="558337"/>
                  <a:pt x="622506" y="532887"/>
                </a:cubicBezTo>
                <a:cubicBezTo>
                  <a:pt x="622506" y="517819"/>
                  <a:pt x="616771" y="506036"/>
                  <a:pt x="605302" y="497538"/>
                </a:cubicBezTo>
                <a:cubicBezTo>
                  <a:pt x="593833" y="489041"/>
                  <a:pt x="578890" y="484793"/>
                  <a:pt x="560472" y="484793"/>
                </a:cubicBezTo>
                <a:close/>
                <a:moveTo>
                  <a:pt x="425043" y="484793"/>
                </a:moveTo>
                <a:cubicBezTo>
                  <a:pt x="397668" y="484793"/>
                  <a:pt x="376300" y="495069"/>
                  <a:pt x="360938" y="515621"/>
                </a:cubicBezTo>
                <a:cubicBezTo>
                  <a:pt x="345576" y="536173"/>
                  <a:pt x="337895" y="562899"/>
                  <a:pt x="337895" y="595800"/>
                </a:cubicBezTo>
                <a:cubicBezTo>
                  <a:pt x="337895" y="623761"/>
                  <a:pt x="343818" y="645778"/>
                  <a:pt x="355664" y="661852"/>
                </a:cubicBezTo>
                <a:cubicBezTo>
                  <a:pt x="367510" y="677925"/>
                  <a:pt x="384567" y="685962"/>
                  <a:pt x="406835" y="685962"/>
                </a:cubicBezTo>
                <a:cubicBezTo>
                  <a:pt x="426257" y="685962"/>
                  <a:pt x="442205" y="679578"/>
                  <a:pt x="454679" y="666812"/>
                </a:cubicBezTo>
                <a:cubicBezTo>
                  <a:pt x="467152" y="654045"/>
                  <a:pt x="473389" y="637867"/>
                  <a:pt x="473389" y="618277"/>
                </a:cubicBezTo>
                <a:cubicBezTo>
                  <a:pt x="473389" y="600362"/>
                  <a:pt x="468596" y="585817"/>
                  <a:pt x="459011" y="574641"/>
                </a:cubicBezTo>
                <a:cubicBezTo>
                  <a:pt x="449426" y="563465"/>
                  <a:pt x="436471" y="557877"/>
                  <a:pt x="420146" y="557877"/>
                </a:cubicBezTo>
                <a:cubicBezTo>
                  <a:pt x="401896" y="557877"/>
                  <a:pt x="388125" y="564992"/>
                  <a:pt x="378832" y="579224"/>
                </a:cubicBezTo>
                <a:lnTo>
                  <a:pt x="378079" y="579224"/>
                </a:lnTo>
                <a:cubicBezTo>
                  <a:pt x="378079" y="560555"/>
                  <a:pt x="382578" y="545340"/>
                  <a:pt x="391578" y="533578"/>
                </a:cubicBezTo>
                <a:cubicBezTo>
                  <a:pt x="400577" y="521816"/>
                  <a:pt x="412570" y="515935"/>
                  <a:pt x="427555" y="515935"/>
                </a:cubicBezTo>
                <a:cubicBezTo>
                  <a:pt x="439191" y="515935"/>
                  <a:pt x="449949" y="518739"/>
                  <a:pt x="459827" y="524348"/>
                </a:cubicBezTo>
                <a:lnTo>
                  <a:pt x="459827" y="490067"/>
                </a:lnTo>
                <a:cubicBezTo>
                  <a:pt x="451372" y="486551"/>
                  <a:pt x="439777" y="484793"/>
                  <a:pt x="425043" y="484793"/>
                </a:cubicBezTo>
                <a:close/>
                <a:moveTo>
                  <a:pt x="571500" y="0"/>
                </a:moveTo>
                <a:cubicBezTo>
                  <a:pt x="887131" y="0"/>
                  <a:pt x="1143000" y="255869"/>
                  <a:pt x="1143000" y="571500"/>
                </a:cubicBezTo>
                <a:cubicBezTo>
                  <a:pt x="1143000" y="887131"/>
                  <a:pt x="887131" y="1143000"/>
                  <a:pt x="571500" y="1143000"/>
                </a:cubicBezTo>
                <a:cubicBezTo>
                  <a:pt x="255869" y="1143000"/>
                  <a:pt x="0" y="887131"/>
                  <a:pt x="0" y="571500"/>
                </a:cubicBezTo>
                <a:cubicBezTo>
                  <a:pt x="0" y="255869"/>
                  <a:pt x="255869" y="0"/>
                  <a:pt x="57150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mtClean="0" sz="2000">
              <a:solidFill>
                <a:schemeClr val="bg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cxnSp>
        <p:nvCxnSpPr>
          <p:cNvPr id="28" name="直接连接符 27"/>
          <p:cNvCxnSpPr/>
          <p:nvPr/>
        </p:nvCxnSpPr>
        <p:spPr>
          <a:xfrm flipH="1">
            <a:off x="2802008" y="1555769"/>
            <a:ext cx="0" cy="713811"/>
          </a:xfrm>
          <a:prstGeom prst="line">
            <a:avLst/>
          </a:prstGeom>
          <a:ln>
            <a:solidFill>
              <a:schemeClr val="bg1">
                <a:lumMod val="95000"/>
                <a:alpha val="6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856055541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文本框 3"/>
          <p:cNvSpPr txBox="1"/>
          <p:nvPr/>
        </p:nvSpPr>
        <p:spPr>
          <a:xfrm>
            <a:off x="3450792" y="3025666"/>
            <a:ext cx="3611880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6000">
                <a:solidFill>
                  <a:schemeClr val="bg1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THANK YOU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3607426" y="2690047"/>
            <a:ext cx="4960935" cy="150167"/>
            <a:chOff x="3772526" y="2118547"/>
            <a:chExt cx="4960935" cy="150167"/>
          </a:xfrm>
        </p:grpSpPr>
        <p:cxnSp>
          <p:nvCxnSpPr>
            <p:cNvPr id="3" name="直接连接符 2"/>
            <p:cNvCxnSpPr/>
            <p:nvPr/>
          </p:nvCxnSpPr>
          <p:spPr>
            <a:xfrm>
              <a:off x="3912225" y="2193631"/>
              <a:ext cx="4681537" cy="0"/>
            </a:xfrm>
            <a:prstGeom prst="line">
              <a:avLst/>
            </a:prstGeom>
            <a:ln>
              <a:solidFill>
                <a:schemeClr val="bg1">
                  <a:alpha val="2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椭圆 4"/>
            <p:cNvSpPr/>
            <p:nvPr/>
          </p:nvSpPr>
          <p:spPr>
            <a:xfrm>
              <a:off x="3772526" y="2118547"/>
              <a:ext cx="150167" cy="150167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8583294" y="2118547"/>
              <a:ext cx="150167" cy="150167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3607426" y="4175947"/>
            <a:ext cx="4960935" cy="150167"/>
            <a:chOff x="3772526" y="2118547"/>
            <a:chExt cx="4960935" cy="150167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3912225" y="2193631"/>
              <a:ext cx="4681537" cy="0"/>
            </a:xfrm>
            <a:prstGeom prst="line">
              <a:avLst/>
            </a:prstGeom>
            <a:ln>
              <a:solidFill>
                <a:schemeClr val="bg1">
                  <a:alpha val="21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椭圆 9"/>
            <p:cNvSpPr/>
            <p:nvPr/>
          </p:nvSpPr>
          <p:spPr>
            <a:xfrm>
              <a:off x="3772526" y="2118547"/>
              <a:ext cx="150167" cy="150167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椭圆 10"/>
            <p:cNvSpPr/>
            <p:nvPr/>
          </p:nvSpPr>
          <p:spPr>
            <a:xfrm>
              <a:off x="8583294" y="2118547"/>
              <a:ext cx="150167" cy="150167"/>
            </a:xfrm>
            <a:prstGeom prst="ellipse">
              <a:avLst/>
            </a:prstGeom>
            <a:solidFill>
              <a:schemeClr val="bg1">
                <a:alpha val="6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1863327253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rtlCol="0" wrap="none">
        <a:spAutoFit/>
      </a:bodyPr>
      <a:lstStyle>
        <a:defPPr>
          <a:defRPr dirty="0" smtClean="0">
            <a:solidFill>
              <a:schemeClr val="bg1"/>
            </a:solidFill>
            <a:latin charset="-122" panose="02000000000000000000" pitchFamily="2" typeface="张海山锐线体简"/>
            <a:ea charset="-122" panose="02000000000000000000" pitchFamily="2" typeface="张海山锐线体简"/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rtlCol="0" wrap="none">
        <a:spAutoFit/>
      </a:bodyPr>
      <a:lstStyle>
        <a:defPPr>
          <a:defRPr dirty="0" smtClean="0">
            <a:solidFill>
              <a:schemeClr val="bg1"/>
            </a:solidFill>
            <a:latin charset="-122" panose="02000000000000000000" pitchFamily="2" typeface="方正兰亭超细黑简体"/>
            <a:ea charset="-122" panose="02000000000000000000" pitchFamily="2" typeface="方正兰亭超细黑简体"/>
          </a:defRPr>
        </a:defPPr>
      </a:lstStyle>
    </a:tx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China</Company>
  <PresentationFormat>宽屏</PresentationFormat>
  <Paragraphs>30</Paragraphs>
  <Slides>7</Slides>
  <Notes>0</Notes>
  <TotalTime>954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baseType="lpstr" size="14">
      <vt:lpstr>Arial</vt:lpstr>
      <vt:lpstr>Calibri Light</vt:lpstr>
      <vt:lpstr>Calibri</vt:lpstr>
      <vt:lpstr>张海山锐线体简</vt:lpstr>
      <vt:lpstr>方正兰亭超细黑简体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2016-02-22T03:10:50Z</dcterms:created>
  <cp:lastModifiedBy>优品PPT</cp:lastModifiedBy>
  <dcterms:modified xsi:type="dcterms:W3CDTF">2021-08-20T10:54:09Z</dcterms:modified>
  <cp:revision>26</cp:revision>
  <dc:title>PowerPoint 演示文稿</dc:title>
</cp:coreProperties>
</file>