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Lst>
  <p:notesMasterIdLst>
    <p:notesMasterId r:id="rId3"/>
  </p:notesMasterIdLst>
  <p:sldIdLst>
    <p:sldId id="256" r:id="rId4"/>
    <p:sldId id="257" r:id="rId5"/>
    <p:sldId id="258" r:id="rId6"/>
    <p:sldId id="259" r:id="rId7"/>
    <p:sldId id="260" r:id="rId8"/>
    <p:sldId id="261" r:id="rId9"/>
    <p:sldId id="265" r:id="rId10"/>
    <p:sldId id="268" r:id="rId11"/>
    <p:sldId id="298" r:id="rId12"/>
    <p:sldId id="270" r:id="rId13"/>
    <p:sldId id="271"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9"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6314" autoAdjust="0"/>
  </p:normalViewPr>
  <p:slideViewPr>
    <p:cSldViewPr snapToGrid="0">
      <p:cViewPr varScale="1">
        <p:scale>
          <a:sx n="108" d="100"/>
          <a:sy n="108" d="100"/>
        </p:scale>
        <p:origin x="678" y="150"/>
      </p:cViewPr>
      <p:guideLst/>
    </p:cSldViewPr>
  </p:slideViewPr>
  <p:outlineViewPr>
    <p:cViewPr>
      <p:scale>
        <a:sx n="33" d="100"/>
        <a:sy n="33" d="100"/>
      </p:scale>
      <p:origin x="0" y="-2706"/>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24.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B1B20654-19E5-4AF3-8DE1-133EECA4D6CD}" type="datetimeFigureOut">
              <a:rPr lang="zh-CN" altLang="en-US" smtClean="0"/>
              <a:t>2020/4/16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9E0BCD19-CB9F-4DB9-A77B-9AEBD0CA2C0D}" type="slidenum">
              <a:rPr lang="zh-CN" altLang="en-US" smtClean="0"/>
              <a:t>‹#›</a:t>
            </a:fld>
            <a:endParaRPr lang="zh-CN" altLang="en-US"/>
          </a:p>
        </p:txBody>
      </p:sp>
    </p:spTree>
    <p:extLst>
      <p:ext uri="{BB962C8B-B14F-4D97-AF65-F5344CB8AC3E}">
        <p14:creationId val="205156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867877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24140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384589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52335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386827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03511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94808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68928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30831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18297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12988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76137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025091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295879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394692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88186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64019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093635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37333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7610982"/>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35327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488082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19014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271615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866221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761092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985862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708693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8410734"/>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97422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509422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7309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343294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080253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61491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056342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rgbClr val="E5E9EF"/>
        </a:solidFill>
        <a:effectLst/>
      </p:bgPr>
    </p:bg>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2165805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21174641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169900339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val="243174723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Tree>
    <p:extLst>
      <p:ext uri="{BB962C8B-B14F-4D97-AF65-F5344CB8AC3E}">
        <p14:creationId val="747879495"/>
      </p:ext>
    </p:extLst>
  </p:cSld>
  <p:clrMapOvr>
    <a:masterClrMapping/>
  </p:clrMapOvr>
  <p:transition/>
  <p:timing/>
  <p:extLst mod="1">
    <p:ext uri="{DCECCB84-F9BA-43D5-87BE-67443E8EF086}">
      <p15:sldGuideLst>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8201922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14805849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仅标题">
    <p:spTree>
      <p:nvGrpSpPr>
        <p:cNvPr id="1" name=""/>
        <p:cNvGrpSpPr/>
        <p:nvPr/>
      </p:nvGrpSpPr>
      <p:grpSpPr>
        <a:xfrm>
          <a:off x="0" y="0"/>
          <a: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2020/4/16</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7">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a:p>
        </p:txBody>
      </p:sp>
    </p:spTree>
    <p:extLst>
      <p:ext uri="{BB962C8B-B14F-4D97-AF65-F5344CB8AC3E}">
        <p14:creationId val="25794707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spTree>
    <p:extLst>
      <p:ext uri="{BB962C8B-B14F-4D97-AF65-F5344CB8AC3E}">
        <p14:creationId val="135851119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4_Title Slide">
    <p:spTree>
      <p:nvGrpSpPr>
        <p:cNvPr id="1" name=""/>
        <p:cNvGrpSpPr/>
        <p:nvPr/>
      </p:nvGrpSpPr>
      <p:grpSpPr>
        <a:xfrm>
          <a:off x="0" y="0"/>
          <a:ext cx="0" cy="0"/>
        </a:xfrm>
      </p:grpSpPr>
    </p:spTree>
    <p:extLst>
      <p:ext uri="{BB962C8B-B14F-4D97-AF65-F5344CB8AC3E}">
        <p14:creationId val="2508104067"/>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2020/4/16</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7">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a:p>
        </p:txBody>
      </p:sp>
    </p:spTree>
    <p:extLst>
      <p:ext uri="{BB962C8B-B14F-4D97-AF65-F5344CB8AC3E}">
        <p14:creationId val="698737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52239870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2020/4/16</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7">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a:p>
        </p:txBody>
      </p:sp>
    </p:spTree>
    <p:extLst>
      <p:ext uri="{BB962C8B-B14F-4D97-AF65-F5344CB8AC3E}">
        <p14:creationId val="26012228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仅标题">
    <p:spTree>
      <p:nvGrpSpPr>
        <p:cNvPr id="1" name=""/>
        <p:cNvGrpSpPr/>
        <p:nvPr/>
      </p:nvGrpSpPr>
      <p:grpSpPr>
        <a:xfrm>
          <a:off x="0" y="0"/>
          <a: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2020/4/16</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936427" y="6383321"/>
            <a:ext cx="1632181" cy="406233"/>
          </a:xfrm>
          <a:prstGeom prst="rect">
            <a:avLst/>
          </a:prstGeom>
        </p:spPr>
        <p:txBody>
          <a:bodyPr/>
          <a:lstStyle>
            <a:lvl1pPr algn="ctr">
              <a:defRPr sz="1867">
                <a:latin typeface="Impact" panose="020b0806030902050204" pitchFamily="34" charset="0"/>
                <a:ea typeface="微软雅黑" panose="020b0503020204020204" pitchFamily="34" charset="-122"/>
              </a:defRPr>
            </a:lvl1pPr>
          </a:lstStyle>
          <a:p>
            <a:fld id="{0C913308-F349-4B6D-A68A-DD1791B4A57B}" type="slidenum">
              <a:rPr lang="zh-CN" altLang="en-US" smtClean="0"/>
              <a:t>‹#›</a:t>
            </a:fld>
            <a:endParaRPr lang="zh-CN" altLang="en-US"/>
          </a:p>
        </p:txBody>
      </p:sp>
    </p:spTree>
    <p:extLst>
      <p:ext uri="{BB962C8B-B14F-4D97-AF65-F5344CB8AC3E}">
        <p14:creationId val="154034925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68456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80772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952557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580959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387711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978125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954178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7454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243955182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218491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308121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540947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300443614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4753613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7135392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22283643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251533246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A4153998-6052-4ECA-B3E8-77176264BC90}" type="datetimeFigureOut">
              <a:rPr lang="zh-CN" altLang="en-US" smtClean="0"/>
              <a:t>2020/4/16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C2DAA5C0-D283-4CEB-B60B-71EA7B4487DF}" type="slidenum">
              <a:rPr lang="zh-CN" altLang="en-US" smtClean="0"/>
              <a:t>‹#›</a:t>
            </a:fld>
            <a:endParaRPr lang="zh-CN" altLang="en-US"/>
          </a:p>
        </p:txBody>
      </p:sp>
    </p:spTree>
    <p:extLst>
      <p:ext uri="{BB962C8B-B14F-4D97-AF65-F5344CB8AC3E}">
        <p14:creationId val="107509884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5E9EF"/>
        </a:solidFill>
        <a:effectLst/>
      </p:bgPr>
    </p:bg>
    <p:spTree>
      <p:nvGrpSpPr>
        <p:cNvPr id="1" name=""/>
        <p:cNvGrpSpPr/>
        <p:nvPr/>
      </p:nvGrpSpPr>
      <p:grpSpPr>
        <a:xfrm>
          <a:off x="0" y="0"/>
          <a:ext cx="0" cy="0"/>
        </a:xfrm>
      </p:grpSpPr>
      <p:grpSp>
        <p:nvGrpSpPr>
          <p:cNvPr id="62" name="组合 61"/>
          <p:cNvGrpSpPr/>
          <p:nvPr userDrawn="1"/>
        </p:nvGrpSpPr>
        <p:grpSpPr>
          <a:xfrm rot="1562292">
            <a:off x="8304483" y="-571517"/>
            <a:ext cx="2528490" cy="3854464"/>
            <a:chOff x="8400592" y="-1067012"/>
            <a:chExt cx="2773555" cy="4228044"/>
          </a:xfrm>
          <a:solidFill>
            <a:srgbClr val="2077B9"/>
          </a:solidFill>
        </p:grpSpPr>
        <p:cxnSp>
          <p:nvCxnSpPr>
            <p:cNvPr id="8" name="直接连接符 7"/>
            <p:cNvCxnSpPr>
              <a:stCxn id="31" idx="2"/>
              <a:endCxn id="30" idx="5"/>
            </p:cNvCxnSpPr>
            <p:nvPr userDrawn="1"/>
          </p:nvCxnSpPr>
          <p:spPr>
            <a:xfrm>
              <a:off x="8990562" y="461571"/>
              <a:ext cx="640772" cy="6206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25" idx="1"/>
              <a:endCxn id="24" idx="5"/>
            </p:cNvCxnSpPr>
            <p:nvPr userDrawn="1"/>
          </p:nvCxnSpPr>
          <p:spPr>
            <a:xfrm>
              <a:off x="8793992" y="-399800"/>
              <a:ext cx="368021" cy="303909"/>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24" idx="1"/>
              <a:endCxn id="31" idx="5"/>
            </p:cNvCxnSpPr>
            <p:nvPr userDrawn="1"/>
          </p:nvCxnSpPr>
          <p:spPr>
            <a:xfrm flipH="1">
              <a:off x="8961164" y="-56880"/>
              <a:ext cx="232171" cy="50233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1" idx="7"/>
            </p:cNvCxnSpPr>
            <p:nvPr userDrawn="1"/>
          </p:nvCxnSpPr>
          <p:spPr>
            <a:xfrm flipH="1">
              <a:off x="8805981" y="470960"/>
              <a:ext cx="152395" cy="44254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6" idx="2"/>
            </p:cNvCxnSpPr>
            <p:nvPr userDrawn="1"/>
          </p:nvCxnSpPr>
          <p:spPr>
            <a:xfrm flipV="1">
              <a:off x="8831930" y="953317"/>
              <a:ext cx="511612" cy="46457"/>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8" idx="4"/>
            </p:cNvCxnSpPr>
            <p:nvPr userDrawn="1"/>
          </p:nvCxnSpPr>
          <p:spPr>
            <a:xfrm flipV="1">
              <a:off x="9093386" y="988020"/>
              <a:ext cx="287319" cy="47313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3" idx="4"/>
            </p:cNvCxnSpPr>
            <p:nvPr userDrawn="1"/>
          </p:nvCxnSpPr>
          <p:spPr>
            <a:xfrm>
              <a:off x="8727514" y="1017825"/>
              <a:ext cx="101544" cy="88701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28" idx="7"/>
            </p:cNvCxnSpPr>
            <p:nvPr userDrawn="1"/>
          </p:nvCxnSpPr>
          <p:spPr>
            <a:xfrm flipH="1">
              <a:off x="8805904" y="1517643"/>
              <a:ext cx="256506" cy="42578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9" idx="4"/>
            </p:cNvCxnSpPr>
            <p:nvPr userDrawn="1"/>
          </p:nvCxnSpPr>
          <p:spPr>
            <a:xfrm flipH="1" flipV="1">
              <a:off x="9396804" y="975895"/>
              <a:ext cx="465790" cy="72089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3" idx="3"/>
              <a:endCxn id="27" idx="0"/>
            </p:cNvCxnSpPr>
            <p:nvPr userDrawn="1"/>
          </p:nvCxnSpPr>
          <p:spPr>
            <a:xfrm flipV="1">
              <a:off x="8499106" y="2104584"/>
              <a:ext cx="217060" cy="62364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2"/>
              <a:endCxn id="29" idx="6"/>
            </p:cNvCxnSpPr>
            <p:nvPr userDrawn="1"/>
          </p:nvCxnSpPr>
          <p:spPr>
            <a:xfrm>
              <a:off x="9124256" y="1499602"/>
              <a:ext cx="699551" cy="22832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2" idx="3"/>
              <a:endCxn id="30" idx="0"/>
            </p:cNvCxnSpPr>
            <p:nvPr userDrawn="1"/>
          </p:nvCxnSpPr>
          <p:spPr>
            <a:xfrm flipV="1">
              <a:off x="9385711" y="586022"/>
              <a:ext cx="263822" cy="35063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7" idx="2"/>
              <a:endCxn id="34" idx="6"/>
            </p:cNvCxnSpPr>
            <p:nvPr userDrawn="1"/>
          </p:nvCxnSpPr>
          <p:spPr>
            <a:xfrm>
              <a:off x="8743752" y="2082435"/>
              <a:ext cx="636954" cy="4009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34" idx="1"/>
              <a:endCxn id="35" idx="4"/>
            </p:cNvCxnSpPr>
            <p:nvPr userDrawn="1"/>
          </p:nvCxnSpPr>
          <p:spPr>
            <a:xfrm>
              <a:off x="9422625" y="2145520"/>
              <a:ext cx="553226" cy="40055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4" idx="0"/>
              <a:endCxn id="23" idx="2"/>
            </p:cNvCxnSpPr>
            <p:nvPr userDrawn="1"/>
          </p:nvCxnSpPr>
          <p:spPr>
            <a:xfrm flipH="1">
              <a:off x="8509052" y="2151066"/>
              <a:ext cx="894563" cy="61125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23" name="椭圆 22"/>
            <p:cNvSpPr/>
            <p:nvPr userDrawn="1"/>
          </p:nvSpPr>
          <p:spPr>
            <a:xfrm rot="11174285">
              <a:off x="8416514" y="2710873"/>
              <a:ext cx="92812" cy="9281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椭圆 23"/>
            <p:cNvSpPr/>
            <p:nvPr userDrawn="1"/>
          </p:nvSpPr>
          <p:spPr>
            <a:xfrm rot="11174285">
              <a:off x="9152659" y="-101401"/>
              <a:ext cx="50031" cy="500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5886F"/>
                </a:solidFill>
                <a:ea typeface="微软雅黑" panose="020b0503020204020204" pitchFamily="34" charset="-122"/>
              </a:endParaRPr>
            </a:p>
          </p:txBody>
        </p:sp>
        <p:sp>
          <p:nvSpPr>
            <p:cNvPr id="25" name="椭圆 24"/>
            <p:cNvSpPr/>
            <p:nvPr userDrawn="1"/>
          </p:nvSpPr>
          <p:spPr>
            <a:xfrm rot="11174285">
              <a:off x="8737297" y="-461853"/>
              <a:ext cx="69731" cy="69731"/>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5886F"/>
                </a:solidFill>
                <a:ea typeface="微软雅黑" panose="020b0503020204020204" pitchFamily="34" charset="-122"/>
              </a:endParaRPr>
            </a:p>
          </p:txBody>
        </p:sp>
        <p:sp>
          <p:nvSpPr>
            <p:cNvPr id="26" name="椭圆 25"/>
            <p:cNvSpPr/>
            <p:nvPr userDrawn="1"/>
          </p:nvSpPr>
          <p:spPr>
            <a:xfrm rot="11174285">
              <a:off x="8761791" y="960779"/>
              <a:ext cx="70347" cy="70347"/>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5886F"/>
                </a:solidFill>
                <a:ea typeface="微软雅黑" panose="020b0503020204020204" pitchFamily="34" charset="-122"/>
              </a:endParaRPr>
            </a:p>
          </p:txBody>
        </p:sp>
        <p:sp>
          <p:nvSpPr>
            <p:cNvPr id="27" name="椭圆 26"/>
            <p:cNvSpPr/>
            <p:nvPr userDrawn="1"/>
          </p:nvSpPr>
          <p:spPr>
            <a:xfrm rot="11174285">
              <a:off x="8693869" y="2054701"/>
              <a:ext cx="50031" cy="500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椭圆 27"/>
            <p:cNvSpPr/>
            <p:nvPr userDrawn="1"/>
          </p:nvSpPr>
          <p:spPr>
            <a:xfrm rot="11174285">
              <a:off x="9054731" y="1460948"/>
              <a:ext cx="69731" cy="69731"/>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5886F"/>
                </a:solidFill>
                <a:ea typeface="微软雅黑" panose="020b0503020204020204" pitchFamily="34" charset="-122"/>
              </a:endParaRPr>
            </a:p>
          </p:txBody>
        </p:sp>
        <p:sp>
          <p:nvSpPr>
            <p:cNvPr id="29" name="椭圆 28"/>
            <p:cNvSpPr/>
            <p:nvPr userDrawn="1"/>
          </p:nvSpPr>
          <p:spPr>
            <a:xfrm rot="11174285">
              <a:off x="9823599" y="1696577"/>
              <a:ext cx="70347" cy="70347"/>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5886F"/>
                </a:solidFill>
                <a:ea typeface="微软雅黑" panose="020b0503020204020204" pitchFamily="34" charset="-122"/>
              </a:endParaRPr>
            </a:p>
          </p:txBody>
        </p:sp>
        <p:sp>
          <p:nvSpPr>
            <p:cNvPr id="30" name="椭圆 29"/>
            <p:cNvSpPr/>
            <p:nvPr userDrawn="1"/>
          </p:nvSpPr>
          <p:spPr>
            <a:xfrm rot="11174285">
              <a:off x="9618182" y="515884"/>
              <a:ext cx="70347" cy="70347"/>
            </a:xfrm>
            <a:prstGeom prst="ellipse">
              <a:avLst/>
            </a:prstGeom>
            <a:grpFill/>
            <a:ln>
              <a:solidFill>
                <a:srgbClr val="2077B9"/>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5886F"/>
                </a:solidFill>
                <a:ea typeface="微软雅黑" panose="020b0503020204020204" pitchFamily="34" charset="-122"/>
              </a:endParaRPr>
            </a:p>
          </p:txBody>
        </p:sp>
        <p:sp>
          <p:nvSpPr>
            <p:cNvPr id="31" name="椭圆 30"/>
            <p:cNvSpPr/>
            <p:nvPr userDrawn="1"/>
          </p:nvSpPr>
          <p:spPr>
            <a:xfrm rot="11174285">
              <a:off x="8954379" y="441454"/>
              <a:ext cx="36291" cy="3629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5886F"/>
                </a:solidFill>
                <a:ea typeface="微软雅黑" panose="020b0503020204020204" pitchFamily="34" charset="-122"/>
              </a:endParaRPr>
            </a:p>
          </p:txBody>
        </p:sp>
        <p:sp>
          <p:nvSpPr>
            <p:cNvPr id="32" name="椭圆 31"/>
            <p:cNvSpPr/>
            <p:nvPr userDrawn="1"/>
          </p:nvSpPr>
          <p:spPr>
            <a:xfrm rot="11174285">
              <a:off x="9357381" y="930705"/>
              <a:ext cx="31836" cy="31836"/>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5886F"/>
                </a:solidFill>
                <a:ea typeface="微软雅黑" panose="020b0503020204020204" pitchFamily="34" charset="-122"/>
              </a:endParaRPr>
            </a:p>
          </p:txBody>
        </p:sp>
        <p:sp>
          <p:nvSpPr>
            <p:cNvPr id="33" name="椭圆 32"/>
            <p:cNvSpPr/>
            <p:nvPr userDrawn="1"/>
          </p:nvSpPr>
          <p:spPr>
            <a:xfrm rot="11174285">
              <a:off x="8802595" y="1904694"/>
              <a:ext cx="47738" cy="4773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椭圆 33"/>
            <p:cNvSpPr/>
            <p:nvPr userDrawn="1"/>
          </p:nvSpPr>
          <p:spPr>
            <a:xfrm rot="11174285">
              <a:off x="9380552" y="2099471"/>
              <a:ext cx="51748" cy="5174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椭圆 34"/>
            <p:cNvSpPr/>
            <p:nvPr userDrawn="1"/>
          </p:nvSpPr>
          <p:spPr>
            <a:xfrm rot="11174285">
              <a:off x="9936856" y="2545866"/>
              <a:ext cx="70347" cy="70347"/>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椭圆 35"/>
            <p:cNvSpPr/>
            <p:nvPr userDrawn="1"/>
          </p:nvSpPr>
          <p:spPr>
            <a:xfrm rot="11174285">
              <a:off x="10362371" y="3058534"/>
              <a:ext cx="97490" cy="97490"/>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椭圆 36"/>
            <p:cNvSpPr/>
            <p:nvPr userDrawn="1"/>
          </p:nvSpPr>
          <p:spPr>
            <a:xfrm rot="11174285">
              <a:off x="11104416" y="2813995"/>
              <a:ext cx="69731" cy="69731"/>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椭圆 37"/>
            <p:cNvSpPr/>
            <p:nvPr userDrawn="1"/>
          </p:nvSpPr>
          <p:spPr>
            <a:xfrm rot="11174285">
              <a:off x="10207750" y="2133349"/>
              <a:ext cx="42564" cy="42564"/>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39" name="直接连接符 38"/>
            <p:cNvCxnSpPr>
              <a:endCxn id="25" idx="5"/>
            </p:cNvCxnSpPr>
            <p:nvPr userDrawn="1"/>
          </p:nvCxnSpPr>
          <p:spPr>
            <a:xfrm>
              <a:off x="8400592" y="-1067012"/>
              <a:ext cx="349742" cy="61283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H="1">
              <a:off x="9380705" y="2608176"/>
              <a:ext cx="587502" cy="552856"/>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userDrawn="1"/>
        </p:nvGrpSpPr>
        <p:grpSpPr>
          <a:xfrm rot="5400000">
            <a:off x="1640639" y="4789792"/>
            <a:ext cx="2507346" cy="1353308"/>
            <a:chOff x="364094" y="4647650"/>
            <a:chExt cx="3366793" cy="1817184"/>
          </a:xfrm>
          <a:solidFill>
            <a:srgbClr val="2077B9"/>
          </a:solidFill>
        </p:grpSpPr>
        <p:cxnSp>
          <p:nvCxnSpPr>
            <p:cNvPr id="41" name="直接连接符 40"/>
            <p:cNvCxnSpPr>
              <a:endCxn id="46" idx="4"/>
            </p:cNvCxnSpPr>
            <p:nvPr userDrawn="1"/>
          </p:nvCxnSpPr>
          <p:spPr>
            <a:xfrm flipV="1">
              <a:off x="2034003" y="4862305"/>
              <a:ext cx="717471" cy="12129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6" idx="0"/>
            </p:cNvCxnSpPr>
            <p:nvPr userDrawn="1"/>
          </p:nvCxnSpPr>
          <p:spPr>
            <a:xfrm flipH="1" flipV="1">
              <a:off x="2826149" y="4851867"/>
              <a:ext cx="879303" cy="402045"/>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49" idx="7"/>
            </p:cNvCxnSpPr>
            <p:nvPr userDrawn="1"/>
          </p:nvCxnSpPr>
          <p:spPr>
            <a:xfrm flipH="1" flipV="1">
              <a:off x="2206268" y="6023477"/>
              <a:ext cx="1248321" cy="187468"/>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6" idx="5"/>
            </p:cNvCxnSpPr>
            <p:nvPr userDrawn="1"/>
          </p:nvCxnSpPr>
          <p:spPr>
            <a:xfrm flipH="1" flipV="1">
              <a:off x="2766469" y="4889818"/>
              <a:ext cx="741582" cy="136147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6"/>
              <a:endCxn id="49" idx="1"/>
            </p:cNvCxnSpPr>
            <p:nvPr userDrawn="1"/>
          </p:nvCxnSpPr>
          <p:spPr>
            <a:xfrm flipH="1">
              <a:off x="2199264" y="4898157"/>
              <a:ext cx="595288" cy="107522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46" name="椭圆 45"/>
            <p:cNvSpPr/>
            <p:nvPr userDrawn="1"/>
          </p:nvSpPr>
          <p:spPr>
            <a:xfrm rot="4922515">
              <a:off x="2747340" y="4819384"/>
              <a:ext cx="82942" cy="754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椭圆 46"/>
            <p:cNvSpPr/>
            <p:nvPr userDrawn="1"/>
          </p:nvSpPr>
          <p:spPr>
            <a:xfrm rot="4922515">
              <a:off x="3667863" y="5275335"/>
              <a:ext cx="66025" cy="6002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48" name="直接连接符 47"/>
            <p:cNvCxnSpPr>
              <a:stCxn id="47" idx="5"/>
              <a:endCxn id="54" idx="1"/>
            </p:cNvCxnSpPr>
            <p:nvPr userDrawn="1"/>
          </p:nvCxnSpPr>
          <p:spPr>
            <a:xfrm flipH="1">
              <a:off x="3468914" y="5331402"/>
              <a:ext cx="214175" cy="87800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49" name="椭圆 48"/>
            <p:cNvSpPr/>
            <p:nvPr userDrawn="1"/>
          </p:nvSpPr>
          <p:spPr>
            <a:xfrm rot="4922515">
              <a:off x="2144222" y="5969092"/>
              <a:ext cx="71542" cy="6503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50" name="直接连接符 49"/>
            <p:cNvCxnSpPr/>
            <p:nvPr userDrawn="1"/>
          </p:nvCxnSpPr>
          <p:spPr>
            <a:xfrm rot="4922515" flipH="1">
              <a:off x="1635222" y="5508299"/>
              <a:ext cx="921070" cy="17273"/>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53" idx="1"/>
            </p:cNvCxnSpPr>
            <p:nvPr userDrawn="1"/>
          </p:nvCxnSpPr>
          <p:spPr>
            <a:xfrm flipV="1">
              <a:off x="1061403" y="4989357"/>
              <a:ext cx="931465" cy="50041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53" idx="7"/>
            </p:cNvCxnSpPr>
            <p:nvPr userDrawn="1"/>
          </p:nvCxnSpPr>
          <p:spPr>
            <a:xfrm>
              <a:off x="1069885" y="5550448"/>
              <a:ext cx="1083225" cy="479060"/>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sp>
          <p:nvSpPr>
            <p:cNvPr id="53" name="椭圆 52"/>
            <p:cNvSpPr/>
            <p:nvPr userDrawn="1"/>
          </p:nvSpPr>
          <p:spPr>
            <a:xfrm rot="4922515">
              <a:off x="994736" y="5484576"/>
              <a:ext cx="86651" cy="78774"/>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椭圆 53"/>
            <p:cNvSpPr/>
            <p:nvPr userDrawn="1"/>
          </p:nvSpPr>
          <p:spPr>
            <a:xfrm rot="4922515">
              <a:off x="3405101" y="6204435"/>
              <a:ext cx="82942" cy="754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椭圆 54"/>
            <p:cNvSpPr/>
            <p:nvPr userDrawn="1"/>
          </p:nvSpPr>
          <p:spPr>
            <a:xfrm rot="4922515">
              <a:off x="1917788" y="4932141"/>
              <a:ext cx="115605" cy="105095"/>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椭圆 55"/>
            <p:cNvSpPr/>
            <p:nvPr userDrawn="1"/>
          </p:nvSpPr>
          <p:spPr>
            <a:xfrm rot="11174285">
              <a:off x="2588232" y="6360395"/>
              <a:ext cx="114883" cy="104439"/>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椭圆 56"/>
            <p:cNvSpPr/>
            <p:nvPr userDrawn="1"/>
          </p:nvSpPr>
          <p:spPr>
            <a:xfrm rot="11174285">
              <a:off x="364094" y="5036951"/>
              <a:ext cx="82172" cy="74702"/>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椭圆 57"/>
            <p:cNvSpPr/>
            <p:nvPr userDrawn="1"/>
          </p:nvSpPr>
          <p:spPr>
            <a:xfrm rot="11174285">
              <a:off x="1306072" y="6039392"/>
              <a:ext cx="50157" cy="45598"/>
            </a:xfrm>
            <a:prstGeom prst="ellipse">
              <a:avLst/>
            </a:prstGeom>
            <a:grpFill/>
            <a:ln>
              <a:solidFill>
                <a:srgbClr val="20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59" name="直接连接符 58"/>
            <p:cNvCxnSpPr>
              <a:stCxn id="57" idx="1"/>
              <a:endCxn id="53" idx="2"/>
            </p:cNvCxnSpPr>
            <p:nvPr userDrawn="1"/>
          </p:nvCxnSpPr>
          <p:spPr>
            <a:xfrm>
              <a:off x="431190" y="5103713"/>
              <a:ext cx="600872" cy="377341"/>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7" idx="3"/>
            </p:cNvCxnSpPr>
            <p:nvPr userDrawn="1"/>
          </p:nvCxnSpPr>
          <p:spPr>
            <a:xfrm flipV="1">
              <a:off x="436930" y="4647650"/>
              <a:ext cx="675550" cy="403554"/>
            </a:xfrm>
            <a:prstGeom prst="line">
              <a:avLst/>
            </a:prstGeom>
            <a:grpFill/>
            <a:ln>
              <a:solidFill>
                <a:srgbClr val="2077B9"/>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userDrawn="1"/>
        </p:nvSpPr>
        <p:spPr>
          <a:xfrm>
            <a:off x="3468914" y="0"/>
            <a:ext cx="5312229" cy="6858001"/>
          </a:xfrm>
          <a:prstGeom prst="rect">
            <a:avLst/>
          </a:prstGeom>
          <a:solidFill>
            <a:srgbClr val="33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extLst>
      <p:ext uri="{BB962C8B-B14F-4D97-AF65-F5344CB8AC3E}">
        <p14:creationId val="204129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5" r:id="rId15"/>
    <p:sldLayoutId id="2147483666" r:id="rId16"/>
    <p:sldLayoutId id="2147483667" r:id="rId17"/>
    <p:sldLayoutId id="2147483668" r:id="rId18"/>
    <p:sldLayoutId id="2147483669" r:id="rId19"/>
    <p:sldLayoutId id="2147483670" r:id="rId20"/>
    <p:sldLayoutId id="2147483671" r:id="rId2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2020/4/16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6383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5.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6.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 Id="rId8"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7.xml" Type="http://schemas.openxmlformats.org/officeDocument/2006/relationships/notesSlide"/><Relationship Id="rId3" Target="../media/image2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21.xml" Type="http://schemas.openxmlformats.org/officeDocument/2006/relationships/notesSlide"/><Relationship Id="rId3" Target="../media/image24.png" Type="http://schemas.openxmlformats.org/officeDocument/2006/relationships/image"/><Relationship Id="rId4" Target="../tags/tag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2.xml" Type="http://schemas.openxmlformats.org/officeDocument/2006/relationships/notesSlide"/><Relationship Id="rId3" Target="../media/image2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4.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 Id="rId6" Target="../media/image2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 Id="rId10" Target="../media/image33.jpeg" Type="http://schemas.openxmlformats.org/officeDocument/2006/relationships/image"/><Relationship Id="rId11" Target="../tags/tag6.xml" Type="http://schemas.openxmlformats.org/officeDocument/2006/relationships/tags"/><Relationship Id="rId12" Target="../tags/tag7.xml" Type="http://schemas.openxmlformats.org/officeDocument/2006/relationships/tags"/><Relationship Id="rId13" Target="../media/image34.jpeg" Type="http://schemas.openxmlformats.org/officeDocument/2006/relationships/image"/><Relationship Id="rId14" Target="../tags/tag8.xml" Type="http://schemas.openxmlformats.org/officeDocument/2006/relationships/tags"/><Relationship Id="rId2" Target="../notesSlides/notesSlide25.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 Id="rId5" Target="../tags/tag2.xml" Type="http://schemas.openxmlformats.org/officeDocument/2006/relationships/tags"/><Relationship Id="rId6" Target="../tags/tag3.xml" Type="http://schemas.openxmlformats.org/officeDocument/2006/relationships/tags"/><Relationship Id="rId7" Target="../media/image32.jpeg" Type="http://schemas.openxmlformats.org/officeDocument/2006/relationships/image"/><Relationship Id="rId8" Target="../tags/tag4.xml" Type="http://schemas.openxmlformats.org/officeDocument/2006/relationships/tags"/><Relationship Id="rId9" Target="../tags/tag5.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tags/tag9.xml" Type="http://schemas.openxmlformats.org/officeDocument/2006/relationships/tags"/><Relationship Id="rId2" Target="../notesSlides/notesSlide26.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 Id="rId9" Target="../media/image4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8.xml" Type="http://schemas.openxmlformats.org/officeDocument/2006/relationships/notesSlide"/><Relationship Id="rId3" Target="../media/image43.jpeg" Type="http://schemas.openxmlformats.org/officeDocument/2006/relationships/image"/><Relationship Id="rId4" Target="../media/image44.jpeg" Type="http://schemas.openxmlformats.org/officeDocument/2006/relationships/image"/><Relationship Id="rId5" Target="../media/image4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0.xml" Type="http://schemas.openxmlformats.org/officeDocument/2006/relationships/notesSlide"/><Relationship Id="rId3" Target="../media/image4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1.xml" Type="http://schemas.openxmlformats.org/officeDocument/2006/relationships/slideLayout"/><Relationship Id="rId10" Target="../tags/tag17.xml" Type="http://schemas.openxmlformats.org/officeDocument/2006/relationships/tags"/><Relationship Id="rId11" Target="../tags/tag18.xml" Type="http://schemas.openxmlformats.org/officeDocument/2006/relationships/tags"/><Relationship Id="rId12" Target="../tags/tag19.xml" Type="http://schemas.openxmlformats.org/officeDocument/2006/relationships/tags"/><Relationship Id="rId13" Target="../tags/tag20.xml" Type="http://schemas.openxmlformats.org/officeDocument/2006/relationships/tags"/><Relationship Id="rId14" Target="../tags/tag21.xml" Type="http://schemas.openxmlformats.org/officeDocument/2006/relationships/tags"/><Relationship Id="rId15" Target="../tags/tag22.xml" Type="http://schemas.openxmlformats.org/officeDocument/2006/relationships/tags"/><Relationship Id="rId2" Target="../notesSlides/notesSlide31.xml" Type="http://schemas.openxmlformats.org/officeDocument/2006/relationships/notesSlid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 Id="rId6" Target="../tags/tag13.xml" Type="http://schemas.openxmlformats.org/officeDocument/2006/relationships/tags"/><Relationship Id="rId7" Target="../tags/tag14.xml" Type="http://schemas.openxmlformats.org/officeDocument/2006/relationships/tags"/><Relationship Id="rId8" Target="../tags/tag15.xml" Type="http://schemas.openxmlformats.org/officeDocument/2006/relationships/tags"/><Relationship Id="rId9" Target="../tags/tag16.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32.xml" Type="http://schemas.openxmlformats.org/officeDocument/2006/relationships/notesSlide"/><Relationship Id="rId3" Target="../tags/tag23.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34.xml" Type="http://schemas.openxmlformats.org/officeDocument/2006/relationships/notesSlide"/><Relationship Id="rId3" Target="http://www.shangwuppt.com/" TargetMode="External" Type="http://schemas.openxmlformats.org/officeDocument/2006/relationships/hyperlink"/><Relationship Id="rId4" Target="../media/image4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48.jpeg" Type="http://schemas.openxmlformats.org/officeDocument/2006/relationships/image"/><Relationship Id="rId4" Target="../media/image49.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5436418" y="4371037"/>
            <a:ext cx="4888682" cy="525645"/>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33" name="文本框 32"/>
          <p:cNvSpPr txBox="1"/>
          <p:nvPr/>
        </p:nvSpPr>
        <p:spPr>
          <a:xfrm>
            <a:off x="5275911" y="780538"/>
            <a:ext cx="1802130" cy="701040"/>
          </a:xfrm>
          <a:prstGeom prst="rect">
            <a:avLst/>
          </a:prstGeom>
          <a:noFill/>
          <a:effectLst/>
        </p:spPr>
        <p:txBody>
          <a:bodyPr rtlCol="0" wrap="none">
            <a:spAutoFit/>
          </a:bodyPr>
          <a:lstStyle/>
          <a:p>
            <a:pPr algn="ctr"/>
            <a:r>
              <a:rPr altLang="zh-CN" lang="en-US" smtClean="0" spc="300" sz="4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LOGO</a:t>
            </a:r>
          </a:p>
        </p:txBody>
      </p:sp>
      <p:grpSp>
        <p:nvGrpSpPr>
          <p:cNvPr id="3" name="组合 2"/>
          <p:cNvGrpSpPr/>
          <p:nvPr/>
        </p:nvGrpSpPr>
        <p:grpSpPr>
          <a:xfrm>
            <a:off x="3524364" y="5463295"/>
            <a:ext cx="5184576" cy="1064505"/>
            <a:chOff x="3524364" y="5463295"/>
            <a:chExt cx="5184576" cy="1064505"/>
          </a:xfrm>
        </p:grpSpPr>
        <p:sp>
          <p:nvSpPr>
            <p:cNvPr id="38" name="文本框 3"/>
            <p:cNvSpPr txBox="1"/>
            <p:nvPr/>
          </p:nvSpPr>
          <p:spPr>
            <a:xfrm>
              <a:off x="3524364" y="5710163"/>
              <a:ext cx="5184576" cy="335280"/>
            </a:xfrm>
            <a:prstGeom prst="rect">
              <a:avLst/>
            </a:prstGeom>
            <a:noFill/>
            <a:effectLst/>
          </p:spPr>
          <p:txBody>
            <a:bodyPr rtlCol="0" wrap="square">
              <a:spAutoFit/>
            </a:bodyPr>
            <a:lstStyle/>
            <a:p>
              <a:pPr algn="ctr"/>
              <a:r>
                <a:rPr altLang="en-US" b="1" kern="2200" lang="zh-CN" smtClean="0" spc="300" sz="1600">
                  <a:gradFill flip="none" rotWithShape="1">
                    <a:gsLst>
                      <a:gs pos="0">
                        <a:srgbClr val="0060A8"/>
                      </a:gs>
                      <a:gs pos="100000">
                        <a:srgbClr val="00B0F0"/>
                      </a:gs>
                      <a:gs pos="53000">
                        <a:srgbClr val="0070C0">
                          <a:shade val="100000"/>
                          <a:satMod val="115000"/>
                        </a:srgbClr>
                      </a:gs>
                    </a:gsLst>
                    <a:lin ang="18000000" scaled="0"/>
                  </a:gra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诚信铸就品质 创新引领未来</a:t>
              </a:r>
            </a:p>
          </p:txBody>
        </p:sp>
        <p:grpSp>
          <p:nvGrpSpPr>
            <p:cNvPr id="2" name="组合 1"/>
            <p:cNvGrpSpPr/>
            <p:nvPr/>
          </p:nvGrpSpPr>
          <p:grpSpPr>
            <a:xfrm>
              <a:off x="3992416" y="5463295"/>
              <a:ext cx="4248472" cy="1064505"/>
              <a:chOff x="3992416" y="5463295"/>
              <a:chExt cx="4248472" cy="1064505"/>
            </a:xfrm>
          </p:grpSpPr>
          <p:sp>
            <p:nvSpPr>
              <p:cNvPr id="39" name="矩形 38"/>
              <p:cNvSpPr/>
              <p:nvPr/>
            </p:nvSpPr>
            <p:spPr>
              <a:xfrm>
                <a:off x="3992416" y="5995874"/>
                <a:ext cx="4248472" cy="396240"/>
              </a:xfrm>
              <a:prstGeom prst="rect">
                <a:avLst/>
              </a:prstGeom>
            </p:spPr>
            <p:txBody>
              <a:bodyPr wrap="square">
                <a:spAutoFit/>
              </a:bodyPr>
              <a:lstStyle/>
              <a:p>
                <a:pPr algn="ctr"/>
                <a:r>
                  <a:rPr altLang="zh-CN" lang="en-US" sz="1000">
                    <a:solidFill>
                      <a:schemeClr val="bg1">
                        <a:lumMod val="75000"/>
                      </a:schemeClr>
                    </a:solidFill>
                    <a:latin charset="-122" panose="020b0503020204020204" pitchFamily="34" typeface="微软雅黑"/>
                    <a:ea charset="-122" panose="020b0503020204020204" pitchFamily="34" typeface="微软雅黑"/>
                  </a:rPr>
                  <a:t>Introduction of high level air quality companies</a:t>
                </a:r>
              </a:p>
              <a:p>
                <a:pPr algn="ctr"/>
                <a:r>
                  <a:rPr altLang="zh-CN" lang="en-US" sz="1000">
                    <a:solidFill>
                      <a:schemeClr val="bg1">
                        <a:lumMod val="75000"/>
                      </a:schemeClr>
                    </a:solidFill>
                    <a:latin charset="-122" panose="020b0503020204020204" pitchFamily="34" typeface="微软雅黑"/>
                    <a:ea charset="-122" panose="020b0503020204020204" pitchFamily="34" typeface="微软雅黑"/>
                  </a:rPr>
                  <a:t>Company introduction</a:t>
                </a:r>
              </a:p>
            </p:txBody>
          </p:sp>
          <p:sp>
            <p:nvSpPr>
              <p:cNvPr id="46" name="文本框 3"/>
              <p:cNvSpPr txBox="1"/>
              <p:nvPr/>
            </p:nvSpPr>
            <p:spPr>
              <a:xfrm>
                <a:off x="4586146" y="5463294"/>
                <a:ext cx="3061012" cy="259080"/>
              </a:xfrm>
              <a:prstGeom prst="rect">
                <a:avLst/>
              </a:prstGeom>
              <a:noFill/>
              <a:effectLst/>
            </p:spPr>
            <p:txBody>
              <a:bodyPr rtlCol="0" wrap="square">
                <a:spAutoFit/>
              </a:bodyPr>
              <a:lstStyle/>
              <a:p>
                <a:pPr algn="ctr"/>
                <a:r>
                  <a:rPr altLang="en-US" kern="2200" lang="zh-CN" smtClean="0" sz="1100">
                    <a:solidFill>
                      <a:schemeClr val="bg1">
                        <a:lumMod val="75000"/>
                      </a:schemeClr>
                    </a:solidFill>
                    <a:latin charset="-122" panose="020b0503020204020204" pitchFamily="34" typeface="微软雅黑"/>
                    <a:ea charset="-122" panose="020b0503020204020204" pitchFamily="34" typeface="微软雅黑"/>
                  </a:rPr>
                  <a:t>专注   责任   创新   严谨   追求</a:t>
                </a:r>
              </a:p>
            </p:txBody>
          </p:sp>
          <p:cxnSp>
            <p:nvCxnSpPr>
              <p:cNvPr id="48" name="直接连接符 47"/>
              <p:cNvCxnSpPr/>
              <p:nvPr/>
            </p:nvCxnSpPr>
            <p:spPr>
              <a:xfrm>
                <a:off x="5967427" y="6527800"/>
                <a:ext cx="298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172341" y="3272761"/>
            <a:ext cx="1081327" cy="1081327"/>
          </a:xfrm>
          <a:prstGeom prst="rect">
            <a:avLst/>
          </a:prstGeom>
          <a:no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矩形 27"/>
          <p:cNvSpPr/>
          <p:nvPr/>
        </p:nvSpPr>
        <p:spPr>
          <a:xfrm>
            <a:off x="2016280" y="1607926"/>
            <a:ext cx="2669749" cy="2170844"/>
          </a:xfrm>
          <a:prstGeom prst="rect">
            <a:avLst/>
          </a:prstGeom>
          <a:blipFill dpi="0" rotWithShape="1">
            <a:blip r:embed="rId3">
              <a:extLst>
                <a:ext uri="{28A0092B-C50C-407E-A947-70E740481C1C}">
                  <a14:useLocalDpi val="0"/>
                </a:ext>
              </a:extLst>
            </a:blip>
            <a:stretch>
              <a:fillRect l="-11147" r="-111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矩形 29"/>
          <p:cNvSpPr/>
          <p:nvPr/>
        </p:nvSpPr>
        <p:spPr>
          <a:xfrm>
            <a:off x="5090049" y="2426026"/>
            <a:ext cx="4885617" cy="2189674"/>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5" name="文本框 24"/>
          <p:cNvSpPr txBox="1"/>
          <p:nvPr/>
        </p:nvSpPr>
        <p:spPr>
          <a:xfrm>
            <a:off x="5514473" y="3136007"/>
            <a:ext cx="4069080" cy="822960"/>
          </a:xfrm>
          <a:prstGeom prst="rect">
            <a:avLst/>
          </a:prstGeom>
          <a:noFill/>
          <a:effectLst/>
        </p:spPr>
        <p:txBody>
          <a:bodyPr rtlCol="0" wrap="none">
            <a:spAutoFit/>
          </a:bodyPr>
          <a:lstStyle/>
          <a:p>
            <a:r>
              <a:rPr altLang="en-US" b="1" lang="zh-CN" smtClean="0" spc="300" sz="4800">
                <a:solidFill>
                  <a:schemeClr val="bg1"/>
                </a:solidFill>
                <a:latin charset="-122" panose="020b0503020204020204" pitchFamily="34" typeface="微软雅黑"/>
                <a:ea charset="-122" panose="020b0503020204020204" pitchFamily="34" typeface="微软雅黑"/>
              </a:rPr>
              <a:t>公司介绍PPT</a:t>
            </a:r>
          </a:p>
        </p:txBody>
      </p:sp>
      <p:sp>
        <p:nvSpPr>
          <p:cNvPr id="32" name="文本框 31"/>
          <p:cNvSpPr txBox="1"/>
          <p:nvPr/>
        </p:nvSpPr>
        <p:spPr>
          <a:xfrm>
            <a:off x="5539873" y="2815622"/>
            <a:ext cx="3493049" cy="396240"/>
          </a:xfrm>
          <a:prstGeom prst="rect">
            <a:avLst/>
          </a:prstGeom>
          <a:noFill/>
          <a:effectLst/>
        </p:spPr>
        <p:txBody>
          <a:bodyPr rtlCol="0" wrap="square">
            <a:spAutoFit/>
          </a:bodyPr>
          <a:lstStyle/>
          <a:p>
            <a:r>
              <a:rPr altLang="zh-CN" lang="en-US" smtClean="0" sz="2000">
                <a:solidFill>
                  <a:schemeClr val="bg1"/>
                </a:solidFill>
                <a:latin charset="-122" panose="020b0503020204020204" pitchFamily="34" typeface="微软雅黑"/>
                <a:ea charset="-122" panose="020b0503020204020204" pitchFamily="34" typeface="微软雅黑"/>
              </a:rPr>
              <a:t>COMPANY PROFILE</a:t>
            </a:r>
          </a:p>
        </p:txBody>
      </p:sp>
      <p:sp>
        <p:nvSpPr>
          <p:cNvPr id="37" name="文本框 3"/>
          <p:cNvSpPr txBox="1"/>
          <p:nvPr/>
        </p:nvSpPr>
        <p:spPr>
          <a:xfrm>
            <a:off x="5539873" y="4002964"/>
            <a:ext cx="3744171" cy="304800"/>
          </a:xfrm>
          <a:prstGeom prst="rect">
            <a:avLst/>
          </a:prstGeom>
          <a:noFill/>
          <a:effectLst/>
        </p:spPr>
        <p:txBody>
          <a:bodyPr rtlCol="0" wrap="square">
            <a:spAutoFit/>
          </a:bodyPr>
          <a:lstStyle/>
          <a:p>
            <a:r>
              <a:rPr altLang="en-US" kern="2200" lang="zh-CN" smtClean="0" sz="1400">
                <a:solidFill>
                  <a:schemeClr val="bg1"/>
                </a:solidFill>
                <a:latin charset="-122" panose="020b0503020204020204" pitchFamily="34" typeface="微软雅黑"/>
                <a:ea charset="-122" panose="020b0503020204020204" pitchFamily="34" typeface="微软雅黑"/>
              </a:rPr>
              <a:t>企业介绍 | 公司简介 | 项目推广 | 产品介绍</a:t>
            </a:r>
          </a:p>
        </p:txBody>
      </p:sp>
    </p:spTree>
    <p:extLst>
      <p:ext uri="{BB962C8B-B14F-4D97-AF65-F5344CB8AC3E}">
        <p14:creationId val="353506773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750" fill="hold" id="7"/>
                                        <p:tgtEl>
                                          <p:spTgt spid="28"/>
                                        </p:tgtEl>
                                        <p:attrNameLst>
                                          <p:attrName>ppt_x</p:attrName>
                                        </p:attrNameLst>
                                      </p:cBhvr>
                                      <p:tavLst>
                                        <p:tav tm="0">
                                          <p:val>
                                            <p:strVal val="0-#ppt_w/2"/>
                                          </p:val>
                                        </p:tav>
                                        <p:tav tm="100000">
                                          <p:val>
                                            <p:strVal val="#ppt_x"/>
                                          </p:val>
                                        </p:tav>
                                      </p:tavLst>
                                    </p:anim>
                                    <p:anim calcmode="lin" valueType="num">
                                      <p:cBhvr additive="base">
                                        <p:cTn dur="75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750" fill="hold" id="11"/>
                                        <p:tgtEl>
                                          <p:spTgt spid="30"/>
                                        </p:tgtEl>
                                        <p:attrNameLst>
                                          <p:attrName>ppt_x</p:attrName>
                                        </p:attrNameLst>
                                      </p:cBhvr>
                                      <p:tavLst>
                                        <p:tav tm="0">
                                          <p:val>
                                            <p:strVal val="#ppt_x"/>
                                          </p:val>
                                        </p:tav>
                                        <p:tav tm="100000">
                                          <p:val>
                                            <p:strVal val="#ppt_x"/>
                                          </p:val>
                                        </p:tav>
                                      </p:tavLst>
                                    </p:anim>
                                    <p:anim calcmode="lin" valueType="num">
                                      <p:cBhvr additive="base">
                                        <p:cTn dur="750" fill="hold" id="12"/>
                                        <p:tgtEl>
                                          <p:spTgt spid="3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1+#ppt_w/2"/>
                                          </p:val>
                                        </p:tav>
                                        <p:tav tm="100000">
                                          <p:val>
                                            <p:strVal val="#ppt_x"/>
                                          </p:val>
                                        </p:tav>
                                      </p:tavLst>
                                    </p:anim>
                                    <p:anim calcmode="lin" valueType="num">
                                      <p:cBhvr additive="base">
                                        <p:cTn dur="75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1" presetSubtype="1">
                                  <p:stCondLst>
                                    <p:cond delay="250"/>
                                  </p:stCondLst>
                                  <p:childTnLst>
                                    <p:set>
                                      <p:cBhvr>
                                        <p:cTn dur="1" fill="hold" id="18">
                                          <p:stCondLst>
                                            <p:cond delay="0"/>
                                          </p:stCondLst>
                                        </p:cTn>
                                        <p:tgtEl>
                                          <p:spTgt spid="50"/>
                                        </p:tgtEl>
                                        <p:attrNameLst>
                                          <p:attrName>style.visibility</p:attrName>
                                        </p:attrNameLst>
                                      </p:cBhvr>
                                      <p:to>
                                        <p:strVal val="visible"/>
                                      </p:to>
                                    </p:set>
                                    <p:animEffect filter="wheel(1)" transition="in">
                                      <p:cBhvr>
                                        <p:cTn dur="750" id="19"/>
                                        <p:tgtEl>
                                          <p:spTgt spid="50"/>
                                        </p:tgtEl>
                                      </p:cBhvr>
                                    </p:animEffect>
                                  </p:childTnLst>
                                </p:cTn>
                              </p:par>
                              <p:par>
                                <p:cTn fill="hold" grpId="0" id="20" nodeType="withEffect" presetClass="entr" presetID="42" presetSubtype="0">
                                  <p:stCondLst>
                                    <p:cond delay="25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par>
                                <p:cTn fill="hold" grpId="0" id="25" nodeType="withEffect" presetClass="entr" presetID="41" presetSubtype="0">
                                  <p:stCondLst>
                                    <p:cond delay="750"/>
                                  </p:stCondLst>
                                  <p:iterate type="lt">
                                    <p:tmPct val="10000"/>
                                  </p:iterate>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2"/>
                                        </p:tgtEl>
                                        <p:attrNameLst>
                                          <p:attrName>ppt_y</p:attrName>
                                        </p:attrNameLst>
                                      </p:cBhvr>
                                      <p:tavLst>
                                        <p:tav tm="0">
                                          <p:val>
                                            <p:strVal val="#ppt_y"/>
                                          </p:val>
                                        </p:tav>
                                        <p:tav tm="100000">
                                          <p:val>
                                            <p:strVal val="#ppt_y"/>
                                          </p:val>
                                        </p:tav>
                                      </p:tavLst>
                                    </p:anim>
                                    <p:anim calcmode="lin" valueType="num">
                                      <p:cBhvr>
                                        <p:cTn dur="500" fill="hold" id="29"/>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2"/>
                                        </p:tgtEl>
                                      </p:cBhvr>
                                    </p:animEffect>
                                  </p:childTnLst>
                                </p:cTn>
                              </p:par>
                              <p:par>
                                <p:cTn fill="hold" grpId="0" id="32" nodeType="withEffect" presetClass="entr" presetID="41" presetSubtype="0">
                                  <p:stCondLst>
                                    <p:cond delay="1000"/>
                                  </p:stCondLst>
                                  <p:iterate type="lt">
                                    <p:tmPct val="10000"/>
                                  </p:iterate>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25"/>
                                        </p:tgtEl>
                                        <p:attrNameLst>
                                          <p:attrName>ppt_y</p:attrName>
                                        </p:attrNameLst>
                                      </p:cBhvr>
                                      <p:tavLst>
                                        <p:tav tm="0">
                                          <p:val>
                                            <p:strVal val="#ppt_y"/>
                                          </p:val>
                                        </p:tav>
                                        <p:tav tm="100000">
                                          <p:val>
                                            <p:strVal val="#ppt_y"/>
                                          </p:val>
                                        </p:tav>
                                      </p:tavLst>
                                    </p:anim>
                                    <p:anim calcmode="lin" valueType="num">
                                      <p:cBhvr>
                                        <p:cTn dur="500" fill="hold" id="36"/>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25"/>
                                        </p:tgtEl>
                                      </p:cBhvr>
                                    </p:animEffect>
                                  </p:childTnLst>
                                </p:cTn>
                              </p:par>
                              <p:par>
                                <p:cTn fill="hold" grpId="0" id="39" nodeType="withEffect" presetClass="entr" presetID="42" presetSubtype="0">
                                  <p:stCondLst>
                                    <p:cond delay="1250"/>
                                  </p:stCondLst>
                                  <p:childTnLst>
                                    <p:set>
                                      <p:cBhvr>
                                        <p:cTn dur="1" fill="hold" id="40">
                                          <p:stCondLst>
                                            <p:cond delay="0"/>
                                          </p:stCondLst>
                                        </p:cTn>
                                        <p:tgtEl>
                                          <p:spTgt spid="37"/>
                                        </p:tgtEl>
                                        <p:attrNameLst>
                                          <p:attrName>style.visibility</p:attrName>
                                        </p:attrNameLst>
                                      </p:cBhvr>
                                      <p:to>
                                        <p:strVal val="visible"/>
                                      </p:to>
                                    </p:set>
                                    <p:animEffect filter="fade" transition="in">
                                      <p:cBhvr>
                                        <p:cTn dur="1000" id="41"/>
                                        <p:tgtEl>
                                          <p:spTgt spid="37"/>
                                        </p:tgtEl>
                                      </p:cBhvr>
                                    </p:animEffect>
                                    <p:anim calcmode="lin" valueType="num">
                                      <p:cBhvr>
                                        <p:cTn dur="1000" fill="hold" id="42"/>
                                        <p:tgtEl>
                                          <p:spTgt spid="37"/>
                                        </p:tgtEl>
                                        <p:attrNameLst>
                                          <p:attrName>ppt_x</p:attrName>
                                        </p:attrNameLst>
                                      </p:cBhvr>
                                      <p:tavLst>
                                        <p:tav tm="0">
                                          <p:val>
                                            <p:strVal val="#ppt_x"/>
                                          </p:val>
                                        </p:tav>
                                        <p:tav tm="100000">
                                          <p:val>
                                            <p:strVal val="#ppt_x"/>
                                          </p:val>
                                        </p:tav>
                                      </p:tavLst>
                                    </p:anim>
                                    <p:anim calcmode="lin" valueType="num">
                                      <p:cBhvr>
                                        <p:cTn dur="1000" fill="hold" id="43"/>
                                        <p:tgtEl>
                                          <p:spTgt spid="3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250"/>
                            </p:stCondLst>
                            <p:childTnLst>
                              <p:par>
                                <p:cTn fill="hold" id="45" nodeType="afterEffect" presetClass="entr" presetID="42" presetSubtype="0">
                                  <p:stCondLst>
                                    <p:cond delay="0"/>
                                  </p:stCondLst>
                                  <p:childTnLst>
                                    <p:set>
                                      <p:cBhvr>
                                        <p:cTn dur="1" fill="hold" id="46">
                                          <p:stCondLst>
                                            <p:cond delay="0"/>
                                          </p:stCondLst>
                                        </p:cTn>
                                        <p:tgtEl>
                                          <p:spTgt spid="3"/>
                                        </p:tgtEl>
                                        <p:attrNameLst>
                                          <p:attrName>style.visibility</p:attrName>
                                        </p:attrNameLst>
                                      </p:cBhvr>
                                      <p:to>
                                        <p:strVal val="visible"/>
                                      </p:to>
                                    </p:set>
                                    <p:animEffect filter="fade" transition="in">
                                      <p:cBhvr>
                                        <p:cTn dur="1000" id="47"/>
                                        <p:tgtEl>
                                          <p:spTgt spid="3"/>
                                        </p:tgtEl>
                                      </p:cBhvr>
                                    </p:animEffect>
                                    <p:anim calcmode="lin" valueType="num">
                                      <p:cBhvr>
                                        <p:cTn dur="1000" fill="hold" id="48"/>
                                        <p:tgtEl>
                                          <p:spTgt spid="3"/>
                                        </p:tgtEl>
                                        <p:attrNameLst>
                                          <p:attrName>ppt_x</p:attrName>
                                        </p:attrNameLst>
                                      </p:cBhvr>
                                      <p:tavLst>
                                        <p:tav tm="0">
                                          <p:val>
                                            <p:strVal val="#ppt_x"/>
                                          </p:val>
                                        </p:tav>
                                        <p:tav tm="100000">
                                          <p:val>
                                            <p:strVal val="#ppt_x"/>
                                          </p:val>
                                        </p:tav>
                                      </p:tavLst>
                                    </p:anim>
                                    <p:anim calcmode="lin" valueType="num">
                                      <p:cBhvr>
                                        <p:cTn dur="1000" fill="hold" id="4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3"/>
      <p:bldP grpId="0" spid="50"/>
      <p:bldP grpId="0" spid="28"/>
      <p:bldP grpId="0" spid="30"/>
      <p:bldP grpId="0" spid="25"/>
      <p:bldP grpId="0" spid="32"/>
      <p:bldP grpId="0" spid="3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3213100" y="3073642"/>
            <a:ext cx="6540500" cy="2654658"/>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sp>
        <p:nvSpPr>
          <p:cNvPr id="5" name="Freeform 5"/>
          <p:cNvSpPr/>
          <p:nvPr/>
        </p:nvSpPr>
        <p:spPr bwMode="auto">
          <a:xfrm>
            <a:off x="2125357" y="2707011"/>
            <a:ext cx="2214283" cy="2214000"/>
          </a:xfrm>
          <a:custGeom>
            <a:gdLst>
              <a:gd fmla="*/ 610 w 1220" name="T0"/>
              <a:gd fmla="*/ 0 h 1222" name="T1"/>
              <a:gd fmla="*/ 1220 w 1220" name="T2"/>
              <a:gd fmla="*/ 612 h 1222" name="T3"/>
              <a:gd fmla="*/ 610 w 1220" name="T4"/>
              <a:gd fmla="*/ 1222 h 1222" name="T5"/>
              <a:gd fmla="*/ 0 w 1220" name="T6"/>
              <a:gd fmla="*/ 612 h 1222" name="T7"/>
              <a:gd fmla="*/ 610 w 1220" name="T8"/>
              <a:gd fmla="*/ 0 h 1222" name="T9"/>
            </a:gdLst>
            <a:cxnLst>
              <a:cxn ang="0">
                <a:pos x="T0" y="T1"/>
              </a:cxn>
              <a:cxn ang="0">
                <a:pos x="T2" y="T3"/>
              </a:cxn>
              <a:cxn ang="0">
                <a:pos x="T4" y="T5"/>
              </a:cxn>
              <a:cxn ang="0">
                <a:pos x="T6" y="T7"/>
              </a:cxn>
              <a:cxn ang="0">
                <a:pos x="T8" y="T9"/>
              </a:cxn>
            </a:cxnLst>
            <a:rect b="b" l="0" r="r" t="0"/>
            <a:pathLst>
              <a:path h="1222" w="1220">
                <a:moveTo>
                  <a:pt x="610" y="0"/>
                </a:moveTo>
                <a:lnTo>
                  <a:pt x="1220" y="612"/>
                </a:lnTo>
                <a:lnTo>
                  <a:pt x="610" y="1222"/>
                </a:lnTo>
                <a:lnTo>
                  <a:pt x="0" y="612"/>
                </a:lnTo>
                <a:lnTo>
                  <a:pt x="610" y="0"/>
                </a:lnTo>
                <a:close/>
              </a:path>
            </a:pathLst>
          </a:custGeom>
          <a:solidFill>
            <a:srgbClr val="2077B9">
              <a:alpha val="90000"/>
            </a:srgbClr>
          </a:solidFill>
          <a:ln cap="flat" w="7938">
            <a:noFill/>
            <a:prstDash val="solid"/>
            <a:miter lim="800000"/>
          </a:ln>
          <a:effectLst>
            <a:outerShdw algn="tl" blurRad="381000" dir="2700000" dist="228600" rotWithShape="0" sx="95000" sy="95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6" name="Freeform 6"/>
          <p:cNvSpPr/>
          <p:nvPr/>
        </p:nvSpPr>
        <p:spPr bwMode="auto">
          <a:xfrm>
            <a:off x="1765498" y="3086342"/>
            <a:ext cx="2934000" cy="2934000"/>
          </a:xfrm>
          <a:custGeom>
            <a:gdLst>
              <a:gd fmla="*/ 809 w 1618" name="T0"/>
              <a:gd fmla="*/ 0 h 1617" name="T1"/>
              <a:gd fmla="*/ 1618 w 1618" name="T2"/>
              <a:gd fmla="*/ 809 h 1617" name="T3"/>
              <a:gd fmla="*/ 809 w 1618" name="T4"/>
              <a:gd fmla="*/ 1617 h 1617" name="T5"/>
              <a:gd fmla="*/ 0 w 1618" name="T6"/>
              <a:gd fmla="*/ 809 h 1617" name="T7"/>
              <a:gd fmla="*/ 809 w 1618" name="T8"/>
              <a:gd fmla="*/ 0 h 1617" name="T9"/>
            </a:gdLst>
            <a:cxnLst>
              <a:cxn ang="0">
                <a:pos x="T0" y="T1"/>
              </a:cxn>
              <a:cxn ang="0">
                <a:pos x="T2" y="T3"/>
              </a:cxn>
              <a:cxn ang="0">
                <a:pos x="T4" y="T5"/>
              </a:cxn>
              <a:cxn ang="0">
                <a:pos x="T6" y="T7"/>
              </a:cxn>
              <a:cxn ang="0">
                <a:pos x="T8" y="T9"/>
              </a:cxn>
            </a:cxnLst>
            <a:rect b="b" l="0" r="r" t="0"/>
            <a:pathLst>
              <a:path h="1617" w="1618">
                <a:moveTo>
                  <a:pt x="809" y="0"/>
                </a:moveTo>
                <a:lnTo>
                  <a:pt x="1618" y="809"/>
                </a:lnTo>
                <a:lnTo>
                  <a:pt x="809" y="1617"/>
                </a:lnTo>
                <a:lnTo>
                  <a:pt x="0" y="809"/>
                </a:lnTo>
                <a:lnTo>
                  <a:pt x="809" y="0"/>
                </a:lnTo>
                <a:close/>
              </a:path>
            </a:pathLst>
          </a:custGeom>
          <a:blipFill>
            <a:blip r:embed="rId3"/>
            <a:stretch>
              <a:fillRect/>
            </a:stretch>
          </a:blipFill>
          <a:ln cap="flat" w="7938">
            <a:noFill/>
            <a:prstDash val="solid"/>
            <a:miter lim="800000"/>
          </a:ln>
          <a:effectLst>
            <a:outerShdw algn="tl" blurRad="381000" dir="2700000" dist="228600" rotWithShape="0" sx="95000" sy="95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0" name="TextBox 21"/>
          <p:cNvSpPr txBox="1"/>
          <p:nvPr/>
        </p:nvSpPr>
        <p:spPr>
          <a:xfrm>
            <a:off x="5196677" y="4390349"/>
            <a:ext cx="3794923" cy="1005840"/>
          </a:xfrm>
          <a:prstGeom prst="rect">
            <a:avLst/>
          </a:prstGeom>
          <a:noFill/>
        </p:spPr>
        <p:txBody>
          <a:bodyPr bIns="0" lIns="0" rIns="0" rtlCol="0" tIns="0" wrap="square">
            <a:spAutoFit/>
          </a:bodyPr>
          <a:lstStyle/>
          <a:p>
            <a:pPr algn="just">
              <a:lnSpc>
                <a:spcPct val="150000"/>
              </a:lnSpc>
              <a:spcBef>
                <a:spcPts val="1200"/>
              </a:spcBef>
            </a:pPr>
            <a:r>
              <a:rPr altLang="en-US" lang="zh-CN" smtClean="0" sz="1100">
                <a:solidFill>
                  <a:schemeClr val="bg1"/>
                </a:solidFill>
                <a:latin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p>
        </p:txBody>
      </p:sp>
      <p:sp>
        <p:nvSpPr>
          <p:cNvPr id="12" name="矩形 11"/>
          <p:cNvSpPr/>
          <p:nvPr/>
        </p:nvSpPr>
        <p:spPr>
          <a:xfrm>
            <a:off x="5196677" y="3904157"/>
            <a:ext cx="1371600" cy="274320"/>
          </a:xfrm>
          <a:prstGeom prst="rect">
            <a:avLst/>
          </a:prstGeom>
        </p:spPr>
        <p:txBody>
          <a:bodyPr bIns="0" lIns="0" rIns="0" tIns="0" wrap="none">
            <a:spAutoFit/>
          </a:bodyPr>
          <a:lstStyle/>
          <a:p>
            <a:r>
              <a:rPr altLang="en-US" lang="zh-CN">
                <a:solidFill>
                  <a:schemeClr val="bg1"/>
                </a:solidFill>
                <a:ea charset="-122" panose="020b0503020204020204" pitchFamily="34" typeface="微软雅黑"/>
              </a:rPr>
              <a:t>董事兼总经理</a:t>
            </a:r>
          </a:p>
        </p:txBody>
      </p:sp>
      <p:sp>
        <p:nvSpPr>
          <p:cNvPr id="13" name="矩形 12"/>
          <p:cNvSpPr/>
          <p:nvPr/>
        </p:nvSpPr>
        <p:spPr>
          <a:xfrm>
            <a:off x="5196677" y="3326194"/>
            <a:ext cx="2235200" cy="487680"/>
          </a:xfrm>
          <a:prstGeom prst="rect">
            <a:avLst/>
          </a:prstGeom>
        </p:spPr>
        <p:txBody>
          <a:bodyPr bIns="0" lIns="0" rIns="0" tIns="0" wrap="none">
            <a:spAutoFit/>
          </a:bodyPr>
          <a:lstStyle/>
          <a:p>
            <a:r>
              <a:rPr altLang="en-US" lang="zh-CN" smtClean="0" sz="3200">
                <a:solidFill>
                  <a:schemeClr val="bg1"/>
                </a:solidFill>
                <a:ea charset="-122" panose="020b0503020204020204" pitchFamily="34" typeface="微软雅黑"/>
              </a:rPr>
              <a:t>黄某某 先生</a:t>
            </a:r>
          </a:p>
        </p:txBody>
      </p:sp>
      <p:grpSp>
        <p:nvGrpSpPr>
          <p:cNvPr id="11" name="组合 10"/>
          <p:cNvGrpSpPr/>
          <p:nvPr/>
        </p:nvGrpSpPr>
        <p:grpSpPr>
          <a:xfrm>
            <a:off x="3728246" y="609252"/>
            <a:ext cx="4056854" cy="1657100"/>
            <a:chOff x="3728246" y="609252"/>
            <a:chExt cx="4056854" cy="1657100"/>
          </a:xfrm>
        </p:grpSpPr>
        <p:sp>
          <p:nvSpPr>
            <p:cNvPr id="14"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核心人员</a:t>
              </a:r>
            </a:p>
            <a:p>
              <a:pPr lvl="0">
                <a:defRPr/>
              </a:pPr>
              <a:r>
                <a:rPr altLang="en-US" b="0" lang="zh-CN">
                  <a:solidFill>
                    <a:schemeClr val="bg1"/>
                  </a:solidFill>
                  <a:latin typeface="Microsoft YaHei"/>
                  <a:ea typeface="Microsoft YaHei"/>
                  <a:sym typeface="+mn-lt"/>
                </a:rPr>
                <a:t>COMPANY PROFILE</a:t>
              </a: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Tree>
    <p:extLst>
      <p:ext uri="{BB962C8B-B14F-4D97-AF65-F5344CB8AC3E}">
        <p14:creationId val="1796548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300" fill="hold" id="7"/>
                                        <p:tgtEl>
                                          <p:spTgt spid="6"/>
                                        </p:tgtEl>
                                        <p:attrNameLst>
                                          <p:attrName>ppt_w</p:attrName>
                                        </p:attrNameLst>
                                      </p:cBhvr>
                                      <p:tavLst>
                                        <p:tav tm="0">
                                          <p:val>
                                            <p:fltVal val="0"/>
                                          </p:val>
                                        </p:tav>
                                        <p:tav tm="100000">
                                          <p:val>
                                            <p:strVal val="#ppt_w"/>
                                          </p:val>
                                        </p:tav>
                                      </p:tavLst>
                                    </p:anim>
                                    <p:anim calcmode="lin" valueType="num">
                                      <p:cBhvr>
                                        <p:cTn dur="300" fill="hold" id="8"/>
                                        <p:tgtEl>
                                          <p:spTgt spid="6"/>
                                        </p:tgtEl>
                                        <p:attrNameLst>
                                          <p:attrName>ppt_h</p:attrName>
                                        </p:attrNameLst>
                                      </p:cBhvr>
                                      <p:tavLst>
                                        <p:tav tm="0">
                                          <p:val>
                                            <p:fltVal val="0"/>
                                          </p:val>
                                        </p:tav>
                                        <p:tav tm="100000">
                                          <p:val>
                                            <p:strVal val="#ppt_h"/>
                                          </p:val>
                                        </p:tav>
                                      </p:tavLst>
                                    </p:anim>
                                    <p:animEffect filter="fade" transition="in">
                                      <p:cBhvr>
                                        <p:cTn dur="300" id="9"/>
                                        <p:tgtEl>
                                          <p:spTgt spid="6"/>
                                        </p:tgtEl>
                                      </p:cBhvr>
                                    </p:animEffect>
                                  </p:childTnLst>
                                </p:cTn>
                              </p:par>
                            </p:childTnLst>
                          </p:cTn>
                        </p:par>
                        <p:par>
                          <p:cTn fill="hold" id="10" nodeType="afterGroup">
                            <p:stCondLst>
                              <p:cond delay="30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300" fill="hold" id="13"/>
                                        <p:tgtEl>
                                          <p:spTgt spid="5"/>
                                        </p:tgtEl>
                                        <p:attrNameLst>
                                          <p:attrName>ppt_w</p:attrName>
                                        </p:attrNameLst>
                                      </p:cBhvr>
                                      <p:tavLst>
                                        <p:tav tm="0">
                                          <p:val>
                                            <p:fltVal val="0"/>
                                          </p:val>
                                        </p:tav>
                                        <p:tav tm="100000">
                                          <p:val>
                                            <p:strVal val="#ppt_w"/>
                                          </p:val>
                                        </p:tav>
                                      </p:tavLst>
                                    </p:anim>
                                    <p:anim calcmode="lin" valueType="num">
                                      <p:cBhvr>
                                        <p:cTn dur="300" fill="hold" id="14"/>
                                        <p:tgtEl>
                                          <p:spTgt spid="5"/>
                                        </p:tgtEl>
                                        <p:attrNameLst>
                                          <p:attrName>ppt_h</p:attrName>
                                        </p:attrNameLst>
                                      </p:cBhvr>
                                      <p:tavLst>
                                        <p:tav tm="0">
                                          <p:val>
                                            <p:fltVal val="0"/>
                                          </p:val>
                                        </p:tav>
                                        <p:tav tm="100000">
                                          <p:val>
                                            <p:strVal val="#ppt_h"/>
                                          </p:val>
                                        </p:tav>
                                      </p:tavLst>
                                    </p:anim>
                                    <p:animEffect filter="fade" transition="in">
                                      <p:cBhvr>
                                        <p:cTn dur="300" id="15"/>
                                        <p:tgtEl>
                                          <p:spTgt spid="5"/>
                                        </p:tgtEl>
                                      </p:cBhvr>
                                    </p:animEffect>
                                  </p:childTnLst>
                                </p:cTn>
                              </p:par>
                              <p:par>
                                <p:cTn fill="hold" grpId="0" id="16" nodeType="withEffect" presetClass="entr" presetID="2" presetSubtype="8">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750" fill="hold" id="18"/>
                                        <p:tgtEl>
                                          <p:spTgt spid="17"/>
                                        </p:tgtEl>
                                        <p:attrNameLst>
                                          <p:attrName>ppt_x</p:attrName>
                                        </p:attrNameLst>
                                      </p:cBhvr>
                                      <p:tavLst>
                                        <p:tav tm="0">
                                          <p:val>
                                            <p:strVal val="0-#ppt_w/2"/>
                                          </p:val>
                                        </p:tav>
                                        <p:tav tm="100000">
                                          <p:val>
                                            <p:strVal val="#ppt_x"/>
                                          </p:val>
                                        </p:tav>
                                      </p:tavLst>
                                    </p:anim>
                                    <p:anim calcmode="lin" valueType="num">
                                      <p:cBhvr additive="base">
                                        <p:cTn dur="750" fill="hold" id="19"/>
                                        <p:tgtEl>
                                          <p:spTgt spid="1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50"/>
                            </p:stCondLst>
                            <p:childTnLst>
                              <p:par>
                                <p:cTn fill="hold" grpId="0"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500" id="26"/>
                                        <p:tgtEl>
                                          <p:spTgt spid="13"/>
                                        </p:tgtEl>
                                      </p:cBhvr>
                                    </p:animEffect>
                                  </p:childTnLst>
                                </p:cTn>
                              </p:par>
                            </p:childTnLst>
                          </p:cTn>
                        </p:par>
                        <p:par>
                          <p:cTn fill="hold" id="27" nodeType="afterGroup">
                            <p:stCondLst>
                              <p:cond delay="1550"/>
                            </p:stCondLst>
                            <p:childTnLst>
                              <p:par>
                                <p:cTn fill="hold" grpId="0" id="28" nodeType="afterEffect" presetClass="entr" presetID="41" presetSubtype="0">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p:cTn dur="300" fill="hold" id="3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31"/>
                                        <p:tgtEl>
                                          <p:spTgt spid="10"/>
                                        </p:tgtEl>
                                        <p:attrNameLst>
                                          <p:attrName>ppt_y</p:attrName>
                                        </p:attrNameLst>
                                      </p:cBhvr>
                                      <p:tavLst>
                                        <p:tav tm="0">
                                          <p:val>
                                            <p:strVal val="#ppt_y"/>
                                          </p:val>
                                        </p:tav>
                                        <p:tav tm="100000">
                                          <p:val>
                                            <p:strVal val="#ppt_y"/>
                                          </p:val>
                                        </p:tav>
                                      </p:tavLst>
                                    </p:anim>
                                    <p:anim calcmode="lin" valueType="num">
                                      <p:cBhvr>
                                        <p:cTn dur="300" fill="hold" id="3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3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34" tmFilter="0,0; .5, 1; 1, 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5"/>
      <p:bldP grpId="0" spid="6"/>
      <p:bldP grpId="0" spid="10"/>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4" name="文本框 52"/>
            <p:cNvSpPr txBox="1">
              <a:spLocks noChangeArrowheads="1"/>
            </p:cNvSpPr>
            <p:nvPr/>
          </p:nvSpPr>
          <p:spPr bwMode="auto">
            <a:xfrm>
              <a:off x="1542681" y="1691887"/>
              <a:ext cx="2692108" cy="2369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fontAlgn="base">
                <a:lnSpc>
                  <a:spcPct val="130000"/>
                </a:lnSpc>
                <a:spcBef>
                  <a:spcPct val="0"/>
                </a:spcBef>
                <a:spcAft>
                  <a:spcPct val="0"/>
                </a:spcAft>
              </a:pPr>
              <a:r>
                <a:rPr altLang="zh-CN" b="1" lang="en-US" smtClean="0" sz="11500">
                  <a:solidFill>
                    <a:srgbClr val="2077B9"/>
                  </a:solidFill>
                  <a:latin charset="-122" panose="02010601030101010101" pitchFamily="2" typeface="方正黑体简体"/>
                  <a:ea charset="-122" panose="02010601030101010101" pitchFamily="2" typeface="方正黑体简体"/>
                </a:rPr>
                <a:t>02</a:t>
              </a:r>
            </a:p>
          </p:txBody>
        </p:sp>
      </p:grpSp>
      <p:sp>
        <p:nvSpPr>
          <p:cNvPr id="25" name="Freeform 106"/>
          <p:cNvSpPr/>
          <p:nvPr/>
        </p:nvSpPr>
        <p:spPr bwMode="auto">
          <a:xfrm flipH="1">
            <a:off x="7283259" y="3260663"/>
            <a:ext cx="0" cy="9230"/>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6" name="Freeform 107"/>
          <p:cNvSpPr/>
          <p:nvPr/>
        </p:nvSpPr>
        <p:spPr bwMode="auto">
          <a:xfrm flipH="1">
            <a:off x="7283259" y="32652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7" name="文本框 52"/>
          <p:cNvSpPr txBox="1">
            <a:spLocks noChangeArrowheads="1"/>
          </p:cNvSpPr>
          <p:nvPr/>
        </p:nvSpPr>
        <p:spPr bwMode="auto">
          <a:xfrm>
            <a:off x="4574353" y="2750320"/>
            <a:ext cx="4250441" cy="883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fontAlgn="base">
              <a:lnSpc>
                <a:spcPct val="130000"/>
              </a:lnSpc>
              <a:spcBef>
                <a:spcPct val="0"/>
              </a:spcBef>
              <a:spcAft>
                <a:spcPct val="0"/>
              </a:spcAft>
            </a:pPr>
            <a:r>
              <a:rPr altLang="en-US" b="1" lang="zh-CN" smtClean="0" sz="4000">
                <a:solidFill>
                  <a:schemeClr val="bg1"/>
                </a:solidFill>
                <a:latin charset="-122" panose="02010601030101010101" pitchFamily="2" typeface="方正黑体简体"/>
                <a:ea charset="-122" panose="02010601030101010101" pitchFamily="2" typeface="方正黑体简体"/>
              </a:rPr>
              <a:t>产品及服务</a:t>
            </a:r>
          </a:p>
        </p:txBody>
      </p:sp>
      <p:sp>
        <p:nvSpPr>
          <p:cNvPr id="28" name="矩形 27"/>
          <p:cNvSpPr/>
          <p:nvPr/>
        </p:nvSpPr>
        <p:spPr>
          <a:xfrm>
            <a:off x="4593403" y="3592568"/>
            <a:ext cx="5376991" cy="804672"/>
          </a:xfrm>
          <a:prstGeom prst="rect">
            <a:avLst/>
          </a:prstGeom>
        </p:spPr>
        <p:txBody>
          <a:bodyPr wrap="square">
            <a:spAutoFit/>
          </a:bodyPr>
          <a:lstStyle/>
          <a:p>
            <a:pPr algn="just">
              <a:lnSpc>
                <a:spcPct val="130000"/>
              </a:lnSpc>
            </a:pPr>
            <a:r>
              <a:rPr altLang="en-US" lang="zh-CN" sz="1200">
                <a:solidFill>
                  <a:schemeClr val="bg1">
                    <a:lumMod val="85000"/>
                  </a:schemeClr>
                </a:solidFill>
                <a:latin charset="0" pitchFamily="2" typeface="Bebas"/>
                <a:ea charset="-122" panose="02010601030101010101" pitchFamily="2" typeface="方正黑体简体"/>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
        <p:nvSpPr>
          <p:cNvPr id="29" name="矩形 28"/>
          <p:cNvSpPr/>
          <p:nvPr/>
        </p:nvSpPr>
        <p:spPr>
          <a:xfrm>
            <a:off x="2012159" y="3994665"/>
            <a:ext cx="2235753" cy="51033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r>
              <a:rPr altLang="zh-CN" b="1" lang="en-US" smtClean="0" sz="2800">
                <a:solidFill>
                  <a:srgbClr val="333E51"/>
                </a:solidFill>
                <a:latin charset="-122" panose="02010601030101010101" pitchFamily="2" typeface="方正黑体简体"/>
                <a:ea charset="-122" panose="02010601030101010101" pitchFamily="2" typeface="方正黑体简体"/>
              </a:rPr>
              <a:t>PART TWO</a:t>
            </a:r>
          </a:p>
        </p:txBody>
      </p:sp>
    </p:spTree>
    <p:extLst>
      <p:ext uri="{BB962C8B-B14F-4D97-AF65-F5344CB8AC3E}">
        <p14:creationId val="5912982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ppt_x"/>
                                          </p:val>
                                        </p:tav>
                                        <p:tav tm="100000">
                                          <p:val>
                                            <p:strVal val="#ppt_x"/>
                                          </p:val>
                                        </p:tav>
                                      </p:tavLst>
                                    </p:anim>
                                    <p:anim calcmode="lin" valueType="num">
                                      <p:cBhvr additive="base">
                                        <p:cTn dur="750" fill="hold" id="12"/>
                                        <p:tgtEl>
                                          <p:spTgt spid="2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25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750" fill="hold" id="15"/>
                                        <p:tgtEl>
                                          <p:spTgt spid="29"/>
                                        </p:tgtEl>
                                        <p:attrNameLst>
                                          <p:attrName>ppt_x</p:attrName>
                                        </p:attrNameLst>
                                      </p:cBhvr>
                                      <p:tavLst>
                                        <p:tav tm="0">
                                          <p:val>
                                            <p:strVal val="0-#ppt_w/2"/>
                                          </p:val>
                                        </p:tav>
                                        <p:tav tm="100000">
                                          <p:val>
                                            <p:strVal val="#ppt_x"/>
                                          </p:val>
                                        </p:tav>
                                      </p:tavLst>
                                    </p:anim>
                                    <p:anim calcmode="lin" valueType="num">
                                      <p:cBhvr additive="base">
                                        <p:cTn dur="750" fill="hold" id="16"/>
                                        <p:tgtEl>
                                          <p:spTgt spid="29"/>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500" id="19"/>
                                        <p:tgtEl>
                                          <p:spTgt spid="20"/>
                                        </p:tgtEl>
                                      </p:cBhvr>
                                    </p:animEffect>
                                  </p:childTnLst>
                                </p:cTn>
                              </p:par>
                              <p:par>
                                <p:cTn fill="hold" grpId="0" id="20" nodeType="withEffect" presetClass="entr" presetID="42" presetSubtype="0">
                                  <p:stCondLst>
                                    <p:cond delay="50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par>
                                <p:cTn fill="hold" grpId="0" id="25" nodeType="withEffect" presetClass="entr" presetID="22" presetSubtype="8">
                                  <p:stCondLst>
                                    <p:cond delay="1000"/>
                                  </p:stCondLst>
                                  <p:childTnLst>
                                    <p:set>
                                      <p:cBhvr>
                                        <p:cTn dur="1" fill="hold" id="26">
                                          <p:stCondLst>
                                            <p:cond delay="0"/>
                                          </p:stCondLst>
                                        </p:cTn>
                                        <p:tgtEl>
                                          <p:spTgt spid="28"/>
                                        </p:tgtEl>
                                        <p:attrNameLst>
                                          <p:attrName>style.visibility</p:attrName>
                                        </p:attrNameLst>
                                      </p:cBhvr>
                                      <p:to>
                                        <p:strVal val="visible"/>
                                      </p:to>
                                    </p:set>
                                    <p:animEffect filter="wipe(left)" transition="in">
                                      <p:cBhvr>
                                        <p:cTn dur="1000" id="27"/>
                                        <p:tgtEl>
                                          <p:spTgt spid="28"/>
                                        </p:tgtEl>
                                      </p:cBhvr>
                                    </p:animEffect>
                                  </p:childTnLst>
                                </p:cTn>
                              </p:par>
                              <p:par>
                                <p:cTn fill="hold" grpId="0" id="28" nodeType="withEffect" presetClass="entr" presetID="2" presetSubtype="1">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750" fill="hold" id="30"/>
                                        <p:tgtEl>
                                          <p:spTgt spid="21"/>
                                        </p:tgtEl>
                                        <p:attrNameLst>
                                          <p:attrName>ppt_x</p:attrName>
                                        </p:attrNameLst>
                                      </p:cBhvr>
                                      <p:tavLst>
                                        <p:tav tm="0">
                                          <p:val>
                                            <p:strVal val="#ppt_x"/>
                                          </p:val>
                                        </p:tav>
                                        <p:tav tm="100000">
                                          <p:val>
                                            <p:strVal val="#ppt_x"/>
                                          </p:val>
                                        </p:tav>
                                      </p:tavLst>
                                    </p:anim>
                                    <p:anim calcmode="lin" valueType="num">
                                      <p:cBhvr additive="base">
                                        <p:cTn dur="750" fill="hold" id="31"/>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7"/>
      <p:bldP grpId="0" spid="28"/>
      <p:bldP grpId="0" spid="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矩形 59"/>
          <p:cNvSpPr/>
          <p:nvPr/>
        </p:nvSpPr>
        <p:spPr>
          <a:xfrm flipH="1">
            <a:off x="1676400" y="4565688"/>
            <a:ext cx="4699000" cy="1548076"/>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59" name="矩形 58"/>
          <p:cNvSpPr/>
          <p:nvPr/>
        </p:nvSpPr>
        <p:spPr>
          <a:xfrm flipH="1">
            <a:off x="1676400" y="2721610"/>
            <a:ext cx="4699000" cy="154807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4" name="组合 13"/>
          <p:cNvGrpSpPr/>
          <p:nvPr/>
        </p:nvGrpSpPr>
        <p:grpSpPr>
          <a:xfrm>
            <a:off x="1962177" y="3067575"/>
            <a:ext cx="688368" cy="688368"/>
            <a:chOff x="7242071" y="1820434"/>
            <a:chExt cx="688368" cy="688368"/>
          </a:xfrm>
          <a:effectLst>
            <a:outerShdw algn="tl" blurRad="254000" dir="2700000" dist="63500" rotWithShape="0">
              <a:prstClr val="black">
                <a:alpha val="30000"/>
              </a:prstClr>
            </a:outerShdw>
          </a:effectLst>
        </p:grpSpPr>
        <p:sp>
          <p:nvSpPr>
            <p:cNvPr id="19" name="椭圆 18"/>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503020204020204" pitchFamily="34" typeface="微软雅黑"/>
              </a:endParaRPr>
            </a:p>
          </p:txBody>
        </p:sp>
        <p:sp>
          <p:nvSpPr>
            <p:cNvPr id="20" name="椭圆 19"/>
            <p:cNvSpPr/>
            <p:nvPr/>
          </p:nvSpPr>
          <p:spPr>
            <a:xfrm>
              <a:off x="7286625" y="1866019"/>
              <a:ext cx="608738" cy="608738"/>
            </a:xfrm>
            <a:prstGeom prst="ellipse">
              <a:avLst/>
            </a:prstGeom>
            <a:solidFill>
              <a:srgbClr val="333E51"/>
            </a:soli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1" name="组合 20"/>
          <p:cNvGrpSpPr/>
          <p:nvPr/>
        </p:nvGrpSpPr>
        <p:grpSpPr>
          <a:xfrm>
            <a:off x="1962177" y="4875311"/>
            <a:ext cx="688368" cy="688368"/>
            <a:chOff x="7242071" y="3488471"/>
            <a:chExt cx="688368" cy="688368"/>
          </a:xfrm>
          <a:effectLst>
            <a:outerShdw algn="tl" blurRad="254000" dir="2700000" dist="63500" rotWithShape="0">
              <a:prstClr val="black">
                <a:alpha val="30000"/>
              </a:prstClr>
            </a:outerShdw>
          </a:effectLst>
        </p:grpSpPr>
        <p:sp>
          <p:nvSpPr>
            <p:cNvPr id="22" name="椭圆 21"/>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503020204020204" pitchFamily="34" typeface="微软雅黑"/>
              </a:endParaRPr>
            </a:p>
          </p:txBody>
        </p:sp>
        <p:sp>
          <p:nvSpPr>
            <p:cNvPr id="23" name="椭圆 22"/>
            <p:cNvSpPr/>
            <p:nvPr/>
          </p:nvSpPr>
          <p:spPr>
            <a:xfrm>
              <a:off x="7286625" y="3534056"/>
              <a:ext cx="608738" cy="608738"/>
            </a:xfrm>
            <a:prstGeom prst="ellipse">
              <a:avLst/>
            </a:prstGeom>
            <a:solidFill>
              <a:srgbClr val="333E51"/>
            </a:soli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组合 30"/>
          <p:cNvGrpSpPr/>
          <p:nvPr/>
        </p:nvGrpSpPr>
        <p:grpSpPr>
          <a:xfrm>
            <a:off x="2873853" y="2985896"/>
            <a:ext cx="2967867" cy="1092608"/>
            <a:chOff x="8548025" y="1459078"/>
            <a:chExt cx="2967866" cy="1092606"/>
          </a:xfrm>
        </p:grpSpPr>
        <p:sp>
          <p:nvSpPr>
            <p:cNvPr id="32" name="矩形 31"/>
            <p:cNvSpPr/>
            <p:nvPr/>
          </p:nvSpPr>
          <p:spPr>
            <a:xfrm>
              <a:off x="8548025" y="1766855"/>
              <a:ext cx="2967866" cy="777240"/>
            </a:xfrm>
            <a:prstGeom prst="rect">
              <a:avLst/>
            </a:prstGeom>
          </p:spPr>
          <p:txBody>
            <a:bodyPr wrap="square">
              <a:spAutoFit/>
            </a:bodyPr>
            <a:lstStyle/>
            <a:p>
              <a:pPr algn="just">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a:t>
              </a:r>
            </a:p>
          </p:txBody>
        </p:sp>
        <p:sp>
          <p:nvSpPr>
            <p:cNvPr id="33" name="矩形 32"/>
            <p:cNvSpPr/>
            <p:nvPr/>
          </p:nvSpPr>
          <p:spPr>
            <a:xfrm>
              <a:off x="8548025" y="1459078"/>
              <a:ext cx="1627631" cy="335280"/>
            </a:xfrm>
            <a:prstGeom prst="rect">
              <a:avLst/>
            </a:prstGeom>
          </p:spPr>
          <p:txBody>
            <a:bodyPr wrap="square">
              <a:spAutoFit/>
            </a:bodyPr>
            <a:lstStyle/>
            <a:p>
              <a:r>
                <a:rPr altLang="en-US" b="1" lang="zh-CN" smtClean="0"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组合 36"/>
          <p:cNvGrpSpPr/>
          <p:nvPr/>
        </p:nvGrpSpPr>
        <p:grpSpPr>
          <a:xfrm>
            <a:off x="2873853" y="4800899"/>
            <a:ext cx="2854851" cy="1067793"/>
            <a:chOff x="8548025" y="1459078"/>
            <a:chExt cx="2854850" cy="1067792"/>
          </a:xfrm>
        </p:grpSpPr>
        <p:sp>
          <p:nvSpPr>
            <p:cNvPr id="38" name="矩形 37"/>
            <p:cNvSpPr/>
            <p:nvPr/>
          </p:nvSpPr>
          <p:spPr>
            <a:xfrm>
              <a:off x="8548026" y="1766855"/>
              <a:ext cx="2854850" cy="777240"/>
            </a:xfrm>
            <a:prstGeom prst="rect">
              <a:avLst/>
            </a:prstGeom>
          </p:spPr>
          <p:txBody>
            <a:bodyPr wrap="square">
              <a:spAutoFit/>
            </a:bodyPr>
            <a:lstStyle/>
            <a:p>
              <a:pPr algn="just">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a:t>
              </a:r>
            </a:p>
          </p:txBody>
        </p:sp>
        <p:sp>
          <p:nvSpPr>
            <p:cNvPr id="39" name="矩形 38"/>
            <p:cNvSpPr/>
            <p:nvPr/>
          </p:nvSpPr>
          <p:spPr>
            <a:xfrm>
              <a:off x="8548025" y="1459078"/>
              <a:ext cx="1627631" cy="335280"/>
            </a:xfrm>
            <a:prstGeom prst="rect">
              <a:avLst/>
            </a:prstGeom>
          </p:spPr>
          <p:txBody>
            <a:bodyPr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组合 43"/>
          <p:cNvGrpSpPr/>
          <p:nvPr/>
        </p:nvGrpSpPr>
        <p:grpSpPr>
          <a:xfrm>
            <a:off x="2130496" y="3230413"/>
            <a:ext cx="369488" cy="372593"/>
            <a:chOff x="5216526" y="1358901"/>
            <a:chExt cx="566738" cy="571500"/>
          </a:xfrm>
          <a:solidFill>
            <a:schemeClr val="bg1"/>
          </a:solidFill>
        </p:grpSpPr>
        <p:sp>
          <p:nvSpPr>
            <p:cNvPr id="45" name="Freeform 78"/>
            <p:cNvSpPr/>
            <p:nvPr/>
          </p:nvSpPr>
          <p:spPr bwMode="auto">
            <a:xfrm>
              <a:off x="5416551" y="1562101"/>
              <a:ext cx="366713" cy="368300"/>
            </a:xfrm>
            <a:custGeom>
              <a:gdLst>
                <a:gd fmla="*/ 27 w 97" name="T0"/>
                <a:gd fmla="*/ 26 h 98" name="T1"/>
                <a:gd fmla="*/ 26 w 97" name="T2"/>
                <a:gd fmla="*/ 27 h 98" name="T3"/>
                <a:gd fmla="*/ 0 w 97" name="T4"/>
                <a:gd fmla="*/ 90 h 98" name="T5"/>
                <a:gd fmla="*/ 0 w 97" name="T6"/>
                <a:gd fmla="*/ 91 h 98" name="T7"/>
                <a:gd fmla="*/ 1 w 97" name="T8"/>
                <a:gd fmla="*/ 93 h 98" name="T9"/>
                <a:gd fmla="*/ 53 w 97" name="T10"/>
                <a:gd fmla="*/ 89 h 98" name="T11"/>
                <a:gd fmla="*/ 89 w 97" name="T12"/>
                <a:gd fmla="*/ 51 h 98" name="T13"/>
                <a:gd fmla="*/ 92 w 97" name="T14"/>
                <a:gd fmla="*/ 2 h 98" name="T15"/>
                <a:gd fmla="*/ 91 w 97" name="T16"/>
                <a:gd fmla="*/ 1 h 98" name="T17"/>
                <a:gd fmla="*/ 89 w 97" name="T18"/>
                <a:gd fmla="*/ 1 h 98" name="T19"/>
                <a:gd fmla="*/ 27 w 97" name="T20"/>
                <a:gd fmla="*/ 26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97">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sp>
          <p:nvSpPr>
            <p:cNvPr id="46" name="Freeform 79"/>
            <p:cNvSpPr>
              <a:spLocks noEditPoints="1"/>
            </p:cNvSpPr>
            <p:nvPr/>
          </p:nvSpPr>
          <p:spPr bwMode="auto">
            <a:xfrm>
              <a:off x="5359401" y="1358901"/>
              <a:ext cx="385763" cy="263525"/>
            </a:xfrm>
            <a:custGeom>
              <a:gdLst>
                <a:gd fmla="*/ 41 w 102" name="T0"/>
                <a:gd fmla="*/ 69 h 70" name="T1"/>
                <a:gd fmla="*/ 100 w 102" name="T2"/>
                <a:gd fmla="*/ 45 h 70" name="T3"/>
                <a:gd fmla="*/ 101 w 102" name="T4"/>
                <a:gd fmla="*/ 43 h 70" name="T5"/>
                <a:gd fmla="*/ 101 w 102" name="T6"/>
                <a:gd fmla="*/ 42 h 70" name="T7"/>
                <a:gd fmla="*/ 65 w 102" name="T8"/>
                <a:gd fmla="*/ 9 h 70" name="T9"/>
                <a:gd fmla="*/ 1 w 102" name="T10"/>
                <a:gd fmla="*/ 13 h 70" name="T11"/>
                <a:gd fmla="*/ 0 w 102" name="T12"/>
                <a:gd fmla="*/ 14 h 70" name="T13"/>
                <a:gd fmla="*/ 0 w 102" name="T14"/>
                <a:gd fmla="*/ 14 h 70" name="T15"/>
                <a:gd fmla="*/ 0 w 102" name="T16"/>
                <a:gd fmla="*/ 16 h 70" name="T17"/>
                <a:gd fmla="*/ 38 w 102" name="T18"/>
                <a:gd fmla="*/ 68 h 70" name="T19"/>
                <a:gd fmla="*/ 41 w 102" name="T20"/>
                <a:gd fmla="*/ 69 h 70" name="T21"/>
                <a:gd fmla="*/ 43 w 102" name="T22"/>
                <a:gd fmla="*/ 56 h 70" name="T23"/>
                <a:gd fmla="*/ 16 w 102" name="T24"/>
                <a:gd fmla="*/ 19 h 70" name="T25"/>
                <a:gd fmla="*/ 32 w 102" name="T26"/>
                <a:gd fmla="*/ 15 h 70" name="T27"/>
                <a:gd fmla="*/ 61 w 102" name="T28"/>
                <a:gd fmla="*/ 20 h 70" name="T29"/>
                <a:gd fmla="*/ 79 w 102" name="T30"/>
                <a:gd fmla="*/ 31 h 70" name="T31"/>
                <a:gd fmla="*/ 85 w 102" name="T32"/>
                <a:gd fmla="*/ 38 h 70" name="T33"/>
                <a:gd fmla="*/ 43 w 102" name="T34"/>
                <a:gd fmla="*/ 56 h 70" name="T35"/>
                <a:gd fmla="*/ 43 w 102" name="T36"/>
                <a:gd fmla="*/ 56 h 70" name="T37"/>
                <a:gd fmla="*/ 43 w 102" name="T38"/>
                <a:gd fmla="*/ 56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102">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sp>
          <p:nvSpPr>
            <p:cNvPr id="47" name="Freeform 80"/>
            <p:cNvSpPr>
              <a:spLocks noEditPoints="1"/>
            </p:cNvSpPr>
            <p:nvPr/>
          </p:nvSpPr>
          <p:spPr bwMode="auto">
            <a:xfrm>
              <a:off x="5216526" y="1438276"/>
              <a:ext cx="260350" cy="450850"/>
            </a:xfrm>
            <a:custGeom>
              <a:gdLst>
                <a:gd fmla="*/ 43 w 69" name="T0"/>
                <a:gd fmla="*/ 118 h 120" name="T1"/>
                <a:gd fmla="*/ 68 w 69" name="T2"/>
                <a:gd fmla="*/ 57 h 120" name="T3"/>
                <a:gd fmla="*/ 68 w 69" name="T4"/>
                <a:gd fmla="*/ 55 h 120" name="T5"/>
                <a:gd fmla="*/ 29 w 69" name="T6"/>
                <a:gd fmla="*/ 1 h 120" name="T7"/>
                <a:gd fmla="*/ 28 w 69" name="T8"/>
                <a:gd fmla="*/ 0 h 120" name="T9"/>
                <a:gd fmla="*/ 26 w 69" name="T10"/>
                <a:gd fmla="*/ 1 h 120" name="T11"/>
                <a:gd fmla="*/ 8 w 69" name="T12"/>
                <a:gd fmla="*/ 27 h 120" name="T13"/>
                <a:gd fmla="*/ 6 w 69" name="T14"/>
                <a:gd fmla="*/ 80 h 120" name="T15"/>
                <a:gd fmla="*/ 40 w 69" name="T16"/>
                <a:gd fmla="*/ 119 h 120" name="T17"/>
                <a:gd fmla="*/ 42 w 69" name="T18"/>
                <a:gd fmla="*/ 120 h 120" name="T19"/>
                <a:gd fmla="*/ 43 w 69" name="T20"/>
                <a:gd fmla="*/ 118 h 120" name="T21"/>
                <a:gd fmla="*/ 43 w 69" name="T22"/>
                <a:gd fmla="*/ 118 h 120" name="T23"/>
                <a:gd fmla="*/ 43 w 69" name="T24"/>
                <a:gd fmla="*/ 118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69">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组合 47"/>
          <p:cNvGrpSpPr/>
          <p:nvPr/>
        </p:nvGrpSpPr>
        <p:grpSpPr>
          <a:xfrm>
            <a:off x="2087544" y="5026533"/>
            <a:ext cx="425379" cy="404679"/>
            <a:chOff x="6323014" y="4870451"/>
            <a:chExt cx="652463" cy="620713"/>
          </a:xfrm>
          <a:solidFill>
            <a:schemeClr val="bg1"/>
          </a:solidFill>
        </p:grpSpPr>
        <p:sp>
          <p:nvSpPr>
            <p:cNvPr id="49" name="Freeform 81"/>
            <p:cNvSpPr/>
            <p:nvPr/>
          </p:nvSpPr>
          <p:spPr bwMode="auto">
            <a:xfrm>
              <a:off x="6789739" y="4870451"/>
              <a:ext cx="185738" cy="185738"/>
            </a:xfrm>
            <a:custGeom>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sp>
          <p:nvSpPr>
            <p:cNvPr id="50" name="Freeform 82"/>
            <p:cNvSpPr>
              <a:spLocks noEditPoints="1"/>
            </p:cNvSpPr>
            <p:nvPr/>
          </p:nvSpPr>
          <p:spPr bwMode="auto">
            <a:xfrm>
              <a:off x="6364289" y="4924426"/>
              <a:ext cx="554038" cy="566738"/>
            </a:xfrm>
            <a:custGeom>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sp>
          <p:nvSpPr>
            <p:cNvPr id="51" name="Freeform 83"/>
            <p:cNvSpPr/>
            <p:nvPr/>
          </p:nvSpPr>
          <p:spPr bwMode="auto">
            <a:xfrm>
              <a:off x="6534151" y="5092701"/>
              <a:ext cx="131763" cy="236538"/>
            </a:xfrm>
            <a:custGeom>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sp>
          <p:nvSpPr>
            <p:cNvPr id="52" name="Freeform 84"/>
            <p:cNvSpPr/>
            <p:nvPr/>
          </p:nvSpPr>
          <p:spPr bwMode="auto">
            <a:xfrm>
              <a:off x="6323014" y="4870451"/>
              <a:ext cx="184150" cy="185738"/>
            </a:xfrm>
            <a:custGeom>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503020204020204" pitchFamily="34" typeface="微软雅黑"/>
              </a:endParaRPr>
            </a:p>
          </p:txBody>
        </p:sp>
      </p:grpSp>
      <p:grpSp>
        <p:nvGrpSpPr>
          <p:cNvPr id="3" name="组合 2"/>
          <p:cNvGrpSpPr/>
          <p:nvPr/>
        </p:nvGrpSpPr>
        <p:grpSpPr>
          <a:xfrm>
            <a:off x="6997699" y="2212866"/>
            <a:ext cx="4521457" cy="4645134"/>
            <a:chOff x="6997699" y="2212866"/>
            <a:chExt cx="4521457" cy="4645134"/>
          </a:xfrm>
        </p:grpSpPr>
        <p:pic>
          <p:nvPicPr>
            <p:cNvPr id="13" name="H0009(S3).png"/>
            <p:cNvPicPr>
              <a:picLocks noChangeArrowheads="1" noChangeAspect="1"/>
            </p:cNvPicPr>
            <p:nvPr/>
          </p:nvPicPr>
          <p:blipFill>
            <a:blip r:embed="rId3">
              <a:extLst>
                <a:ext uri="{28A0092B-C50C-407E-A947-70E740481C1C}">
                  <a14:useLocalDpi val="0"/>
                </a:ext>
              </a:extLst>
            </a:blip>
            <a:stretch>
              <a:fillRect/>
            </a:stretch>
          </p:blipFill>
          <p:spPr bwMode="auto">
            <a:xfrm>
              <a:off x="6997699" y="2212866"/>
              <a:ext cx="4521457" cy="464513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sp>
          <p:nvSpPr>
            <p:cNvPr id="2" name="矩形 1"/>
            <p:cNvSpPr/>
            <p:nvPr/>
          </p:nvSpPr>
          <p:spPr>
            <a:xfrm>
              <a:off x="7552093" y="2549989"/>
              <a:ext cx="1655407" cy="292599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grpSp>
      <p:grpSp>
        <p:nvGrpSpPr>
          <p:cNvPr id="53" name="组合 52"/>
          <p:cNvGrpSpPr/>
          <p:nvPr/>
        </p:nvGrpSpPr>
        <p:grpSpPr>
          <a:xfrm>
            <a:off x="3728246" y="609252"/>
            <a:ext cx="4056854" cy="1657100"/>
            <a:chOff x="3728246" y="609252"/>
            <a:chExt cx="4056854" cy="1657100"/>
          </a:xfrm>
        </p:grpSpPr>
        <p:sp>
          <p:nvSpPr>
            <p:cNvPr id="54"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营销网络</a:t>
              </a:r>
            </a:p>
            <a:p>
              <a:pPr lvl="0">
                <a:defRPr/>
              </a:pPr>
              <a:r>
                <a:rPr altLang="en-US" b="0" lang="zh-CN">
                  <a:solidFill>
                    <a:schemeClr val="bg1"/>
                  </a:solidFill>
                  <a:latin typeface="Microsoft YaHei"/>
                  <a:ea typeface="Microsoft YaHei"/>
                  <a:sym typeface="+mn-lt"/>
                </a:rPr>
                <a:t>COMPANY PROFILE</a:t>
              </a:r>
            </a:p>
          </p:txBody>
        </p:sp>
        <p:cxnSp>
          <p:nvCxnSpPr>
            <p:cNvPr id="55" name="直接连接符 5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22296326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175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id="15" nodeType="withEffect" presetClass="entr" presetID="53" presetSubtype="0">
                                  <p:stCondLst>
                                    <p:cond delay="175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par>
                                <p:cTn fill="hold" id="20" nodeType="withEffect" presetClass="entr" presetID="53" presetSubtype="0">
                                  <p:stCondLst>
                                    <p:cond delay="225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Effect filter="fade" transition="in">
                                      <p:cBhvr>
                                        <p:cTn dur="500" id="24"/>
                                        <p:tgtEl>
                                          <p:spTgt spid="44"/>
                                        </p:tgtEl>
                                      </p:cBhvr>
                                    </p:animEffect>
                                  </p:childTnLst>
                                </p:cTn>
                              </p:par>
                              <p:par>
                                <p:cTn fill="hold" id="25" nodeType="withEffect" presetClass="entr" presetID="53" presetSubtype="0">
                                  <p:stCondLst>
                                    <p:cond delay="2250"/>
                                  </p:stCondLst>
                                  <p:childTnLst>
                                    <p:set>
                                      <p:cBhvr>
                                        <p:cTn dur="1" fill="hold" id="26">
                                          <p:stCondLst>
                                            <p:cond delay="0"/>
                                          </p:stCondLst>
                                        </p:cTn>
                                        <p:tgtEl>
                                          <p:spTgt spid="48"/>
                                        </p:tgtEl>
                                        <p:attrNameLst>
                                          <p:attrName>style.visibility</p:attrName>
                                        </p:attrNameLst>
                                      </p:cBhvr>
                                      <p:to>
                                        <p:strVal val="visible"/>
                                      </p:to>
                                    </p:set>
                                    <p:anim calcmode="lin" valueType="num">
                                      <p:cBhvr>
                                        <p:cTn dur="500" fill="hold" id="27"/>
                                        <p:tgtEl>
                                          <p:spTgt spid="48"/>
                                        </p:tgtEl>
                                        <p:attrNameLst>
                                          <p:attrName>ppt_w</p:attrName>
                                        </p:attrNameLst>
                                      </p:cBhvr>
                                      <p:tavLst>
                                        <p:tav tm="0">
                                          <p:val>
                                            <p:fltVal val="0"/>
                                          </p:val>
                                        </p:tav>
                                        <p:tav tm="100000">
                                          <p:val>
                                            <p:strVal val="#ppt_w"/>
                                          </p:val>
                                        </p:tav>
                                      </p:tavLst>
                                    </p:anim>
                                    <p:anim calcmode="lin" valueType="num">
                                      <p:cBhvr>
                                        <p:cTn dur="500" fill="hold" id="28"/>
                                        <p:tgtEl>
                                          <p:spTgt spid="48"/>
                                        </p:tgtEl>
                                        <p:attrNameLst>
                                          <p:attrName>ppt_h</p:attrName>
                                        </p:attrNameLst>
                                      </p:cBhvr>
                                      <p:tavLst>
                                        <p:tav tm="0">
                                          <p:val>
                                            <p:fltVal val="0"/>
                                          </p:val>
                                        </p:tav>
                                        <p:tav tm="100000">
                                          <p:val>
                                            <p:strVal val="#ppt_h"/>
                                          </p:val>
                                        </p:tav>
                                      </p:tavLst>
                                    </p:anim>
                                    <p:animEffect filter="fade" transition="in">
                                      <p:cBhvr>
                                        <p:cTn dur="500" id="29"/>
                                        <p:tgtEl>
                                          <p:spTgt spid="48"/>
                                        </p:tgtEl>
                                      </p:cBhvr>
                                    </p:animEffect>
                                  </p:childTnLst>
                                </p:cTn>
                              </p:par>
                              <p:par>
                                <p:cTn fill="hold" id="30" nodeType="withEffect" presetClass="entr" presetID="22" presetSubtype="8">
                                  <p:stCondLst>
                                    <p:cond delay="2250"/>
                                  </p:stCondLst>
                                  <p:childTnLst>
                                    <p:set>
                                      <p:cBhvr>
                                        <p:cTn dur="1" fill="hold" id="31">
                                          <p:stCondLst>
                                            <p:cond delay="0"/>
                                          </p:stCondLst>
                                        </p:cTn>
                                        <p:tgtEl>
                                          <p:spTgt spid="31"/>
                                        </p:tgtEl>
                                        <p:attrNameLst>
                                          <p:attrName>style.visibility</p:attrName>
                                        </p:attrNameLst>
                                      </p:cBhvr>
                                      <p:to>
                                        <p:strVal val="visible"/>
                                      </p:to>
                                    </p:set>
                                    <p:animEffect filter="wipe(left)" transition="in">
                                      <p:cBhvr>
                                        <p:cTn dur="500" id="32"/>
                                        <p:tgtEl>
                                          <p:spTgt spid="31"/>
                                        </p:tgtEl>
                                      </p:cBhvr>
                                    </p:animEffect>
                                  </p:childTnLst>
                                </p:cTn>
                              </p:par>
                              <p:par>
                                <p:cTn fill="hold" id="33" nodeType="withEffect" presetClass="entr" presetID="22" presetSubtype="8">
                                  <p:stCondLst>
                                    <p:cond delay="2250"/>
                                  </p:stCondLst>
                                  <p:childTnLst>
                                    <p:set>
                                      <p:cBhvr>
                                        <p:cTn dur="1" fill="hold" id="34">
                                          <p:stCondLst>
                                            <p:cond delay="0"/>
                                          </p:stCondLst>
                                        </p:cTn>
                                        <p:tgtEl>
                                          <p:spTgt spid="37"/>
                                        </p:tgtEl>
                                        <p:attrNameLst>
                                          <p:attrName>style.visibility</p:attrName>
                                        </p:attrNameLst>
                                      </p:cBhvr>
                                      <p:to>
                                        <p:strVal val="visible"/>
                                      </p:to>
                                    </p:set>
                                    <p:animEffect filter="wipe(left)" transition="in">
                                      <p:cBhvr>
                                        <p:cTn dur="500" id="35"/>
                                        <p:tgtEl>
                                          <p:spTgt spid="37"/>
                                        </p:tgtEl>
                                      </p:cBhvr>
                                    </p:animEffect>
                                  </p:childTnLst>
                                </p:cTn>
                              </p:par>
                              <p:par>
                                <p:cTn fill="hold" grpId="0" id="36" nodeType="withEffect" presetClass="entr" presetID="2" presetSubtype="1">
                                  <p:stCondLst>
                                    <p:cond delay="0"/>
                                  </p:stCondLst>
                                  <p:childTnLst>
                                    <p:set>
                                      <p:cBhvr>
                                        <p:cTn dur="1" fill="hold" id="37">
                                          <p:stCondLst>
                                            <p:cond delay="0"/>
                                          </p:stCondLst>
                                        </p:cTn>
                                        <p:tgtEl>
                                          <p:spTgt spid="59"/>
                                        </p:tgtEl>
                                        <p:attrNameLst>
                                          <p:attrName>style.visibility</p:attrName>
                                        </p:attrNameLst>
                                      </p:cBhvr>
                                      <p:to>
                                        <p:strVal val="visible"/>
                                      </p:to>
                                    </p:set>
                                    <p:anim calcmode="lin" valueType="num">
                                      <p:cBhvr additive="base">
                                        <p:cTn dur="750" fill="hold" id="38"/>
                                        <p:tgtEl>
                                          <p:spTgt spid="59"/>
                                        </p:tgtEl>
                                        <p:attrNameLst>
                                          <p:attrName>ppt_x</p:attrName>
                                        </p:attrNameLst>
                                      </p:cBhvr>
                                      <p:tavLst>
                                        <p:tav tm="0">
                                          <p:val>
                                            <p:strVal val="#ppt_x"/>
                                          </p:val>
                                        </p:tav>
                                        <p:tav tm="100000">
                                          <p:val>
                                            <p:strVal val="#ppt_x"/>
                                          </p:val>
                                        </p:tav>
                                      </p:tavLst>
                                    </p:anim>
                                    <p:anim calcmode="lin" valueType="num">
                                      <p:cBhvr additive="base">
                                        <p:cTn dur="750" fill="hold" id="39"/>
                                        <p:tgtEl>
                                          <p:spTgt spid="59"/>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1">
                                  <p:stCondLst>
                                    <p:cond delay="0"/>
                                  </p:stCondLst>
                                  <p:childTnLst>
                                    <p:set>
                                      <p:cBhvr>
                                        <p:cTn dur="1" fill="hold" id="41">
                                          <p:stCondLst>
                                            <p:cond delay="0"/>
                                          </p:stCondLst>
                                        </p:cTn>
                                        <p:tgtEl>
                                          <p:spTgt spid="60"/>
                                        </p:tgtEl>
                                        <p:attrNameLst>
                                          <p:attrName>style.visibility</p:attrName>
                                        </p:attrNameLst>
                                      </p:cBhvr>
                                      <p:to>
                                        <p:strVal val="visible"/>
                                      </p:to>
                                    </p:set>
                                    <p:anim calcmode="lin" valueType="num">
                                      <p:cBhvr additive="base">
                                        <p:cTn dur="750" fill="hold" id="42"/>
                                        <p:tgtEl>
                                          <p:spTgt spid="60"/>
                                        </p:tgtEl>
                                        <p:attrNameLst>
                                          <p:attrName>ppt_x</p:attrName>
                                        </p:attrNameLst>
                                      </p:cBhvr>
                                      <p:tavLst>
                                        <p:tav tm="0">
                                          <p:val>
                                            <p:strVal val="#ppt_x"/>
                                          </p:val>
                                        </p:tav>
                                        <p:tav tm="100000">
                                          <p:val>
                                            <p:strVal val="#ppt_x"/>
                                          </p:val>
                                        </p:tav>
                                      </p:tavLst>
                                    </p:anim>
                                    <p:anim calcmode="lin" valueType="num">
                                      <p:cBhvr additive="base">
                                        <p:cTn dur="750" fill="hold" id="43"/>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5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矩形 42"/>
          <p:cNvSpPr/>
          <p:nvPr/>
        </p:nvSpPr>
        <p:spPr>
          <a:xfrm flipH="1">
            <a:off x="2767080" y="2730501"/>
            <a:ext cx="8025479" cy="364490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47" name="Subtitle 2">
            <a:extLst>
              <a:ext uri="{FF2B5EF4-FFF2-40B4-BE49-F238E27FC236}">
                <a16:creationId xmlns:a16="http://schemas.microsoft.com/office/drawing/2014/main" id="{5EBA0864-FF05-4706-9320-289A1E0DF780}"/>
              </a:ext>
            </a:extLst>
          </p:cNvPr>
          <p:cNvSpPr txBox="1"/>
          <p:nvPr/>
        </p:nvSpPr>
        <p:spPr>
          <a:xfrm>
            <a:off x="8344115" y="3929704"/>
            <a:ext cx="2122836" cy="56594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a:t>
            </a:r>
          </a:p>
        </p:txBody>
      </p:sp>
      <p:sp>
        <p:nvSpPr>
          <p:cNvPr id="48" name="TextBox 35">
            <a:extLst>
              <a:ext uri="{FF2B5EF4-FFF2-40B4-BE49-F238E27FC236}">
                <a16:creationId xmlns:a16="http://schemas.microsoft.com/office/drawing/2014/main" id="{78A5AE7C-EF04-414A-8168-BCA557CFBD2F}"/>
              </a:ext>
            </a:extLst>
          </p:cNvPr>
          <p:cNvSpPr txBox="1"/>
          <p:nvPr/>
        </p:nvSpPr>
        <p:spPr>
          <a:xfrm>
            <a:off x="8663462" y="3701557"/>
            <a:ext cx="1402080" cy="335280"/>
          </a:xfrm>
          <a:prstGeom prst="rect">
            <a:avLst/>
          </a:prstGeom>
          <a:noFill/>
        </p:spPr>
        <p:txBody>
          <a:bodyPr anchor="ctr" anchorCtr="0"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sp>
        <p:nvSpPr>
          <p:cNvPr id="49" name="Subtitle 2">
            <a:extLst>
              <a:ext uri="{FF2B5EF4-FFF2-40B4-BE49-F238E27FC236}">
                <a16:creationId xmlns:a16="http://schemas.microsoft.com/office/drawing/2014/main" id="{3291A761-0F76-437D-98EF-E0841DE76C4F}"/>
              </a:ext>
            </a:extLst>
          </p:cNvPr>
          <p:cNvSpPr txBox="1"/>
          <p:nvPr/>
        </p:nvSpPr>
        <p:spPr>
          <a:xfrm>
            <a:off x="8365270" y="5629966"/>
            <a:ext cx="2122836" cy="56594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a:t>
            </a:r>
          </a:p>
        </p:txBody>
      </p:sp>
      <p:sp>
        <p:nvSpPr>
          <p:cNvPr id="50" name="TextBox 54">
            <a:extLst>
              <a:ext uri="{FF2B5EF4-FFF2-40B4-BE49-F238E27FC236}">
                <a16:creationId xmlns:a16="http://schemas.microsoft.com/office/drawing/2014/main" id="{BEF5FB0D-204D-45EC-9D8E-5677F47E5C86}"/>
              </a:ext>
            </a:extLst>
          </p:cNvPr>
          <p:cNvSpPr txBox="1"/>
          <p:nvPr/>
        </p:nvSpPr>
        <p:spPr>
          <a:xfrm>
            <a:off x="8701862" y="5401819"/>
            <a:ext cx="1402080" cy="335280"/>
          </a:xfrm>
          <a:prstGeom prst="rect">
            <a:avLst/>
          </a:prstGeom>
          <a:noFill/>
        </p:spPr>
        <p:txBody>
          <a:bodyPr anchor="ctr" anchorCtr="0"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sp>
        <p:nvSpPr>
          <p:cNvPr id="51" name="Subtitle 2">
            <a:extLst>
              <a:ext uri="{FF2B5EF4-FFF2-40B4-BE49-F238E27FC236}">
                <a16:creationId xmlns:a16="http://schemas.microsoft.com/office/drawing/2014/main" id="{D6E47315-DF53-4717-B7ED-4C84322EEFF2}"/>
              </a:ext>
            </a:extLst>
          </p:cNvPr>
          <p:cNvSpPr txBox="1"/>
          <p:nvPr/>
        </p:nvSpPr>
        <p:spPr>
          <a:xfrm>
            <a:off x="5421408" y="3929704"/>
            <a:ext cx="2122836" cy="56594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a:t>
            </a:r>
          </a:p>
        </p:txBody>
      </p:sp>
      <p:sp>
        <p:nvSpPr>
          <p:cNvPr id="52" name="TextBox 57">
            <a:extLst>
              <a:ext uri="{FF2B5EF4-FFF2-40B4-BE49-F238E27FC236}">
                <a16:creationId xmlns:a16="http://schemas.microsoft.com/office/drawing/2014/main" id="{0726B19B-08E5-46BC-BF3C-9E1B25F67C22}"/>
              </a:ext>
            </a:extLst>
          </p:cNvPr>
          <p:cNvSpPr txBox="1"/>
          <p:nvPr/>
        </p:nvSpPr>
        <p:spPr>
          <a:xfrm>
            <a:off x="5771628" y="3704122"/>
            <a:ext cx="1402080" cy="335280"/>
          </a:xfrm>
          <a:prstGeom prst="rect">
            <a:avLst/>
          </a:prstGeom>
          <a:noFill/>
        </p:spPr>
        <p:txBody>
          <a:bodyPr anchor="ctr" anchorCtr="0"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grpSp>
        <p:nvGrpSpPr>
          <p:cNvPr id="53" name="组合 52">
            <a:extLst>
              <a:ext uri="{FF2B5EF4-FFF2-40B4-BE49-F238E27FC236}">
                <a16:creationId xmlns:a16="http://schemas.microsoft.com/office/drawing/2014/main" id="{F77E189B-A06F-456E-A048-821785C8CC01}"/>
              </a:ext>
            </a:extLst>
          </p:cNvPr>
          <p:cNvGrpSpPr/>
          <p:nvPr/>
        </p:nvGrpSpPr>
        <p:grpSpPr>
          <a:xfrm>
            <a:off x="6202254" y="3059964"/>
            <a:ext cx="561144" cy="561144"/>
            <a:chOff x="1517561" y="4445332"/>
            <a:chExt cx="561144" cy="561144"/>
          </a:xfrm>
          <a:effectLst>
            <a:outerShdw algn="tl" blurRad="254000" dir="2700000" dist="63500" rotWithShape="0">
              <a:prstClr val="black">
                <a:alpha val="30000"/>
              </a:prstClr>
            </a:outerShdw>
          </a:effectLst>
        </p:grpSpPr>
        <p:sp>
          <p:nvSpPr>
            <p:cNvPr id="54" name="Oval 58">
              <a:extLst>
                <a:ext uri="{FF2B5EF4-FFF2-40B4-BE49-F238E27FC236}">
                  <a16:creationId xmlns:a16="http://schemas.microsoft.com/office/drawing/2014/main" id="{69E56638-C30A-4F91-AD15-AFD764299F28}"/>
                </a:ext>
              </a:extLst>
            </p:cNvPr>
            <p:cNvSpPr/>
            <p:nvPr/>
          </p:nvSpPr>
          <p:spPr>
            <a:xfrm>
              <a:off x="1517561" y="4445332"/>
              <a:ext cx="561144" cy="561144"/>
            </a:xfrm>
            <a:prstGeom prst="ellipse">
              <a:avLst/>
            </a:prstGeom>
            <a:solidFill>
              <a:srgbClr val="2077B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typeface="Lato Light"/>
                <a:ea charset="-122" panose="02010600030101010101" pitchFamily="2" typeface="等线"/>
                <a:cs typeface="+mn-cs"/>
              </a:endParaRPr>
            </a:p>
          </p:txBody>
        </p:sp>
        <p:sp>
          <p:nvSpPr>
            <p:cNvPr id="55" name="Shape 2579">
              <a:extLst>
                <a:ext uri="{FF2B5EF4-FFF2-40B4-BE49-F238E27FC236}">
                  <a16:creationId xmlns:a16="http://schemas.microsoft.com/office/drawing/2014/main" id="{A7C03169-80B8-4A48-9BAE-1296B4488B44}"/>
                </a:ext>
              </a:extLst>
            </p:cNvPr>
            <p:cNvSpPr/>
            <p:nvPr/>
          </p:nvSpPr>
          <p:spPr>
            <a:xfrm>
              <a:off x="1669714" y="4579129"/>
              <a:ext cx="279328" cy="279328"/>
            </a:xfrm>
            <a:custGeom>
              <a:cxnLst>
                <a:cxn ang="0">
                  <a:pos x="wd2" y="hd2"/>
                </a:cxn>
                <a:cxn ang="5400000">
                  <a:pos x="wd2" y="hd2"/>
                </a:cxn>
                <a:cxn ang="10800000">
                  <a:pos x="wd2" y="hd2"/>
                </a:cxn>
                <a:cxn ang="16200000">
                  <a:pos x="wd2" y="hd2"/>
                </a:cxn>
              </a:cxnLst>
              <a:rect b="b" l="0" r="r" t="0"/>
              <a:pathLst>
                <a:path extrusionOk="0" h="21600" w="2160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FFFFFF"/>
            </a:solidFill>
            <a:ln w="12700">
              <a:miter lim="400000"/>
            </a:ln>
          </p:spPr>
          <p:txBody>
            <a:bodyPr anchor="ctr" bIns="19045" lIns="19045" rIns="19045" tIns="19045"/>
            <a:lstStyle/>
            <a:p>
              <a:pPr defTabSz="228532" eaLnBrk="1" fontAlgn="auto" hangingPunct="1" indent="0" latinLnBrk="0" lvl="0" marL="0" marR="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ea charset="0" typeface="Source Sans Pro Light"/>
                <a:cs charset="0" typeface="Source Sans Pro Light"/>
                <a:sym typeface="Gill Sans"/>
              </a:endParaRPr>
            </a:p>
          </p:txBody>
        </p:sp>
      </p:grpSp>
      <p:grpSp>
        <p:nvGrpSpPr>
          <p:cNvPr id="56" name="组合 55">
            <a:extLst>
              <a:ext uri="{FF2B5EF4-FFF2-40B4-BE49-F238E27FC236}">
                <a16:creationId xmlns:a16="http://schemas.microsoft.com/office/drawing/2014/main" id="{5035F6A5-E805-4972-ADCD-AEE1A164732E}"/>
              </a:ext>
            </a:extLst>
          </p:cNvPr>
          <p:cNvGrpSpPr/>
          <p:nvPr/>
        </p:nvGrpSpPr>
        <p:grpSpPr>
          <a:xfrm>
            <a:off x="9124962" y="3059964"/>
            <a:ext cx="561144" cy="561144"/>
            <a:chOff x="4440269" y="4445332"/>
            <a:chExt cx="561144" cy="561144"/>
          </a:xfrm>
          <a:effectLst>
            <a:outerShdw algn="tl" blurRad="254000" dir="2700000" dist="63500" rotWithShape="0">
              <a:prstClr val="black">
                <a:alpha val="30000"/>
              </a:prstClr>
            </a:outerShdw>
          </a:effectLst>
        </p:grpSpPr>
        <p:sp>
          <p:nvSpPr>
            <p:cNvPr id="57" name="Oval 52">
              <a:extLst>
                <a:ext uri="{FF2B5EF4-FFF2-40B4-BE49-F238E27FC236}">
                  <a16:creationId xmlns:a16="http://schemas.microsoft.com/office/drawing/2014/main" id="{009AD607-0187-4C20-8B32-70A7CDD4CCAA}"/>
                </a:ext>
              </a:extLst>
            </p:cNvPr>
            <p:cNvSpPr/>
            <p:nvPr/>
          </p:nvSpPr>
          <p:spPr>
            <a:xfrm>
              <a:off x="4440269" y="4445332"/>
              <a:ext cx="561144" cy="561144"/>
            </a:xfrm>
            <a:prstGeom prst="ellipse">
              <a:avLst/>
            </a:prstGeom>
            <a:solidFill>
              <a:schemeClr val="bg1"/>
            </a:solidFill>
            <a:ln algn="ctr" cap="flat" cmpd="sng" w="12700">
              <a:noFill/>
              <a:prstDash val="solid"/>
              <a:miter lim="800000"/>
            </a:ln>
            <a:effectLst>
              <a:outerShdw blurRad="50800" dir="16200000" dist="38100" rotWithShape="0">
                <a:prstClr val="black">
                  <a:alpha val="7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typeface="Lato Light"/>
                <a:ea charset="-122" panose="02010600030101010101" pitchFamily="2" typeface="等线"/>
                <a:cs typeface="+mn-cs"/>
              </a:endParaRPr>
            </a:p>
          </p:txBody>
        </p:sp>
        <p:sp>
          <p:nvSpPr>
            <p:cNvPr id="58" name="Shape 2629">
              <a:extLst>
                <a:ext uri="{FF2B5EF4-FFF2-40B4-BE49-F238E27FC236}">
                  <a16:creationId xmlns:a16="http://schemas.microsoft.com/office/drawing/2014/main" id="{2A97184E-D2FD-42B3-8A6A-6A1C1AC82E53}"/>
                </a:ext>
              </a:extLst>
            </p:cNvPr>
            <p:cNvSpPr/>
            <p:nvPr/>
          </p:nvSpPr>
          <p:spPr>
            <a:xfrm>
              <a:off x="4581139" y="4588693"/>
              <a:ext cx="279405" cy="279328"/>
            </a:xfrm>
            <a:custGeom>
              <a:cxnLst>
                <a:cxn ang="0">
                  <a:pos x="wd2" y="hd2"/>
                </a:cxn>
                <a:cxn ang="5400000">
                  <a:pos x="wd2" y="hd2"/>
                </a:cxn>
                <a:cxn ang="10800000">
                  <a:pos x="wd2" y="hd2"/>
                </a:cxn>
                <a:cxn ang="16200000">
                  <a:pos x="wd2" y="hd2"/>
                </a:cxn>
              </a:cxnLst>
              <a:rect b="b" l="0" r="r" t="0"/>
              <a:pathLst>
                <a:path extrusionOk="0" h="21600" w="2160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333E51"/>
            </a:solidFill>
            <a:ln w="12700">
              <a:miter lim="400000"/>
            </a:ln>
          </p:spPr>
          <p:txBody>
            <a:bodyPr anchor="ctr" bIns="19045" lIns="19045" rIns="19045" tIns="19045"/>
            <a:lstStyle/>
            <a:p>
              <a:pPr defTabSz="228532" eaLnBrk="1" fontAlgn="auto" hangingPunct="1" indent="0" latinLnBrk="0" lvl="0" marL="0" marR="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ea charset="0" typeface="Source Sans Pro Light"/>
                <a:cs charset="0" typeface="Source Sans Pro Light"/>
                <a:sym typeface="Gill Sans"/>
              </a:endParaRPr>
            </a:p>
          </p:txBody>
        </p:sp>
      </p:grpSp>
      <p:sp>
        <p:nvSpPr>
          <p:cNvPr id="59" name="Subtitle 2">
            <a:extLst>
              <a:ext uri="{FF2B5EF4-FFF2-40B4-BE49-F238E27FC236}">
                <a16:creationId xmlns:a16="http://schemas.microsoft.com/office/drawing/2014/main" id="{37FF92EF-91D3-4FF3-99DB-B01638E1999B}"/>
              </a:ext>
            </a:extLst>
          </p:cNvPr>
          <p:cNvSpPr txBox="1"/>
          <p:nvPr/>
        </p:nvSpPr>
        <p:spPr>
          <a:xfrm>
            <a:off x="5400901" y="5629966"/>
            <a:ext cx="2122836" cy="56594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a:t>
            </a:r>
          </a:p>
        </p:txBody>
      </p:sp>
      <p:sp>
        <p:nvSpPr>
          <p:cNvPr id="60" name="TextBox 62">
            <a:extLst>
              <a:ext uri="{FF2B5EF4-FFF2-40B4-BE49-F238E27FC236}">
                <a16:creationId xmlns:a16="http://schemas.microsoft.com/office/drawing/2014/main" id="{5811AC2F-1F16-4875-A250-F0AB1AE2ADE1}"/>
              </a:ext>
            </a:extLst>
          </p:cNvPr>
          <p:cNvSpPr txBox="1"/>
          <p:nvPr/>
        </p:nvSpPr>
        <p:spPr>
          <a:xfrm>
            <a:off x="5736694" y="5402472"/>
            <a:ext cx="1402080" cy="335280"/>
          </a:xfrm>
          <a:prstGeom prst="rect">
            <a:avLst/>
          </a:prstGeom>
          <a:noFill/>
        </p:spPr>
        <p:txBody>
          <a:bodyPr anchor="ctr" anchorCtr="0"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cs charset="0" panose="020b0402040204020203" pitchFamily="34" typeface="Segoe UI Semilight"/>
              </a:rPr>
              <a:t>网络营销方式</a:t>
            </a:r>
          </a:p>
        </p:txBody>
      </p:sp>
      <p:grpSp>
        <p:nvGrpSpPr>
          <p:cNvPr id="61" name="组合 60">
            <a:extLst>
              <a:ext uri="{FF2B5EF4-FFF2-40B4-BE49-F238E27FC236}">
                <a16:creationId xmlns:a16="http://schemas.microsoft.com/office/drawing/2014/main" id="{39959373-FD07-4DC6-96C3-3563AA531979}"/>
              </a:ext>
            </a:extLst>
          </p:cNvPr>
          <p:cNvGrpSpPr/>
          <p:nvPr/>
        </p:nvGrpSpPr>
        <p:grpSpPr>
          <a:xfrm>
            <a:off x="6181747" y="4760226"/>
            <a:ext cx="561144" cy="561144"/>
            <a:chOff x="7387284" y="4445332"/>
            <a:chExt cx="561144" cy="561144"/>
          </a:xfrm>
          <a:effectLst>
            <a:outerShdw algn="tl" blurRad="254000" dir="2700000" dist="63500" rotWithShape="0">
              <a:prstClr val="black">
                <a:alpha val="30000"/>
              </a:prstClr>
            </a:outerShdw>
          </a:effectLst>
        </p:grpSpPr>
        <p:sp>
          <p:nvSpPr>
            <p:cNvPr id="62" name="Oval 63">
              <a:extLst>
                <a:ext uri="{FF2B5EF4-FFF2-40B4-BE49-F238E27FC236}">
                  <a16:creationId xmlns:a16="http://schemas.microsoft.com/office/drawing/2014/main" id="{C62BD0F4-DD08-471B-887F-F339179616BA}"/>
                </a:ext>
              </a:extLst>
            </p:cNvPr>
            <p:cNvSpPr/>
            <p:nvPr/>
          </p:nvSpPr>
          <p:spPr>
            <a:xfrm>
              <a:off x="7387284" y="4445332"/>
              <a:ext cx="561144" cy="561144"/>
            </a:xfrm>
            <a:prstGeom prst="ellipse">
              <a:avLst/>
            </a:prstGeom>
            <a:solidFill>
              <a:schemeClr val="bg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typeface="Lato Light"/>
                <a:ea charset="-122" panose="02010600030101010101" pitchFamily="2" typeface="等线"/>
                <a:cs typeface="+mn-cs"/>
              </a:endParaRPr>
            </a:p>
          </p:txBody>
        </p:sp>
        <p:sp>
          <p:nvSpPr>
            <p:cNvPr id="63" name="Shape 2633">
              <a:extLst>
                <a:ext uri="{FF2B5EF4-FFF2-40B4-BE49-F238E27FC236}">
                  <a16:creationId xmlns:a16="http://schemas.microsoft.com/office/drawing/2014/main" id="{63CA4084-3F2A-46DB-8FC6-28C240826035}"/>
                </a:ext>
              </a:extLst>
            </p:cNvPr>
            <p:cNvSpPr/>
            <p:nvPr/>
          </p:nvSpPr>
          <p:spPr>
            <a:xfrm>
              <a:off x="7528192" y="4588693"/>
              <a:ext cx="279328" cy="279328"/>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333E51"/>
            </a:solidFill>
            <a:ln w="12700">
              <a:miter lim="400000"/>
            </a:ln>
          </p:spPr>
          <p:txBody>
            <a:bodyPr anchor="ctr" bIns="19045" lIns="19045" rIns="19045" tIns="19045"/>
            <a:lstStyle/>
            <a:p>
              <a:pPr defTabSz="228532" eaLnBrk="1" fontAlgn="auto" hangingPunct="1" indent="0" latinLnBrk="0" lvl="0" marL="0" marR="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ea charset="0" typeface="Source Sans Pro Light"/>
                <a:cs charset="0" typeface="Source Sans Pro Light"/>
                <a:sym typeface="Gill Sans"/>
              </a:endParaRPr>
            </a:p>
          </p:txBody>
        </p:sp>
      </p:grpSp>
      <p:grpSp>
        <p:nvGrpSpPr>
          <p:cNvPr id="64" name="组合 63">
            <a:extLst>
              <a:ext uri="{FF2B5EF4-FFF2-40B4-BE49-F238E27FC236}">
                <a16:creationId xmlns:a16="http://schemas.microsoft.com/office/drawing/2014/main" id="{F60BEB4E-3C67-480C-B3EF-265E7B285332}"/>
              </a:ext>
            </a:extLst>
          </p:cNvPr>
          <p:cNvGrpSpPr/>
          <p:nvPr/>
        </p:nvGrpSpPr>
        <p:grpSpPr>
          <a:xfrm>
            <a:off x="9146115" y="4760226"/>
            <a:ext cx="561144" cy="561144"/>
            <a:chOff x="10123052" y="4445332"/>
            <a:chExt cx="561144" cy="561144"/>
          </a:xfrm>
          <a:effectLst>
            <a:outerShdw algn="tl" blurRad="254000" dir="2700000" dist="63500" rotWithShape="0">
              <a:prstClr val="black">
                <a:alpha val="30000"/>
              </a:prstClr>
            </a:outerShdw>
          </a:effectLst>
        </p:grpSpPr>
        <p:sp>
          <p:nvSpPr>
            <p:cNvPr id="65" name="Oval 55">
              <a:extLst>
                <a:ext uri="{FF2B5EF4-FFF2-40B4-BE49-F238E27FC236}">
                  <a16:creationId xmlns:a16="http://schemas.microsoft.com/office/drawing/2014/main" id="{7678C68F-51CA-4EDB-912D-2E5D504FCDB2}"/>
                </a:ext>
              </a:extLst>
            </p:cNvPr>
            <p:cNvSpPr/>
            <p:nvPr/>
          </p:nvSpPr>
          <p:spPr>
            <a:xfrm>
              <a:off x="10123052" y="4445332"/>
              <a:ext cx="561144" cy="561144"/>
            </a:xfrm>
            <a:prstGeom prst="ellipse">
              <a:avLst/>
            </a:prstGeom>
            <a:solidFill>
              <a:srgbClr val="2077B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typeface="Lato Light"/>
                <a:ea charset="-122" panose="02010600030101010101" pitchFamily="2" typeface="等线"/>
                <a:cs typeface="+mn-cs"/>
              </a:endParaRPr>
            </a:p>
          </p:txBody>
        </p:sp>
        <p:sp>
          <p:nvSpPr>
            <p:cNvPr id="66" name="Shape 2562">
              <a:extLst>
                <a:ext uri="{FF2B5EF4-FFF2-40B4-BE49-F238E27FC236}">
                  <a16:creationId xmlns:a16="http://schemas.microsoft.com/office/drawing/2014/main" id="{420DA9FE-26A0-4BEC-822F-F40FFD00447E}"/>
                </a:ext>
              </a:extLst>
            </p:cNvPr>
            <p:cNvSpPr/>
            <p:nvPr/>
          </p:nvSpPr>
          <p:spPr>
            <a:xfrm>
              <a:off x="10271859" y="4592649"/>
              <a:ext cx="279328" cy="279328"/>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anchor="ctr" bIns="19045" lIns="19045" rIns="19045" tIns="19045"/>
            <a:lstStyle/>
            <a:p>
              <a:pPr defTabSz="228532" eaLnBrk="1" fontAlgn="auto" hangingPunct="1" indent="0" latinLnBrk="0" lvl="0" marL="0" marR="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ea charset="0" typeface="Source Sans Pro Light"/>
                <a:cs charset="0" typeface="Source Sans Pro Light"/>
                <a:sym typeface="Gill Sans"/>
              </a:endParaRPr>
            </a:p>
          </p:txBody>
        </p:sp>
      </p:grpSp>
      <p:grpSp>
        <p:nvGrpSpPr>
          <p:cNvPr id="67" name="Group 36">
            <a:extLst>
              <a:ext uri="{FF2B5EF4-FFF2-40B4-BE49-F238E27FC236}">
                <a16:creationId xmlns:a16="http://schemas.microsoft.com/office/drawing/2014/main" id="{BE0FFF9B-EF0B-4054-A08D-62280724EA5A}"/>
              </a:ext>
            </a:extLst>
          </p:cNvPr>
          <p:cNvGrpSpPr/>
          <p:nvPr/>
        </p:nvGrpSpPr>
        <p:grpSpPr>
          <a:xfrm>
            <a:off x="533900" y="3801696"/>
            <a:ext cx="4499698" cy="2590243"/>
            <a:chOff x="5898415" y="1976415"/>
            <a:chExt cx="5654530" cy="3255020"/>
          </a:xfrm>
        </p:grpSpPr>
        <p:sp>
          <p:nvSpPr>
            <p:cNvPr id="68" name="Freeform 45">
              <a:extLst>
                <a:ext uri="{FF2B5EF4-FFF2-40B4-BE49-F238E27FC236}">
                  <a16:creationId xmlns:a16="http://schemas.microsoft.com/office/drawing/2014/main" id="{22AE60F5-9B63-4A78-BCDB-E6E39D6EDECD}"/>
                </a:ext>
              </a:extLst>
            </p:cNvPr>
            <p:cNvSpPr/>
            <p:nvPr/>
          </p:nvSpPr>
          <p:spPr bwMode="auto">
            <a:xfrm>
              <a:off x="5898415" y="5105745"/>
              <a:ext cx="2848207" cy="125690"/>
            </a:xfrm>
            <a:custGeom>
              <a:gdLst>
                <a:gd fmla="*/ 0 w 885" name="T0"/>
                <a:gd fmla="*/ 16 h 39" name="T1"/>
                <a:gd fmla="*/ 78 w 885" name="T2"/>
                <a:gd fmla="*/ 39 h 39" name="T3"/>
                <a:gd fmla="*/ 885 w 885" name="T4"/>
                <a:gd fmla="*/ 39 h 39" name="T5"/>
                <a:gd fmla="*/ 885 w 885" name="T6"/>
                <a:gd fmla="*/ 0 h 39" name="T7"/>
                <a:gd fmla="*/ 0 w 885" name="T8"/>
                <a:gd fmla="*/ 0 h 39" name="T9"/>
                <a:gd fmla="*/ 0 w 885" name="T10"/>
                <a:gd fmla="*/ 16 h 39" name="T11"/>
              </a:gdLst>
              <a:cxnLst>
                <a:cxn ang="0">
                  <a:pos x="T0" y="T1"/>
                </a:cxn>
                <a:cxn ang="0">
                  <a:pos x="T2" y="T3"/>
                </a:cxn>
                <a:cxn ang="0">
                  <a:pos x="T4" y="T5"/>
                </a:cxn>
                <a:cxn ang="0">
                  <a:pos x="T6" y="T7"/>
                </a:cxn>
                <a:cxn ang="0">
                  <a:pos x="T8" y="T9"/>
                </a:cxn>
                <a:cxn ang="0">
                  <a:pos x="T10" y="T11"/>
                </a:cxn>
              </a:cxnLst>
              <a:rect b="b" l="0" r="r" t="0"/>
              <a:pathLst>
                <a:path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69" name="Freeform 46">
              <a:extLst>
                <a:ext uri="{FF2B5EF4-FFF2-40B4-BE49-F238E27FC236}">
                  <a16:creationId xmlns:a16="http://schemas.microsoft.com/office/drawing/2014/main" id="{C004AD40-4ABD-4526-AB25-5E61C2048290}"/>
                </a:ext>
              </a:extLst>
            </p:cNvPr>
            <p:cNvSpPr/>
            <p:nvPr/>
          </p:nvSpPr>
          <p:spPr bwMode="auto">
            <a:xfrm>
              <a:off x="8704736" y="5105745"/>
              <a:ext cx="2848207" cy="125690"/>
            </a:xfrm>
            <a:custGeom>
              <a:gdLst>
                <a:gd fmla="*/ 884 w 884" name="T0"/>
                <a:gd fmla="*/ 16 h 39" name="T1"/>
                <a:gd fmla="*/ 806 w 884" name="T2"/>
                <a:gd fmla="*/ 39 h 39" name="T3"/>
                <a:gd fmla="*/ 0 w 884" name="T4"/>
                <a:gd fmla="*/ 39 h 39" name="T5"/>
                <a:gd fmla="*/ 0 w 884" name="T6"/>
                <a:gd fmla="*/ 0 h 39" name="T7"/>
                <a:gd fmla="*/ 884 w 884" name="T8"/>
                <a:gd fmla="*/ 0 h 39" name="T9"/>
                <a:gd fmla="*/ 884 w 884" name="T10"/>
                <a:gd fmla="*/ 16 h 39" name="T11"/>
              </a:gdLst>
              <a:cxnLst>
                <a:cxn ang="0">
                  <a:pos x="T0" y="T1"/>
                </a:cxn>
                <a:cxn ang="0">
                  <a:pos x="T2" y="T3"/>
                </a:cxn>
                <a:cxn ang="0">
                  <a:pos x="T4" y="T5"/>
                </a:cxn>
                <a:cxn ang="0">
                  <a:pos x="T6" y="T7"/>
                </a:cxn>
                <a:cxn ang="0">
                  <a:pos x="T8" y="T9"/>
                </a:cxn>
                <a:cxn ang="0">
                  <a:pos x="T10" y="T11"/>
                </a:cxn>
              </a:cxnLst>
              <a:rect b="b" l="0" r="r" t="0"/>
              <a:pathLst>
                <a:path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0" name="Freeform 47">
              <a:extLst>
                <a:ext uri="{FF2B5EF4-FFF2-40B4-BE49-F238E27FC236}">
                  <a16:creationId xmlns:a16="http://schemas.microsoft.com/office/drawing/2014/main" id="{752265B4-CEE2-4572-BB82-DD8DC88FE262}"/>
                </a:ext>
              </a:extLst>
            </p:cNvPr>
            <p:cNvSpPr/>
            <p:nvPr/>
          </p:nvSpPr>
          <p:spPr bwMode="auto">
            <a:xfrm>
              <a:off x="6455812" y="1976415"/>
              <a:ext cx="4581618" cy="3138999"/>
            </a:xfrm>
            <a:custGeom>
              <a:gdLst>
                <a:gd fmla="*/ 1378 w 1423" name="T0"/>
                <a:gd fmla="*/ 0 h 974" name="T1"/>
                <a:gd fmla="*/ 45 w 1423" name="T2"/>
                <a:gd fmla="*/ 0 h 974" name="T3"/>
                <a:gd fmla="*/ 0 w 1423" name="T4"/>
                <a:gd fmla="*/ 45 h 974" name="T5"/>
                <a:gd fmla="*/ 0 w 1423" name="T6"/>
                <a:gd fmla="*/ 218 h 974" name="T7"/>
                <a:gd fmla="*/ 0 w 1423" name="T8"/>
                <a:gd fmla="*/ 929 h 974" name="T9"/>
                <a:gd fmla="*/ 45 w 1423" name="T10"/>
                <a:gd fmla="*/ 974 h 974" name="T11"/>
                <a:gd fmla="*/ 1378 w 1423" name="T12"/>
                <a:gd fmla="*/ 974 h 974" name="T13"/>
                <a:gd fmla="*/ 1423 w 1423" name="T14"/>
                <a:gd fmla="*/ 929 h 974" name="T15"/>
                <a:gd fmla="*/ 1423 w 1423" name="T16"/>
                <a:gd fmla="*/ 45 h 974" name="T17"/>
                <a:gd fmla="*/ 1378 w 1423" name="T18"/>
                <a:gd fmla="*/ 0 h 9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1" name="Freeform 48">
              <a:extLst>
                <a:ext uri="{FF2B5EF4-FFF2-40B4-BE49-F238E27FC236}">
                  <a16:creationId xmlns:a16="http://schemas.microsoft.com/office/drawing/2014/main" id="{30755156-35DD-445B-877C-E2432FE402CF}"/>
                </a:ext>
              </a:extLst>
            </p:cNvPr>
            <p:cNvSpPr/>
            <p:nvPr/>
          </p:nvSpPr>
          <p:spPr bwMode="auto">
            <a:xfrm>
              <a:off x="6471923" y="1992528"/>
              <a:ext cx="4552622" cy="3106772"/>
            </a:xfrm>
            <a:custGeom>
              <a:gdLst>
                <a:gd fmla="*/ 40 w 1414" name="T0"/>
                <a:gd fmla="*/ 964 h 964" name="T1"/>
                <a:gd fmla="*/ 0 w 1414" name="T2"/>
                <a:gd fmla="*/ 924 h 964" name="T3"/>
                <a:gd fmla="*/ 0 w 1414" name="T4"/>
                <a:gd fmla="*/ 40 h 964" name="T5"/>
                <a:gd fmla="*/ 40 w 1414" name="T6"/>
                <a:gd fmla="*/ 0 h 964" name="T7"/>
                <a:gd fmla="*/ 1373 w 1414" name="T8"/>
                <a:gd fmla="*/ 0 h 964" name="T9"/>
                <a:gd fmla="*/ 1414 w 1414" name="T10"/>
                <a:gd fmla="*/ 40 h 964" name="T11"/>
                <a:gd fmla="*/ 1414 w 1414" name="T12"/>
                <a:gd fmla="*/ 924 h 964" name="T13"/>
                <a:gd fmla="*/ 1373 w 1414" name="T14"/>
                <a:gd fmla="*/ 964 h 964" name="T15"/>
                <a:gd fmla="*/ 40 w 1414" name="T16"/>
                <a:gd fmla="*/ 964 h 9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FFFFFF">
                <a:lumMod val="85000"/>
              </a:srgbClr>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2" name="Rectangle 50">
              <a:extLst>
                <a:ext uri="{FF2B5EF4-FFF2-40B4-BE49-F238E27FC236}">
                  <a16:creationId xmlns:a16="http://schemas.microsoft.com/office/drawing/2014/main" id="{6133301C-5F21-4E10-A7D4-67277871C618}"/>
                </a:ext>
              </a:extLst>
            </p:cNvPr>
            <p:cNvSpPr>
              <a:spLocks noChangeArrowheads="1"/>
            </p:cNvSpPr>
            <p:nvPr/>
          </p:nvSpPr>
          <p:spPr bwMode="auto">
            <a:xfrm>
              <a:off x="5898415" y="5054180"/>
              <a:ext cx="5654530" cy="103129"/>
            </a:xfrm>
            <a:prstGeom prst="rect">
              <a:avLst/>
            </a:prstGeom>
            <a:solidFill>
              <a:srgbClr val="FFFFFF">
                <a:lumMod val="95000"/>
              </a:srgbClr>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3" name="Freeform 51">
              <a:extLst>
                <a:ext uri="{FF2B5EF4-FFF2-40B4-BE49-F238E27FC236}">
                  <a16:creationId xmlns:a16="http://schemas.microsoft.com/office/drawing/2014/main" id="{D7320EF9-6566-4BC8-BEDC-1E00099C2C36}"/>
                </a:ext>
              </a:extLst>
            </p:cNvPr>
            <p:cNvSpPr/>
            <p:nvPr/>
          </p:nvSpPr>
          <p:spPr bwMode="auto">
            <a:xfrm>
              <a:off x="8318101" y="5054180"/>
              <a:ext cx="811932" cy="58010"/>
            </a:xfrm>
            <a:custGeom>
              <a:gdLst>
                <a:gd fmla="*/ 0 w 252" name="T0"/>
                <a:gd fmla="*/ 0 h 18" name="T1"/>
                <a:gd fmla="*/ 22 w 252" name="T2"/>
                <a:gd fmla="*/ 18 h 18" name="T3"/>
                <a:gd fmla="*/ 230 w 252" name="T4"/>
                <a:gd fmla="*/ 18 h 18" name="T5"/>
                <a:gd fmla="*/ 252 w 252" name="T6"/>
                <a:gd fmla="*/ 0 h 18" name="T7"/>
                <a:gd fmla="*/ 0 w 252" name="T8"/>
                <a:gd fmla="*/ 0 h 18" name="T9"/>
              </a:gdLst>
              <a:cxnLst>
                <a:cxn ang="0">
                  <a:pos x="T0" y="T1"/>
                </a:cxn>
                <a:cxn ang="0">
                  <a:pos x="T2" y="T3"/>
                </a:cxn>
                <a:cxn ang="0">
                  <a:pos x="T4" y="T5"/>
                </a:cxn>
                <a:cxn ang="0">
                  <a:pos x="T6" y="T7"/>
                </a:cxn>
                <a:cxn ang="0">
                  <a:pos x="T8" y="T9"/>
                </a:cxn>
              </a:cxnLst>
              <a:rect b="b" l="0" r="r" t="0"/>
              <a:pathLst>
                <a:path h="18" w="251">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4" name="Rectangle 52">
              <a:extLst>
                <a:ext uri="{FF2B5EF4-FFF2-40B4-BE49-F238E27FC236}">
                  <a16:creationId xmlns:a16="http://schemas.microsoft.com/office/drawing/2014/main" id="{1112D9DF-9ECD-4786-9477-FF8127BB0629}"/>
                </a:ext>
              </a:extLst>
            </p:cNvPr>
            <p:cNvSpPr>
              <a:spLocks noChangeArrowheads="1"/>
            </p:cNvSpPr>
            <p:nvPr/>
          </p:nvSpPr>
          <p:spPr bwMode="auto">
            <a:xfrm>
              <a:off x="6623354" y="2189119"/>
              <a:ext cx="4249758" cy="2684587"/>
            </a:xfrm>
            <a:prstGeom prst="rect">
              <a:avLst/>
            </a:prstGeom>
            <a:solidFill>
              <a:srgbClr val="FFFFFF">
                <a:lumMod val="95000"/>
              </a:srgbClr>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5" name="Oval 54">
              <a:extLst>
                <a:ext uri="{FF2B5EF4-FFF2-40B4-BE49-F238E27FC236}">
                  <a16:creationId xmlns:a16="http://schemas.microsoft.com/office/drawing/2014/main" id="{94E378B4-A1B9-4C75-8390-B1936D0B1FA5}"/>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6" name="Oval 55">
              <a:extLst>
                <a:ext uri="{FF2B5EF4-FFF2-40B4-BE49-F238E27FC236}">
                  <a16:creationId xmlns:a16="http://schemas.microsoft.com/office/drawing/2014/main" id="{386C9167-B5C4-4416-9F5E-B0DAEB489AF6}"/>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7" name="Oval 56">
              <a:extLst>
                <a:ext uri="{FF2B5EF4-FFF2-40B4-BE49-F238E27FC236}">
                  <a16:creationId xmlns:a16="http://schemas.microsoft.com/office/drawing/2014/main" id="{F60AD793-DA15-4A3C-9C2F-120B39377483}"/>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8" name="Oval 57">
              <a:extLst>
                <a:ext uri="{FF2B5EF4-FFF2-40B4-BE49-F238E27FC236}">
                  <a16:creationId xmlns:a16="http://schemas.microsoft.com/office/drawing/2014/main" id="{439C7D0D-04A6-4D15-9BC7-D341864C9C71}"/>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sp>
          <p:nvSpPr>
            <p:cNvPr id="79" name="Freeform 58">
              <a:extLst>
                <a:ext uri="{FF2B5EF4-FFF2-40B4-BE49-F238E27FC236}">
                  <a16:creationId xmlns:a16="http://schemas.microsoft.com/office/drawing/2014/main" id="{83B8C879-822E-4364-AE74-479024B37A86}"/>
                </a:ext>
              </a:extLst>
            </p:cNvPr>
            <p:cNvSpPr/>
            <p:nvPr/>
          </p:nvSpPr>
          <p:spPr bwMode="auto">
            <a:xfrm>
              <a:off x="8743399" y="2092436"/>
              <a:ext cx="3223" cy="6446"/>
            </a:xfrm>
            <a:custGeom>
              <a:gdLst>
                <a:gd fmla="*/ 1 w 1" name="T0"/>
                <a:gd fmla="*/ 1 h 2" name="T1"/>
                <a:gd fmla="*/ 1 w 1" name="T2"/>
                <a:gd fmla="*/ 2 h 2" name="T3"/>
                <a:gd fmla="*/ 0 w 1" name="T4"/>
                <a:gd fmla="*/ 1 h 2" name="T5"/>
                <a:gd fmla="*/ 1 w 1" name="T6"/>
                <a:gd fmla="*/ 0 h 2" name="T7"/>
                <a:gd fmla="*/ 1 w 1" name="T8"/>
                <a:gd fmla="*/ 1 h 2" name="T9"/>
              </a:gdLst>
              <a:cxnLst>
                <a:cxn ang="0">
                  <a:pos x="T0" y="T1"/>
                </a:cxn>
                <a:cxn ang="0">
                  <a:pos x="T2" y="T3"/>
                </a:cxn>
                <a:cxn ang="0">
                  <a:pos x="T4" y="T5"/>
                </a:cxn>
                <a:cxn ang="0">
                  <a:pos x="T6" y="T7"/>
                </a:cxn>
                <a:cxn ang="0">
                  <a:pos x="T8" y="T9"/>
                </a:cxn>
              </a:cxnLst>
              <a:rect b="b" l="0" r="r" t="0"/>
              <a:pathLst>
                <a:path h="2" w="1">
                  <a:moveTo>
                    <a:pt x="1" y="1"/>
                  </a:moveTo>
                  <a:lnTo>
                    <a:pt x="1" y="2"/>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latin charset="0" typeface="Source Sans Pro Light"/>
              </a:endParaRPr>
            </a:p>
          </p:txBody>
        </p:sp>
      </p:grpSp>
      <p:pic>
        <p:nvPicPr>
          <p:cNvPr id="80" name="图片占位符 4">
            <a:extLst>
              <a:ext uri="{FF2B5EF4-FFF2-40B4-BE49-F238E27FC236}">
                <a16:creationId xmlns:a16="http://schemas.microsoft.com/office/drawing/2014/main" id="{F7E13829-984F-425F-AED6-463085756EB4}"/>
              </a:ext>
            </a:extLst>
          </p:cNvPr>
          <p:cNvPicPr>
            <a:picLocks noChangeAspect="1"/>
          </p:cNvPicPr>
          <p:nvPr/>
        </p:nvPicPr>
        <p:blipFill>
          <a:blip r:embed="rId3">
            <a:extLst>
              <a:ext uri="{28A0092B-C50C-407E-A947-70E740481C1C}">
                <a14:useLocalDpi val="0"/>
              </a:ext>
            </a:extLst>
          </a:blip>
          <a:stretch>
            <a:fillRect/>
          </a:stretch>
        </p:blipFill>
        <p:spPr>
          <a:xfrm>
            <a:off x="1114189" y="3972285"/>
            <a:ext cx="3382705" cy="2141440"/>
          </a:xfrm>
          <a:prstGeom prst="rect">
            <a:avLst/>
          </a:prstGeom>
          <a:effectLst/>
        </p:spPr>
      </p:pic>
      <p:grpSp>
        <p:nvGrpSpPr>
          <p:cNvPr id="38" name="组合 37"/>
          <p:cNvGrpSpPr/>
          <p:nvPr/>
        </p:nvGrpSpPr>
        <p:grpSpPr>
          <a:xfrm>
            <a:off x="3728246" y="609252"/>
            <a:ext cx="4056854" cy="1657100"/>
            <a:chOff x="3728246" y="609252"/>
            <a:chExt cx="4056854" cy="1657100"/>
          </a:xfrm>
        </p:grpSpPr>
        <p:sp>
          <p:nvSpPr>
            <p:cNvPr id="39"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营销网络</a:t>
              </a:r>
            </a:p>
            <a:p>
              <a:pPr lvl="0">
                <a:defRPr/>
              </a:pPr>
              <a:r>
                <a:rPr altLang="en-US" b="0" lang="zh-CN">
                  <a:solidFill>
                    <a:schemeClr val="bg1"/>
                  </a:solidFill>
                  <a:latin typeface="Microsoft YaHei"/>
                  <a:ea typeface="Microsoft YaHei"/>
                  <a:sym typeface="+mn-lt"/>
                </a:rPr>
                <a:t>COMPANY PROFILE</a:t>
              </a:r>
            </a:p>
          </p:txBody>
        </p:sp>
        <p:cxnSp>
          <p:nvCxnSpPr>
            <p:cNvPr id="40" name="直接连接符 39"/>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1268179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p:cTn dur="500" fill="hold" id="7"/>
                                        <p:tgtEl>
                                          <p:spTgt spid="80"/>
                                        </p:tgtEl>
                                        <p:attrNameLst>
                                          <p:attrName>ppt_w</p:attrName>
                                        </p:attrNameLst>
                                      </p:cBhvr>
                                      <p:tavLst>
                                        <p:tav tm="0">
                                          <p:val>
                                            <p:fltVal val="0"/>
                                          </p:val>
                                        </p:tav>
                                        <p:tav tm="100000">
                                          <p:val>
                                            <p:strVal val="#ppt_w"/>
                                          </p:val>
                                        </p:tav>
                                      </p:tavLst>
                                    </p:anim>
                                    <p:anim calcmode="lin" valueType="num">
                                      <p:cBhvr>
                                        <p:cTn dur="500" fill="hold" id="8"/>
                                        <p:tgtEl>
                                          <p:spTgt spid="80"/>
                                        </p:tgtEl>
                                        <p:attrNameLst>
                                          <p:attrName>ppt_h</p:attrName>
                                        </p:attrNameLst>
                                      </p:cBhvr>
                                      <p:tavLst>
                                        <p:tav tm="0">
                                          <p:val>
                                            <p:fltVal val="0"/>
                                          </p:val>
                                        </p:tav>
                                        <p:tav tm="100000">
                                          <p:val>
                                            <p:strVal val="#ppt_h"/>
                                          </p:val>
                                        </p:tav>
                                      </p:tavLst>
                                    </p:anim>
                                    <p:animEffect filter="fade" transition="in">
                                      <p:cBhvr>
                                        <p:cTn dur="500" id="9"/>
                                        <p:tgtEl>
                                          <p:spTgt spid="80"/>
                                        </p:tgtEl>
                                      </p:cBhvr>
                                    </p:animEffect>
                                  </p:childTnLst>
                                </p:cTn>
                              </p:par>
                              <p:par>
                                <p:cTn fill="hold" grpId="0" id="10" nodeType="withEffect" presetClass="entr" presetID="2" presetSubtype="1">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additive="base">
                                        <p:cTn dur="750" fill="hold" id="12"/>
                                        <p:tgtEl>
                                          <p:spTgt spid="43"/>
                                        </p:tgtEl>
                                        <p:attrNameLst>
                                          <p:attrName>ppt_x</p:attrName>
                                        </p:attrNameLst>
                                      </p:cBhvr>
                                      <p:tavLst>
                                        <p:tav tm="0">
                                          <p:val>
                                            <p:strVal val="#ppt_x"/>
                                          </p:val>
                                        </p:tav>
                                        <p:tav tm="100000">
                                          <p:val>
                                            <p:strVal val="#ppt_x"/>
                                          </p:val>
                                        </p:tav>
                                      </p:tavLst>
                                    </p:anim>
                                    <p:anim calcmode="lin" valueType="num">
                                      <p:cBhvr additive="base">
                                        <p:cTn dur="750" fill="hold" id="13"/>
                                        <p:tgtEl>
                                          <p:spTgt spid="43"/>
                                        </p:tgtEl>
                                        <p:attrNameLst>
                                          <p:attrName>ppt_y</p:attrName>
                                        </p:attrNameLst>
                                      </p:cBhvr>
                                      <p:tavLst>
                                        <p:tav tm="0">
                                          <p:val>
                                            <p:strVal val="0-#ppt_h/2"/>
                                          </p:val>
                                        </p:tav>
                                        <p:tav tm="100000">
                                          <p:val>
                                            <p:strVal val="#ppt_y"/>
                                          </p:val>
                                        </p:tav>
                                      </p:tavLst>
                                    </p:anim>
                                  </p:childTnLst>
                                </p:cTn>
                              </p:par>
                              <p:par>
                                <p:cTn fill="hold" id="14" nodeType="withEffect" presetClass="entr" presetID="53" presetSubtype="0">
                                  <p:stCondLst>
                                    <p:cond delay="0"/>
                                  </p:stCondLst>
                                  <p:childTnLst>
                                    <p:set>
                                      <p:cBhvr>
                                        <p:cTn dur="1" fill="hold" id="15">
                                          <p:stCondLst>
                                            <p:cond delay="0"/>
                                          </p:stCondLst>
                                        </p:cTn>
                                        <p:tgtEl>
                                          <p:spTgt spid="67"/>
                                        </p:tgtEl>
                                        <p:attrNameLst>
                                          <p:attrName>style.visibility</p:attrName>
                                        </p:attrNameLst>
                                      </p:cBhvr>
                                      <p:to>
                                        <p:strVal val="visible"/>
                                      </p:to>
                                    </p:set>
                                    <p:anim calcmode="lin" valueType="num">
                                      <p:cBhvr>
                                        <p:cTn dur="500" fill="hold" id="16"/>
                                        <p:tgtEl>
                                          <p:spTgt spid="67"/>
                                        </p:tgtEl>
                                        <p:attrNameLst>
                                          <p:attrName>ppt_w</p:attrName>
                                        </p:attrNameLst>
                                      </p:cBhvr>
                                      <p:tavLst>
                                        <p:tav tm="0">
                                          <p:val>
                                            <p:fltVal val="0"/>
                                          </p:val>
                                        </p:tav>
                                        <p:tav tm="100000">
                                          <p:val>
                                            <p:strVal val="#ppt_w"/>
                                          </p:val>
                                        </p:tav>
                                      </p:tavLst>
                                    </p:anim>
                                    <p:anim calcmode="lin" valueType="num">
                                      <p:cBhvr>
                                        <p:cTn dur="500" fill="hold" id="17"/>
                                        <p:tgtEl>
                                          <p:spTgt spid="67"/>
                                        </p:tgtEl>
                                        <p:attrNameLst>
                                          <p:attrName>ppt_h</p:attrName>
                                        </p:attrNameLst>
                                      </p:cBhvr>
                                      <p:tavLst>
                                        <p:tav tm="0">
                                          <p:val>
                                            <p:fltVal val="0"/>
                                          </p:val>
                                        </p:tav>
                                        <p:tav tm="100000">
                                          <p:val>
                                            <p:strVal val="#ppt_h"/>
                                          </p:val>
                                        </p:tav>
                                      </p:tavLst>
                                    </p:anim>
                                    <p:animEffect filter="fade" transition="in">
                                      <p:cBhvr>
                                        <p:cTn dur="500" id="18"/>
                                        <p:tgtEl>
                                          <p:spTgt spid="67"/>
                                        </p:tgtEl>
                                      </p:cBhvr>
                                    </p:animEffect>
                                  </p:childTnLst>
                                </p:cTn>
                              </p:par>
                            </p:childTnLst>
                          </p:cTn>
                        </p:par>
                        <p:par>
                          <p:cTn fill="hold" id="19" nodeType="afterGroup">
                            <p:stCondLst>
                              <p:cond delay="750"/>
                            </p:stCondLst>
                            <p:childTnLst>
                              <p:par>
                                <p:cTn fill="hold" id="20" nodeType="afterEffect" presetClass="entr" presetID="53" presetSubtype="0">
                                  <p:stCondLst>
                                    <p:cond delay="0"/>
                                  </p:stCondLst>
                                  <p:childTnLst>
                                    <p:set>
                                      <p:cBhvr>
                                        <p:cTn dur="1" fill="hold" id="21">
                                          <p:stCondLst>
                                            <p:cond delay="0"/>
                                          </p:stCondLst>
                                        </p:cTn>
                                        <p:tgtEl>
                                          <p:spTgt spid="53"/>
                                        </p:tgtEl>
                                        <p:attrNameLst>
                                          <p:attrName>style.visibility</p:attrName>
                                        </p:attrNameLst>
                                      </p:cBhvr>
                                      <p:to>
                                        <p:strVal val="visible"/>
                                      </p:to>
                                    </p:set>
                                    <p:anim calcmode="lin" valueType="num">
                                      <p:cBhvr>
                                        <p:cTn dur="500" fill="hold" id="22"/>
                                        <p:tgtEl>
                                          <p:spTgt spid="53"/>
                                        </p:tgtEl>
                                        <p:attrNameLst>
                                          <p:attrName>ppt_w</p:attrName>
                                        </p:attrNameLst>
                                      </p:cBhvr>
                                      <p:tavLst>
                                        <p:tav tm="0">
                                          <p:val>
                                            <p:fltVal val="0"/>
                                          </p:val>
                                        </p:tav>
                                        <p:tav tm="100000">
                                          <p:val>
                                            <p:strVal val="#ppt_w"/>
                                          </p:val>
                                        </p:tav>
                                      </p:tavLst>
                                    </p:anim>
                                    <p:anim calcmode="lin" valueType="num">
                                      <p:cBhvr>
                                        <p:cTn dur="500" fill="hold" id="23"/>
                                        <p:tgtEl>
                                          <p:spTgt spid="53"/>
                                        </p:tgtEl>
                                        <p:attrNameLst>
                                          <p:attrName>ppt_h</p:attrName>
                                        </p:attrNameLst>
                                      </p:cBhvr>
                                      <p:tavLst>
                                        <p:tav tm="0">
                                          <p:val>
                                            <p:fltVal val="0"/>
                                          </p:val>
                                        </p:tav>
                                        <p:tav tm="100000">
                                          <p:val>
                                            <p:strVal val="#ppt_h"/>
                                          </p:val>
                                        </p:tav>
                                      </p:tavLst>
                                    </p:anim>
                                    <p:animEffect filter="fade" transition="in">
                                      <p:cBhvr>
                                        <p:cTn dur="500" id="24"/>
                                        <p:tgtEl>
                                          <p:spTgt spid="53"/>
                                        </p:tgtEl>
                                      </p:cBhvr>
                                    </p:animEffect>
                                  </p:childTnLst>
                                </p:cTn>
                              </p:par>
                            </p:childTnLst>
                          </p:cTn>
                        </p:par>
                        <p:par>
                          <p:cTn fill="hold" id="25" nodeType="afterGroup">
                            <p:stCondLst>
                              <p:cond delay="1250"/>
                            </p:stCondLst>
                            <p:childTnLst>
                              <p:par>
                                <p:cTn fill="hold" id="26" nodeType="afterEffect" presetClass="entr" presetID="53" presetSubtype="0">
                                  <p:stCondLst>
                                    <p:cond delay="0"/>
                                  </p:stCondLst>
                                  <p:childTnLst>
                                    <p:set>
                                      <p:cBhvr>
                                        <p:cTn dur="1" fill="hold" id="27">
                                          <p:stCondLst>
                                            <p:cond delay="0"/>
                                          </p:stCondLst>
                                        </p:cTn>
                                        <p:tgtEl>
                                          <p:spTgt spid="56"/>
                                        </p:tgtEl>
                                        <p:attrNameLst>
                                          <p:attrName>style.visibility</p:attrName>
                                        </p:attrNameLst>
                                      </p:cBhvr>
                                      <p:to>
                                        <p:strVal val="visible"/>
                                      </p:to>
                                    </p:set>
                                    <p:anim calcmode="lin" valueType="num">
                                      <p:cBhvr>
                                        <p:cTn dur="500" fill="hold" id="28"/>
                                        <p:tgtEl>
                                          <p:spTgt spid="56"/>
                                        </p:tgtEl>
                                        <p:attrNameLst>
                                          <p:attrName>ppt_w</p:attrName>
                                        </p:attrNameLst>
                                      </p:cBhvr>
                                      <p:tavLst>
                                        <p:tav tm="0">
                                          <p:val>
                                            <p:fltVal val="0"/>
                                          </p:val>
                                        </p:tav>
                                        <p:tav tm="100000">
                                          <p:val>
                                            <p:strVal val="#ppt_w"/>
                                          </p:val>
                                        </p:tav>
                                      </p:tavLst>
                                    </p:anim>
                                    <p:anim calcmode="lin" valueType="num">
                                      <p:cBhvr>
                                        <p:cTn dur="500" fill="hold" id="29"/>
                                        <p:tgtEl>
                                          <p:spTgt spid="56"/>
                                        </p:tgtEl>
                                        <p:attrNameLst>
                                          <p:attrName>ppt_h</p:attrName>
                                        </p:attrNameLst>
                                      </p:cBhvr>
                                      <p:tavLst>
                                        <p:tav tm="0">
                                          <p:val>
                                            <p:fltVal val="0"/>
                                          </p:val>
                                        </p:tav>
                                        <p:tav tm="100000">
                                          <p:val>
                                            <p:strVal val="#ppt_h"/>
                                          </p:val>
                                        </p:tav>
                                      </p:tavLst>
                                    </p:anim>
                                    <p:animEffect filter="fade" transition="in">
                                      <p:cBhvr>
                                        <p:cTn dur="500" id="30"/>
                                        <p:tgtEl>
                                          <p:spTgt spid="56"/>
                                        </p:tgtEl>
                                      </p:cBhvr>
                                    </p:animEffect>
                                  </p:childTnLst>
                                </p:cTn>
                              </p:par>
                            </p:childTnLst>
                          </p:cTn>
                        </p:par>
                        <p:par>
                          <p:cTn fill="hold" id="31" nodeType="afterGroup">
                            <p:stCondLst>
                              <p:cond delay="1750"/>
                            </p:stCondLst>
                            <p:childTnLst>
                              <p:par>
                                <p:cTn fill="hold" id="32" nodeType="afterEffect" presetClass="entr" presetID="53" presetSubtype="0">
                                  <p:stCondLst>
                                    <p:cond delay="0"/>
                                  </p:stCondLst>
                                  <p:childTnLst>
                                    <p:set>
                                      <p:cBhvr>
                                        <p:cTn dur="1" fill="hold" id="33">
                                          <p:stCondLst>
                                            <p:cond delay="0"/>
                                          </p:stCondLst>
                                        </p:cTn>
                                        <p:tgtEl>
                                          <p:spTgt spid="61"/>
                                        </p:tgtEl>
                                        <p:attrNameLst>
                                          <p:attrName>style.visibility</p:attrName>
                                        </p:attrNameLst>
                                      </p:cBhvr>
                                      <p:to>
                                        <p:strVal val="visible"/>
                                      </p:to>
                                    </p:set>
                                    <p:anim calcmode="lin" valueType="num">
                                      <p:cBhvr>
                                        <p:cTn dur="500" fill="hold" id="34"/>
                                        <p:tgtEl>
                                          <p:spTgt spid="61"/>
                                        </p:tgtEl>
                                        <p:attrNameLst>
                                          <p:attrName>ppt_w</p:attrName>
                                        </p:attrNameLst>
                                      </p:cBhvr>
                                      <p:tavLst>
                                        <p:tav tm="0">
                                          <p:val>
                                            <p:fltVal val="0"/>
                                          </p:val>
                                        </p:tav>
                                        <p:tav tm="100000">
                                          <p:val>
                                            <p:strVal val="#ppt_w"/>
                                          </p:val>
                                        </p:tav>
                                      </p:tavLst>
                                    </p:anim>
                                    <p:anim calcmode="lin" valueType="num">
                                      <p:cBhvr>
                                        <p:cTn dur="500" fill="hold" id="35"/>
                                        <p:tgtEl>
                                          <p:spTgt spid="61"/>
                                        </p:tgtEl>
                                        <p:attrNameLst>
                                          <p:attrName>ppt_h</p:attrName>
                                        </p:attrNameLst>
                                      </p:cBhvr>
                                      <p:tavLst>
                                        <p:tav tm="0">
                                          <p:val>
                                            <p:fltVal val="0"/>
                                          </p:val>
                                        </p:tav>
                                        <p:tav tm="100000">
                                          <p:val>
                                            <p:strVal val="#ppt_h"/>
                                          </p:val>
                                        </p:tav>
                                      </p:tavLst>
                                    </p:anim>
                                    <p:animEffect filter="fade" transition="in">
                                      <p:cBhvr>
                                        <p:cTn dur="500" id="36"/>
                                        <p:tgtEl>
                                          <p:spTgt spid="61"/>
                                        </p:tgtEl>
                                      </p:cBhvr>
                                    </p:animEffect>
                                  </p:childTnLst>
                                </p:cTn>
                              </p:par>
                            </p:childTnLst>
                          </p:cTn>
                        </p:par>
                        <p:par>
                          <p:cTn fill="hold" id="37" nodeType="afterGroup">
                            <p:stCondLst>
                              <p:cond delay="2250"/>
                            </p:stCondLst>
                            <p:childTnLst>
                              <p:par>
                                <p:cTn fill="hold" id="38" nodeType="afterEffect" presetClass="entr" presetID="53" presetSubtype="0">
                                  <p:stCondLst>
                                    <p:cond delay="0"/>
                                  </p:stCondLst>
                                  <p:childTnLst>
                                    <p:set>
                                      <p:cBhvr>
                                        <p:cTn dur="1" fill="hold" id="39">
                                          <p:stCondLst>
                                            <p:cond delay="0"/>
                                          </p:stCondLst>
                                        </p:cTn>
                                        <p:tgtEl>
                                          <p:spTgt spid="64"/>
                                        </p:tgtEl>
                                        <p:attrNameLst>
                                          <p:attrName>style.visibility</p:attrName>
                                        </p:attrNameLst>
                                      </p:cBhvr>
                                      <p:to>
                                        <p:strVal val="visible"/>
                                      </p:to>
                                    </p:set>
                                    <p:anim calcmode="lin" valueType="num">
                                      <p:cBhvr>
                                        <p:cTn dur="500" fill="hold" id="40"/>
                                        <p:tgtEl>
                                          <p:spTgt spid="64"/>
                                        </p:tgtEl>
                                        <p:attrNameLst>
                                          <p:attrName>ppt_w</p:attrName>
                                        </p:attrNameLst>
                                      </p:cBhvr>
                                      <p:tavLst>
                                        <p:tav tm="0">
                                          <p:val>
                                            <p:fltVal val="0"/>
                                          </p:val>
                                        </p:tav>
                                        <p:tav tm="100000">
                                          <p:val>
                                            <p:strVal val="#ppt_w"/>
                                          </p:val>
                                        </p:tav>
                                      </p:tavLst>
                                    </p:anim>
                                    <p:anim calcmode="lin" valueType="num">
                                      <p:cBhvr>
                                        <p:cTn dur="500" fill="hold" id="41"/>
                                        <p:tgtEl>
                                          <p:spTgt spid="64"/>
                                        </p:tgtEl>
                                        <p:attrNameLst>
                                          <p:attrName>ppt_h</p:attrName>
                                        </p:attrNameLst>
                                      </p:cBhvr>
                                      <p:tavLst>
                                        <p:tav tm="0">
                                          <p:val>
                                            <p:fltVal val="0"/>
                                          </p:val>
                                        </p:tav>
                                        <p:tav tm="100000">
                                          <p:val>
                                            <p:strVal val="#ppt_h"/>
                                          </p:val>
                                        </p:tav>
                                      </p:tavLst>
                                    </p:anim>
                                    <p:animEffect filter="fade" transition="in">
                                      <p:cBhvr>
                                        <p:cTn dur="500" id="42"/>
                                        <p:tgtEl>
                                          <p:spTgt spid="64"/>
                                        </p:tgtEl>
                                      </p:cBhvr>
                                    </p:animEffect>
                                  </p:childTnLst>
                                </p:cTn>
                              </p:par>
                            </p:childTnLst>
                          </p:cTn>
                        </p:par>
                        <p:par>
                          <p:cTn fill="hold" id="43" nodeType="afterGroup">
                            <p:stCondLst>
                              <p:cond delay="2750"/>
                            </p:stCondLst>
                            <p:childTnLst>
                              <p:par>
                                <p:cTn fill="hold" grpId="0" id="44" nodeType="afterEffect" presetClass="entr" presetID="22" presetSubtype="1">
                                  <p:stCondLst>
                                    <p:cond delay="0"/>
                                  </p:stCondLst>
                                  <p:childTnLst>
                                    <p:set>
                                      <p:cBhvr>
                                        <p:cTn dur="1" fill="hold" id="45">
                                          <p:stCondLst>
                                            <p:cond delay="0"/>
                                          </p:stCondLst>
                                        </p:cTn>
                                        <p:tgtEl>
                                          <p:spTgt spid="52"/>
                                        </p:tgtEl>
                                        <p:attrNameLst>
                                          <p:attrName>style.visibility</p:attrName>
                                        </p:attrNameLst>
                                      </p:cBhvr>
                                      <p:to>
                                        <p:strVal val="visible"/>
                                      </p:to>
                                    </p:set>
                                    <p:animEffect filter="wipe(up)" transition="in">
                                      <p:cBhvr>
                                        <p:cTn dur="500" id="46"/>
                                        <p:tgtEl>
                                          <p:spTgt spid="52"/>
                                        </p:tgtEl>
                                      </p:cBhvr>
                                    </p:animEffect>
                                  </p:childTnLst>
                                </p:cTn>
                              </p:par>
                            </p:childTnLst>
                          </p:cTn>
                        </p:par>
                        <p:par>
                          <p:cTn fill="hold" id="47" nodeType="afterGroup">
                            <p:stCondLst>
                              <p:cond delay="3250"/>
                            </p:stCondLst>
                            <p:childTnLst>
                              <p:par>
                                <p:cTn fill="hold" grpId="0" id="48" nodeType="afterEffect" presetClass="entr" presetID="22" presetSubtype="1">
                                  <p:stCondLst>
                                    <p:cond delay="0"/>
                                  </p:stCondLst>
                                  <p:childTnLst>
                                    <p:set>
                                      <p:cBhvr>
                                        <p:cTn dur="1" fill="hold" id="49">
                                          <p:stCondLst>
                                            <p:cond delay="0"/>
                                          </p:stCondLst>
                                        </p:cTn>
                                        <p:tgtEl>
                                          <p:spTgt spid="51"/>
                                        </p:tgtEl>
                                        <p:attrNameLst>
                                          <p:attrName>style.visibility</p:attrName>
                                        </p:attrNameLst>
                                      </p:cBhvr>
                                      <p:to>
                                        <p:strVal val="visible"/>
                                      </p:to>
                                    </p:set>
                                    <p:animEffect filter="wipe(up)" transition="in">
                                      <p:cBhvr>
                                        <p:cTn dur="500" id="50"/>
                                        <p:tgtEl>
                                          <p:spTgt spid="51"/>
                                        </p:tgtEl>
                                      </p:cBhvr>
                                    </p:animEffect>
                                  </p:childTnLst>
                                </p:cTn>
                              </p:par>
                            </p:childTnLst>
                          </p:cTn>
                        </p:par>
                        <p:par>
                          <p:cTn fill="hold" id="51" nodeType="afterGroup">
                            <p:stCondLst>
                              <p:cond delay="3750"/>
                            </p:stCondLst>
                            <p:childTnLst>
                              <p:par>
                                <p:cTn fill="hold" grpId="0" id="52" nodeType="afterEffect" presetClass="entr" presetID="22" presetSubtype="1">
                                  <p:stCondLst>
                                    <p:cond delay="0"/>
                                  </p:stCondLst>
                                  <p:childTnLst>
                                    <p:set>
                                      <p:cBhvr>
                                        <p:cTn dur="1" fill="hold" id="53">
                                          <p:stCondLst>
                                            <p:cond delay="0"/>
                                          </p:stCondLst>
                                        </p:cTn>
                                        <p:tgtEl>
                                          <p:spTgt spid="48"/>
                                        </p:tgtEl>
                                        <p:attrNameLst>
                                          <p:attrName>style.visibility</p:attrName>
                                        </p:attrNameLst>
                                      </p:cBhvr>
                                      <p:to>
                                        <p:strVal val="visible"/>
                                      </p:to>
                                    </p:set>
                                    <p:animEffect filter="wipe(up)" transition="in">
                                      <p:cBhvr>
                                        <p:cTn dur="500" id="54"/>
                                        <p:tgtEl>
                                          <p:spTgt spid="48"/>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47"/>
                                        </p:tgtEl>
                                        <p:attrNameLst>
                                          <p:attrName>style.visibility</p:attrName>
                                        </p:attrNameLst>
                                      </p:cBhvr>
                                      <p:to>
                                        <p:strVal val="visible"/>
                                      </p:to>
                                    </p:set>
                                    <p:animEffect filter="wipe(up)" transition="in">
                                      <p:cBhvr>
                                        <p:cTn dur="500" id="58"/>
                                        <p:tgtEl>
                                          <p:spTgt spid="47"/>
                                        </p:tgtEl>
                                      </p:cBhvr>
                                    </p:animEffect>
                                  </p:childTnLst>
                                </p:cTn>
                              </p:par>
                            </p:childTnLst>
                          </p:cTn>
                        </p:par>
                        <p:par>
                          <p:cTn fill="hold" id="59" nodeType="afterGroup">
                            <p:stCondLst>
                              <p:cond delay="4750"/>
                            </p:stCondLst>
                            <p:childTnLst>
                              <p:par>
                                <p:cTn fill="hold" grpId="0" id="60" nodeType="afterEffect" presetClass="entr" presetID="22" presetSubtype="1">
                                  <p:stCondLst>
                                    <p:cond delay="0"/>
                                  </p:stCondLst>
                                  <p:childTnLst>
                                    <p:set>
                                      <p:cBhvr>
                                        <p:cTn dur="1" fill="hold" id="61">
                                          <p:stCondLst>
                                            <p:cond delay="0"/>
                                          </p:stCondLst>
                                        </p:cTn>
                                        <p:tgtEl>
                                          <p:spTgt spid="60"/>
                                        </p:tgtEl>
                                        <p:attrNameLst>
                                          <p:attrName>style.visibility</p:attrName>
                                        </p:attrNameLst>
                                      </p:cBhvr>
                                      <p:to>
                                        <p:strVal val="visible"/>
                                      </p:to>
                                    </p:set>
                                    <p:animEffect filter="wipe(up)" transition="in">
                                      <p:cBhvr>
                                        <p:cTn dur="500" id="62"/>
                                        <p:tgtEl>
                                          <p:spTgt spid="60"/>
                                        </p:tgtEl>
                                      </p:cBhvr>
                                    </p:animEffect>
                                  </p:childTnLst>
                                </p:cTn>
                              </p:par>
                            </p:childTnLst>
                          </p:cTn>
                        </p:par>
                        <p:par>
                          <p:cTn fill="hold" id="63" nodeType="afterGroup">
                            <p:stCondLst>
                              <p:cond delay="5250"/>
                            </p:stCondLst>
                            <p:childTnLst>
                              <p:par>
                                <p:cTn fill="hold" grpId="0" id="64" nodeType="afterEffect" presetClass="entr" presetID="22" presetSubtype="1">
                                  <p:stCondLst>
                                    <p:cond delay="0"/>
                                  </p:stCondLst>
                                  <p:childTnLst>
                                    <p:set>
                                      <p:cBhvr>
                                        <p:cTn dur="1" fill="hold" id="65">
                                          <p:stCondLst>
                                            <p:cond delay="0"/>
                                          </p:stCondLst>
                                        </p:cTn>
                                        <p:tgtEl>
                                          <p:spTgt spid="59"/>
                                        </p:tgtEl>
                                        <p:attrNameLst>
                                          <p:attrName>style.visibility</p:attrName>
                                        </p:attrNameLst>
                                      </p:cBhvr>
                                      <p:to>
                                        <p:strVal val="visible"/>
                                      </p:to>
                                    </p:set>
                                    <p:animEffect filter="wipe(up)" transition="in">
                                      <p:cBhvr>
                                        <p:cTn dur="500" id="66"/>
                                        <p:tgtEl>
                                          <p:spTgt spid="59"/>
                                        </p:tgtEl>
                                      </p:cBhvr>
                                    </p:animEffect>
                                  </p:childTnLst>
                                </p:cTn>
                              </p:par>
                            </p:childTnLst>
                          </p:cTn>
                        </p:par>
                        <p:par>
                          <p:cTn fill="hold" id="67" nodeType="afterGroup">
                            <p:stCondLst>
                              <p:cond delay="5750"/>
                            </p:stCondLst>
                            <p:childTnLst>
                              <p:par>
                                <p:cTn fill="hold" grpId="0" id="68" nodeType="afterEffect" presetClass="entr" presetID="22" presetSubtype="1">
                                  <p:stCondLst>
                                    <p:cond delay="0"/>
                                  </p:stCondLst>
                                  <p:childTnLst>
                                    <p:set>
                                      <p:cBhvr>
                                        <p:cTn dur="1" fill="hold" id="69">
                                          <p:stCondLst>
                                            <p:cond delay="0"/>
                                          </p:stCondLst>
                                        </p:cTn>
                                        <p:tgtEl>
                                          <p:spTgt spid="50"/>
                                        </p:tgtEl>
                                        <p:attrNameLst>
                                          <p:attrName>style.visibility</p:attrName>
                                        </p:attrNameLst>
                                      </p:cBhvr>
                                      <p:to>
                                        <p:strVal val="visible"/>
                                      </p:to>
                                    </p:set>
                                    <p:animEffect filter="wipe(up)" transition="in">
                                      <p:cBhvr>
                                        <p:cTn dur="500" id="70"/>
                                        <p:tgtEl>
                                          <p:spTgt spid="50"/>
                                        </p:tgtEl>
                                      </p:cBhvr>
                                    </p:animEffect>
                                  </p:childTnLst>
                                </p:cTn>
                              </p:par>
                            </p:childTnLst>
                          </p:cTn>
                        </p:par>
                        <p:par>
                          <p:cTn fill="hold" id="71" nodeType="afterGroup">
                            <p:stCondLst>
                              <p:cond delay="6250"/>
                            </p:stCondLst>
                            <p:childTnLst>
                              <p:par>
                                <p:cTn fill="hold" grpId="0" id="72" nodeType="afterEffect" presetClass="entr" presetID="22" presetSubtype="1">
                                  <p:stCondLst>
                                    <p:cond delay="0"/>
                                  </p:stCondLst>
                                  <p:childTnLst>
                                    <p:set>
                                      <p:cBhvr>
                                        <p:cTn dur="1" fill="hold" id="73">
                                          <p:stCondLst>
                                            <p:cond delay="0"/>
                                          </p:stCondLst>
                                        </p:cTn>
                                        <p:tgtEl>
                                          <p:spTgt spid="49"/>
                                        </p:tgtEl>
                                        <p:attrNameLst>
                                          <p:attrName>style.visibility</p:attrName>
                                        </p:attrNameLst>
                                      </p:cBhvr>
                                      <p:to>
                                        <p:strVal val="visible"/>
                                      </p:to>
                                    </p:set>
                                    <p:animEffect filter="wipe(up)" transition="in">
                                      <p:cBhvr>
                                        <p:cTn dur="500" id="74"/>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7"/>
      <p:bldP grpId="0" spid="48"/>
      <p:bldP grpId="0" spid="49"/>
      <p:bldP grpId="0" spid="50"/>
      <p:bldP grpId="0" spid="51"/>
      <p:bldP grpId="0" spid="52"/>
      <p:bldP grpId="0" spid="59"/>
      <p:bldP grpId="0" spid="6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平行四边形 1"/>
          <p:cNvSpPr/>
          <p:nvPr/>
        </p:nvSpPr>
        <p:spPr>
          <a:xfrm flipH="1">
            <a:off x="711196" y="4414738"/>
            <a:ext cx="10508735" cy="1565933"/>
          </a:xfrm>
          <a:prstGeom prst="parallelogram">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5"/>
          <p:cNvSpPr/>
          <p:nvPr/>
        </p:nvSpPr>
        <p:spPr bwMode="auto">
          <a:xfrm>
            <a:off x="1511300" y="2831925"/>
            <a:ext cx="2611438" cy="1389063"/>
          </a:xfrm>
          <a:custGeom>
            <a:gdLst>
              <a:gd fmla="*/ 0 w 1645" name="T0"/>
              <a:gd fmla="*/ 875 h 875" name="T1"/>
              <a:gd fmla="*/ 1478 w 1645" name="T2"/>
              <a:gd fmla="*/ 875 h 875" name="T3"/>
              <a:gd fmla="*/ 1645 w 1645" name="T4"/>
              <a:gd fmla="*/ 0 h 875" name="T5"/>
              <a:gd fmla="*/ 168 w 1645" name="T6"/>
              <a:gd fmla="*/ 0 h 875" name="T7"/>
              <a:gd fmla="*/ 0 w 1645" name="T8"/>
              <a:gd fmla="*/ 875 h 875" name="T9"/>
            </a:gdLst>
            <a:cxnLst>
              <a:cxn ang="0">
                <a:pos x="T0" y="T1"/>
              </a:cxn>
              <a:cxn ang="0">
                <a:pos x="T2" y="T3"/>
              </a:cxn>
              <a:cxn ang="0">
                <a:pos x="T4" y="T5"/>
              </a:cxn>
              <a:cxn ang="0">
                <a:pos x="T6" y="T7"/>
              </a:cxn>
              <a:cxn ang="0">
                <a:pos x="T8" y="T9"/>
              </a:cxn>
            </a:cxnLst>
            <a:rect b="b" l="0" r="r" t="0"/>
            <a:pathLst>
              <a:path h="875" w="1645">
                <a:moveTo>
                  <a:pt x="0" y="875"/>
                </a:moveTo>
                <a:lnTo>
                  <a:pt x="1478" y="875"/>
                </a:lnTo>
                <a:lnTo>
                  <a:pt x="1645" y="0"/>
                </a:lnTo>
                <a:lnTo>
                  <a:pt x="168" y="0"/>
                </a:lnTo>
                <a:lnTo>
                  <a:pt x="0" y="875"/>
                </a:lnTo>
                <a:close/>
              </a:path>
            </a:pathLst>
          </a:custGeom>
          <a:blipFill>
            <a:blip r:embed="rId3"/>
            <a:stretch>
              <a:fillRect/>
            </a:stretch>
          </a:blipFill>
          <a:ln cap="flat" w="7938">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 name="Freeform 6"/>
          <p:cNvSpPr/>
          <p:nvPr/>
        </p:nvSpPr>
        <p:spPr bwMode="auto">
          <a:xfrm>
            <a:off x="711200" y="2831925"/>
            <a:ext cx="1066800" cy="1389063"/>
          </a:xfrm>
          <a:custGeom>
            <a:gdLst>
              <a:gd fmla="*/ 0 w 672" name="T0"/>
              <a:gd fmla="*/ 875 h 875" name="T1"/>
              <a:gd fmla="*/ 504 w 672" name="T2"/>
              <a:gd fmla="*/ 875 h 875" name="T3"/>
              <a:gd fmla="*/ 672 w 672" name="T4"/>
              <a:gd fmla="*/ 0 h 875" name="T5"/>
              <a:gd fmla="*/ 168 w 672" name="T6"/>
              <a:gd fmla="*/ 0 h 875" name="T7"/>
              <a:gd fmla="*/ 0 w 672" name="T8"/>
              <a:gd fmla="*/ 875 h 875" name="T9"/>
            </a:gdLst>
            <a:cxnLst>
              <a:cxn ang="0">
                <a:pos x="T0" y="T1"/>
              </a:cxn>
              <a:cxn ang="0">
                <a:pos x="T2" y="T3"/>
              </a:cxn>
              <a:cxn ang="0">
                <a:pos x="T4" y="T5"/>
              </a:cxn>
              <a:cxn ang="0">
                <a:pos x="T6" y="T7"/>
              </a:cxn>
              <a:cxn ang="0">
                <a:pos x="T8" y="T9"/>
              </a:cxn>
            </a:cxnLst>
            <a:rect b="b" l="0" r="r" t="0"/>
            <a:pathLst>
              <a:path h="875" w="672">
                <a:moveTo>
                  <a:pt x="0" y="875"/>
                </a:moveTo>
                <a:lnTo>
                  <a:pt x="504" y="875"/>
                </a:lnTo>
                <a:lnTo>
                  <a:pt x="672" y="0"/>
                </a:lnTo>
                <a:lnTo>
                  <a:pt x="168" y="0"/>
                </a:lnTo>
                <a:lnTo>
                  <a:pt x="0" y="875"/>
                </a:lnTo>
                <a:close/>
              </a:path>
            </a:pathLst>
          </a:custGeom>
          <a:solidFill>
            <a:srgbClr val="2077B9">
              <a:alpha val="84000"/>
            </a:srgbClr>
          </a:solidFill>
          <a:ln>
            <a:noFill/>
          </a:ln>
          <a:effectLst>
            <a:outerShdw algn="tl" blurRad="381000" dir="2700000" dist="152400" rotWithShape="0" sx="95000" sy="95000">
              <a:prstClr val="black">
                <a:alpha val="40000"/>
              </a:prstClr>
            </a:outerShdw>
          </a:effectLst>
        </p:spPr>
        <p:txBody>
          <a:bodyPr anchor="ctr" anchorCtr="0" bIns="45720" compatLnSpc="1" lIns="91440" numCol="1" rIns="91440" tIns="45720" vert="horz" wrap="square">
            <a:prstTxWarp prst="textNoShape">
              <a:avLst/>
            </a:prstTxWarp>
          </a:bodyPr>
          <a:lstStyle/>
          <a:p>
            <a:pPr algn="ctr"/>
            <a:r>
              <a:rPr altLang="zh-CN" lang="en-US" smtClean="0" sz="3600">
                <a:solidFill>
                  <a:prstClr val="white"/>
                </a:solidFill>
                <a:ea charset="-122" panose="020b0503020204020204" pitchFamily="34" typeface="微软雅黑"/>
              </a:rPr>
              <a:t>01</a:t>
            </a:r>
          </a:p>
        </p:txBody>
      </p:sp>
      <p:sp>
        <p:nvSpPr>
          <p:cNvPr id="8" name="Freeform 7"/>
          <p:cNvSpPr/>
          <p:nvPr/>
        </p:nvSpPr>
        <p:spPr bwMode="auto">
          <a:xfrm>
            <a:off x="5186363" y="2831925"/>
            <a:ext cx="2611438" cy="1389063"/>
          </a:xfrm>
          <a:custGeom>
            <a:gdLst>
              <a:gd fmla="*/ 0 w 1645" name="T0"/>
              <a:gd fmla="*/ 875 h 875" name="T1"/>
              <a:gd fmla="*/ 1477 w 1645" name="T2"/>
              <a:gd fmla="*/ 875 h 875" name="T3"/>
              <a:gd fmla="*/ 1645 w 1645" name="T4"/>
              <a:gd fmla="*/ 0 h 875" name="T5"/>
              <a:gd fmla="*/ 167 w 1645" name="T6"/>
              <a:gd fmla="*/ 0 h 875" name="T7"/>
              <a:gd fmla="*/ 0 w 1645" name="T8"/>
              <a:gd fmla="*/ 875 h 875" name="T9"/>
            </a:gdLst>
            <a:cxnLst>
              <a:cxn ang="0">
                <a:pos x="T0" y="T1"/>
              </a:cxn>
              <a:cxn ang="0">
                <a:pos x="T2" y="T3"/>
              </a:cxn>
              <a:cxn ang="0">
                <a:pos x="T4" y="T5"/>
              </a:cxn>
              <a:cxn ang="0">
                <a:pos x="T6" y="T7"/>
              </a:cxn>
              <a:cxn ang="0">
                <a:pos x="T8" y="T9"/>
              </a:cxn>
            </a:cxnLst>
            <a:rect b="b" l="0" r="r" t="0"/>
            <a:pathLst>
              <a:path h="875" w="1645">
                <a:moveTo>
                  <a:pt x="0" y="875"/>
                </a:moveTo>
                <a:lnTo>
                  <a:pt x="1477" y="875"/>
                </a:lnTo>
                <a:lnTo>
                  <a:pt x="1645" y="0"/>
                </a:lnTo>
                <a:lnTo>
                  <a:pt x="167" y="0"/>
                </a:lnTo>
                <a:lnTo>
                  <a:pt x="0" y="875"/>
                </a:lnTo>
                <a:close/>
              </a:path>
            </a:pathLst>
          </a:custGeom>
          <a:blipFill>
            <a:blip r:embed="rId4"/>
            <a:stretch>
              <a:fillRect/>
            </a:stretch>
          </a:blipFill>
          <a:ln cap="flat" w="7938">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9" name="Freeform 8"/>
          <p:cNvSpPr/>
          <p:nvPr/>
        </p:nvSpPr>
        <p:spPr bwMode="auto">
          <a:xfrm>
            <a:off x="4386263" y="2831925"/>
            <a:ext cx="1065213" cy="1389063"/>
          </a:xfrm>
          <a:custGeom>
            <a:gdLst>
              <a:gd fmla="*/ 0 w 671" name="T0"/>
              <a:gd fmla="*/ 875 h 875" name="T1"/>
              <a:gd fmla="*/ 504 w 671" name="T2"/>
              <a:gd fmla="*/ 875 h 875" name="T3"/>
              <a:gd fmla="*/ 671 w 671" name="T4"/>
              <a:gd fmla="*/ 0 h 875" name="T5"/>
              <a:gd fmla="*/ 168 w 671" name="T6"/>
              <a:gd fmla="*/ 0 h 875" name="T7"/>
              <a:gd fmla="*/ 0 w 671" name="T8"/>
              <a:gd fmla="*/ 875 h 875" name="T9"/>
            </a:gdLst>
            <a:cxnLst>
              <a:cxn ang="0">
                <a:pos x="T0" y="T1"/>
              </a:cxn>
              <a:cxn ang="0">
                <a:pos x="T2" y="T3"/>
              </a:cxn>
              <a:cxn ang="0">
                <a:pos x="T4" y="T5"/>
              </a:cxn>
              <a:cxn ang="0">
                <a:pos x="T6" y="T7"/>
              </a:cxn>
              <a:cxn ang="0">
                <a:pos x="T8" y="T9"/>
              </a:cxn>
            </a:cxnLst>
            <a:rect b="b" l="0" r="r" t="0"/>
            <a:pathLst>
              <a:path h="875" w="671">
                <a:moveTo>
                  <a:pt x="0" y="875"/>
                </a:moveTo>
                <a:lnTo>
                  <a:pt x="504" y="875"/>
                </a:lnTo>
                <a:lnTo>
                  <a:pt x="671" y="0"/>
                </a:lnTo>
                <a:lnTo>
                  <a:pt x="168" y="0"/>
                </a:lnTo>
                <a:lnTo>
                  <a:pt x="0" y="875"/>
                </a:lnTo>
                <a:close/>
              </a:path>
            </a:pathLst>
          </a:custGeom>
          <a:solidFill>
            <a:srgbClr val="2077B9">
              <a:alpha val="84000"/>
            </a:srgbClr>
          </a:solidFill>
          <a:ln>
            <a:noFill/>
          </a:ln>
          <a:effectLst>
            <a:outerShdw algn="tl" blurRad="381000" dir="2700000" dist="152400" rotWithShape="0" sx="95000" sy="95000">
              <a:prstClr val="black">
                <a:alpha val="40000"/>
              </a:prstClr>
            </a:outerShdw>
          </a:effectLst>
        </p:spPr>
        <p:txBody>
          <a:bodyPr anchor="ctr" anchorCtr="0" bIns="45720" compatLnSpc="1" lIns="91440" numCol="1" rIns="91440" tIns="45720" vert="horz" wrap="square">
            <a:prstTxWarp prst="textNoShape">
              <a:avLst/>
            </a:prstTxWarp>
          </a:bodyPr>
          <a:lstStyle/>
          <a:p>
            <a:pPr algn="ctr"/>
            <a:r>
              <a:rPr altLang="zh-CN" lang="en-US" smtClean="0" sz="3600">
                <a:solidFill>
                  <a:prstClr val="white"/>
                </a:solidFill>
                <a:ea charset="-122" panose="020b0503020204020204" pitchFamily="34" typeface="微软雅黑"/>
              </a:rPr>
              <a:t>02</a:t>
            </a:r>
          </a:p>
        </p:txBody>
      </p:sp>
      <p:sp>
        <p:nvSpPr>
          <p:cNvPr id="10" name="Freeform 9"/>
          <p:cNvSpPr/>
          <p:nvPr/>
        </p:nvSpPr>
        <p:spPr bwMode="auto">
          <a:xfrm>
            <a:off x="8859838" y="2831925"/>
            <a:ext cx="2613025" cy="1389063"/>
          </a:xfrm>
          <a:custGeom>
            <a:gdLst>
              <a:gd fmla="*/ 0 w 1646" name="T0"/>
              <a:gd fmla="*/ 875 h 875" name="T1"/>
              <a:gd fmla="*/ 1478 w 1646" name="T2"/>
              <a:gd fmla="*/ 875 h 875" name="T3"/>
              <a:gd fmla="*/ 1646 w 1646" name="T4"/>
              <a:gd fmla="*/ 0 h 875" name="T5"/>
              <a:gd fmla="*/ 168 w 1646" name="T6"/>
              <a:gd fmla="*/ 0 h 875" name="T7"/>
              <a:gd fmla="*/ 0 w 1646" name="T8"/>
              <a:gd fmla="*/ 875 h 875" name="T9"/>
            </a:gdLst>
            <a:cxnLst>
              <a:cxn ang="0">
                <a:pos x="T0" y="T1"/>
              </a:cxn>
              <a:cxn ang="0">
                <a:pos x="T2" y="T3"/>
              </a:cxn>
              <a:cxn ang="0">
                <a:pos x="T4" y="T5"/>
              </a:cxn>
              <a:cxn ang="0">
                <a:pos x="T6" y="T7"/>
              </a:cxn>
              <a:cxn ang="0">
                <a:pos x="T8" y="T9"/>
              </a:cxn>
            </a:cxnLst>
            <a:rect b="b" l="0" r="r" t="0"/>
            <a:pathLst>
              <a:path h="875" w="1646">
                <a:moveTo>
                  <a:pt x="0" y="875"/>
                </a:moveTo>
                <a:lnTo>
                  <a:pt x="1478" y="875"/>
                </a:lnTo>
                <a:lnTo>
                  <a:pt x="1646" y="0"/>
                </a:lnTo>
                <a:lnTo>
                  <a:pt x="168" y="0"/>
                </a:lnTo>
                <a:lnTo>
                  <a:pt x="0" y="875"/>
                </a:lnTo>
                <a:close/>
              </a:path>
            </a:pathLst>
          </a:custGeom>
          <a:blipFill>
            <a:blip r:embed="rId5"/>
            <a:stretch>
              <a:fillRect/>
            </a:stretch>
          </a:blipFill>
          <a:ln cap="flat" w="7938">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 name="Freeform 10"/>
          <p:cNvSpPr/>
          <p:nvPr/>
        </p:nvSpPr>
        <p:spPr bwMode="auto">
          <a:xfrm>
            <a:off x="8061325" y="2831925"/>
            <a:ext cx="1065213" cy="1389063"/>
          </a:xfrm>
          <a:custGeom>
            <a:gdLst>
              <a:gd fmla="*/ 0 w 671" name="T0"/>
              <a:gd fmla="*/ 875 h 875" name="T1"/>
              <a:gd fmla="*/ 503 w 671" name="T2"/>
              <a:gd fmla="*/ 875 h 875" name="T3"/>
              <a:gd fmla="*/ 671 w 671" name="T4"/>
              <a:gd fmla="*/ 0 h 875" name="T5"/>
              <a:gd fmla="*/ 168 w 671" name="T6"/>
              <a:gd fmla="*/ 0 h 875" name="T7"/>
              <a:gd fmla="*/ 0 w 671" name="T8"/>
              <a:gd fmla="*/ 875 h 875" name="T9"/>
            </a:gdLst>
            <a:cxnLst>
              <a:cxn ang="0">
                <a:pos x="T0" y="T1"/>
              </a:cxn>
              <a:cxn ang="0">
                <a:pos x="T2" y="T3"/>
              </a:cxn>
              <a:cxn ang="0">
                <a:pos x="T4" y="T5"/>
              </a:cxn>
              <a:cxn ang="0">
                <a:pos x="T6" y="T7"/>
              </a:cxn>
              <a:cxn ang="0">
                <a:pos x="T8" y="T9"/>
              </a:cxn>
            </a:cxnLst>
            <a:rect b="b" l="0" r="r" t="0"/>
            <a:pathLst>
              <a:path h="875" w="671">
                <a:moveTo>
                  <a:pt x="0" y="875"/>
                </a:moveTo>
                <a:lnTo>
                  <a:pt x="503" y="875"/>
                </a:lnTo>
                <a:lnTo>
                  <a:pt x="671" y="0"/>
                </a:lnTo>
                <a:lnTo>
                  <a:pt x="168" y="0"/>
                </a:lnTo>
                <a:lnTo>
                  <a:pt x="0" y="875"/>
                </a:lnTo>
                <a:close/>
              </a:path>
            </a:pathLst>
          </a:custGeom>
          <a:solidFill>
            <a:srgbClr val="2077B9">
              <a:alpha val="84000"/>
            </a:srgbClr>
          </a:solidFill>
          <a:ln>
            <a:noFill/>
          </a:ln>
          <a:effectLst>
            <a:outerShdw algn="tl" blurRad="381000" dir="2700000" dist="152400" rotWithShape="0" sx="95000" sy="95000">
              <a:prstClr val="black">
                <a:alpha val="40000"/>
              </a:prstClr>
            </a:outerShdw>
          </a:effectLst>
        </p:spPr>
        <p:txBody>
          <a:bodyPr anchor="ctr" anchorCtr="0" bIns="45720" compatLnSpc="1" lIns="91440" numCol="1" rIns="91440" tIns="45720" vert="horz" wrap="square">
            <a:prstTxWarp prst="textNoShape">
              <a:avLst/>
            </a:prstTxWarp>
          </a:bodyPr>
          <a:lstStyle/>
          <a:p>
            <a:pPr algn="ctr"/>
            <a:r>
              <a:rPr altLang="zh-CN" lang="en-US" smtClean="0" sz="3600">
                <a:solidFill>
                  <a:prstClr val="white"/>
                </a:solidFill>
                <a:ea charset="-122" panose="020b0503020204020204" pitchFamily="34" typeface="微软雅黑"/>
              </a:rPr>
              <a:t>03</a:t>
            </a:r>
          </a:p>
        </p:txBody>
      </p:sp>
      <p:sp>
        <p:nvSpPr>
          <p:cNvPr id="12" name="Rectangle 8"/>
          <p:cNvSpPr/>
          <p:nvPr/>
        </p:nvSpPr>
        <p:spPr>
          <a:xfrm>
            <a:off x="1244600" y="4699816"/>
            <a:ext cx="2624599" cy="1244600"/>
          </a:xfrm>
          <a:prstGeom prst="rect">
            <a:avLst/>
          </a:prstGeom>
        </p:spPr>
        <p:txBody>
          <a:bodyPr bIns="0" lIns="0" rIns="0" tIns="0" wrap="square">
            <a:spAutoFit/>
          </a:bodyPr>
          <a:lstStyle/>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产品特点概括</a:t>
            </a:r>
          </a:p>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a:t>
            </a:r>
          </a:p>
        </p:txBody>
      </p:sp>
      <p:sp>
        <p:nvSpPr>
          <p:cNvPr id="13" name="Rectangle 8"/>
          <p:cNvSpPr/>
          <p:nvPr/>
        </p:nvSpPr>
        <p:spPr>
          <a:xfrm>
            <a:off x="4581964" y="4699816"/>
            <a:ext cx="2906232" cy="1244600"/>
          </a:xfrm>
          <a:prstGeom prst="rect">
            <a:avLst/>
          </a:prstGeom>
        </p:spPr>
        <p:txBody>
          <a:bodyPr bIns="0" lIns="0" rIns="0" tIns="0" wrap="square">
            <a:spAutoFit/>
          </a:bodyPr>
          <a:lstStyle/>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产品特点概括</a:t>
            </a:r>
          </a:p>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您的内容打在这里，或者通过复制您的文本后，在此框中选择粘贴，并选择只保留文字。您的内容打在这里，或者通过复制。</a:t>
            </a:r>
          </a:p>
        </p:txBody>
      </p:sp>
      <p:sp>
        <p:nvSpPr>
          <p:cNvPr id="14" name="Rectangle 8"/>
          <p:cNvSpPr/>
          <p:nvPr/>
        </p:nvSpPr>
        <p:spPr>
          <a:xfrm>
            <a:off x="8342796" y="4699816"/>
            <a:ext cx="2444654" cy="1244600"/>
          </a:xfrm>
          <a:prstGeom prst="rect">
            <a:avLst/>
          </a:prstGeom>
        </p:spPr>
        <p:txBody>
          <a:bodyPr bIns="0" lIns="0" rIns="0" tIns="0" wrap="square">
            <a:spAutoFit/>
          </a:bodyPr>
          <a:lstStyle/>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产品特点概括</a:t>
            </a:r>
          </a:p>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a:t>
            </a:r>
          </a:p>
        </p:txBody>
      </p:sp>
      <p:grpSp>
        <p:nvGrpSpPr>
          <p:cNvPr id="17" name="组合 16"/>
          <p:cNvGrpSpPr/>
          <p:nvPr/>
        </p:nvGrpSpPr>
        <p:grpSpPr>
          <a:xfrm>
            <a:off x="3728246" y="609252"/>
            <a:ext cx="4056854" cy="1657100"/>
            <a:chOff x="3728246" y="609252"/>
            <a:chExt cx="4056854" cy="1657100"/>
          </a:xfrm>
        </p:grpSpPr>
        <p:sp>
          <p:nvSpPr>
            <p:cNvPr id="18"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产品介绍</a:t>
              </a:r>
            </a:p>
            <a:p>
              <a:pPr lvl="0">
                <a:defRPr/>
              </a:pPr>
              <a:r>
                <a:rPr altLang="en-US" b="0" lang="zh-CN">
                  <a:solidFill>
                    <a:schemeClr val="bg1"/>
                  </a:solidFill>
                  <a:latin typeface="Microsoft YaHei"/>
                  <a:ea typeface="Microsoft YaHei"/>
                  <a:sym typeface="+mn-lt"/>
                </a:rPr>
                <a:t>COMPANY PROFILE</a:t>
              </a:r>
            </a:p>
          </p:txBody>
        </p:sp>
        <p:cxnSp>
          <p:nvCxnSpPr>
            <p:cNvPr id="19" name="直接连接符 18"/>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31170979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1">
                                  <p:stCondLst>
                                    <p:cond delay="0"/>
                                  </p:stCondLst>
                                  <p:childTnLst>
                                    <p:set>
                                      <p:cBhvr>
                                        <p:cTn dur="1" fill="hold" id="11">
                                          <p:stCondLst>
                                            <p:cond delay="0"/>
                                          </p:stCondLst>
                                        </p:cTn>
                                        <p:tgtEl>
                                          <p:spTgt spid="7"/>
                                        </p:tgtEl>
                                        <p:attrNameLst>
                                          <p:attrName>style.visibility</p:attrName>
                                        </p:attrNameLst>
                                      </p:cBhvr>
                                      <p:to>
                                        <p:strVal val="visible"/>
                                      </p:to>
                                    </p:set>
                                    <p:animEffect filter="wipe(up)" transition="in">
                                      <p:cBhvr>
                                        <p:cTn dur="300" id="12"/>
                                        <p:tgtEl>
                                          <p:spTgt spid="7"/>
                                        </p:tgtEl>
                                      </p:cBhvr>
                                    </p:animEffect>
                                  </p:childTnLst>
                                </p:cTn>
                              </p:par>
                            </p:childTnLst>
                          </p:cTn>
                        </p:par>
                        <p:par>
                          <p:cTn fill="hold" id="13" nodeType="afterGroup">
                            <p:stCondLst>
                              <p:cond delay="1050"/>
                            </p:stCondLst>
                            <p:childTnLst>
                              <p:par>
                                <p:cTn fill="hold" grpId="0"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300" fill="hold" id="16"/>
                                        <p:tgtEl>
                                          <p:spTgt spid="6"/>
                                        </p:tgtEl>
                                        <p:attrNameLst>
                                          <p:attrName>ppt_w</p:attrName>
                                        </p:attrNameLst>
                                      </p:cBhvr>
                                      <p:tavLst>
                                        <p:tav tm="0">
                                          <p:val>
                                            <p:fltVal val="0"/>
                                          </p:val>
                                        </p:tav>
                                        <p:tav tm="100000">
                                          <p:val>
                                            <p:strVal val="#ppt_w"/>
                                          </p:val>
                                        </p:tav>
                                      </p:tavLst>
                                    </p:anim>
                                    <p:anim calcmode="lin" valueType="num">
                                      <p:cBhvr>
                                        <p:cTn dur="300" fill="hold" id="17"/>
                                        <p:tgtEl>
                                          <p:spTgt spid="6"/>
                                        </p:tgtEl>
                                        <p:attrNameLst>
                                          <p:attrName>ppt_h</p:attrName>
                                        </p:attrNameLst>
                                      </p:cBhvr>
                                      <p:tavLst>
                                        <p:tav tm="0">
                                          <p:val>
                                            <p:fltVal val="0"/>
                                          </p:val>
                                        </p:tav>
                                        <p:tav tm="100000">
                                          <p:val>
                                            <p:strVal val="#ppt_h"/>
                                          </p:val>
                                        </p:tav>
                                      </p:tavLst>
                                    </p:anim>
                                    <p:animEffect filter="fade" transition="in">
                                      <p:cBhvr>
                                        <p:cTn dur="300" id="18"/>
                                        <p:tgtEl>
                                          <p:spTgt spid="6"/>
                                        </p:tgtEl>
                                      </p:cBhvr>
                                    </p:animEffect>
                                  </p:childTnLst>
                                </p:cTn>
                              </p:par>
                            </p:childTnLst>
                          </p:cTn>
                        </p:par>
                        <p:par>
                          <p:cTn fill="hold" id="19" nodeType="afterGroup">
                            <p:stCondLst>
                              <p:cond delay="1350"/>
                            </p:stCondLst>
                            <p:childTnLst>
                              <p:par>
                                <p:cTn fill="hold" grpId="0" id="20" nodeType="afterEffect" presetClass="entr" presetID="41"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300" fill="hold" id="22"/>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23"/>
                                        <p:tgtEl>
                                          <p:spTgt spid="12"/>
                                        </p:tgtEl>
                                        <p:attrNameLst>
                                          <p:attrName>ppt_y</p:attrName>
                                        </p:attrNameLst>
                                      </p:cBhvr>
                                      <p:tavLst>
                                        <p:tav tm="0">
                                          <p:val>
                                            <p:strVal val="#ppt_y"/>
                                          </p:val>
                                        </p:tav>
                                        <p:tav tm="100000">
                                          <p:val>
                                            <p:strVal val="#ppt_y"/>
                                          </p:val>
                                        </p:tav>
                                      </p:tavLst>
                                    </p:anim>
                                    <p:anim calcmode="lin" valueType="num">
                                      <p:cBhvr>
                                        <p:cTn dur="300" fill="hold" id="24"/>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25"/>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26" tmFilter="0,0; .5, 1; 1, 1"/>
                                        <p:tgtEl>
                                          <p:spTgt spid="12"/>
                                        </p:tgtEl>
                                      </p:cBhvr>
                                    </p:animEffect>
                                  </p:childTnLst>
                                </p:cTn>
                              </p:par>
                            </p:childTnLst>
                          </p:cTn>
                        </p:par>
                        <p:par>
                          <p:cTn fill="hold" id="27" nodeType="afterGroup">
                            <p:stCondLst>
                              <p:cond delay="1650"/>
                            </p:stCondLst>
                            <p:childTnLst>
                              <p:par>
                                <p:cTn fill="hold" grpId="0" id="28" nodeType="afterEffect" presetClass="entr" presetID="22" presetSubtype="1">
                                  <p:stCondLst>
                                    <p:cond delay="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300" id="30"/>
                                        <p:tgtEl>
                                          <p:spTgt spid="9"/>
                                        </p:tgtEl>
                                      </p:cBhvr>
                                    </p:animEffect>
                                  </p:childTnLst>
                                </p:cTn>
                              </p:par>
                            </p:childTnLst>
                          </p:cTn>
                        </p:par>
                        <p:par>
                          <p:cTn fill="hold" id="31" nodeType="afterGroup">
                            <p:stCondLst>
                              <p:cond delay="1950"/>
                            </p:stCondLst>
                            <p:childTnLst>
                              <p:par>
                                <p:cTn fill="hold" grpId="0" id="32" nodeType="afterEffect" presetClass="entr" presetID="53" presetSubtype="0">
                                  <p:stCondLst>
                                    <p:cond delay="0"/>
                                  </p:stCondLst>
                                  <p:childTnLst>
                                    <p:set>
                                      <p:cBhvr>
                                        <p:cTn dur="1" fill="hold" id="33">
                                          <p:stCondLst>
                                            <p:cond delay="0"/>
                                          </p:stCondLst>
                                        </p:cTn>
                                        <p:tgtEl>
                                          <p:spTgt spid="8"/>
                                        </p:tgtEl>
                                        <p:attrNameLst>
                                          <p:attrName>style.visibility</p:attrName>
                                        </p:attrNameLst>
                                      </p:cBhvr>
                                      <p:to>
                                        <p:strVal val="visible"/>
                                      </p:to>
                                    </p:set>
                                    <p:anim calcmode="lin" valueType="num">
                                      <p:cBhvr>
                                        <p:cTn dur="300" fill="hold" id="34"/>
                                        <p:tgtEl>
                                          <p:spTgt spid="8"/>
                                        </p:tgtEl>
                                        <p:attrNameLst>
                                          <p:attrName>ppt_w</p:attrName>
                                        </p:attrNameLst>
                                      </p:cBhvr>
                                      <p:tavLst>
                                        <p:tav tm="0">
                                          <p:val>
                                            <p:fltVal val="0"/>
                                          </p:val>
                                        </p:tav>
                                        <p:tav tm="100000">
                                          <p:val>
                                            <p:strVal val="#ppt_w"/>
                                          </p:val>
                                        </p:tav>
                                      </p:tavLst>
                                    </p:anim>
                                    <p:anim calcmode="lin" valueType="num">
                                      <p:cBhvr>
                                        <p:cTn dur="300" fill="hold" id="35"/>
                                        <p:tgtEl>
                                          <p:spTgt spid="8"/>
                                        </p:tgtEl>
                                        <p:attrNameLst>
                                          <p:attrName>ppt_h</p:attrName>
                                        </p:attrNameLst>
                                      </p:cBhvr>
                                      <p:tavLst>
                                        <p:tav tm="0">
                                          <p:val>
                                            <p:fltVal val="0"/>
                                          </p:val>
                                        </p:tav>
                                        <p:tav tm="100000">
                                          <p:val>
                                            <p:strVal val="#ppt_h"/>
                                          </p:val>
                                        </p:tav>
                                      </p:tavLst>
                                    </p:anim>
                                    <p:animEffect filter="fade" transition="in">
                                      <p:cBhvr>
                                        <p:cTn dur="300" id="36"/>
                                        <p:tgtEl>
                                          <p:spTgt spid="8"/>
                                        </p:tgtEl>
                                      </p:cBhvr>
                                    </p:animEffect>
                                  </p:childTnLst>
                                </p:cTn>
                              </p:par>
                            </p:childTnLst>
                          </p:cTn>
                        </p:par>
                        <p:par>
                          <p:cTn fill="hold" id="37" nodeType="afterGroup">
                            <p:stCondLst>
                              <p:cond delay="2250"/>
                            </p:stCondLst>
                            <p:childTnLst>
                              <p:par>
                                <p:cTn fill="hold" grpId="0" id="38" nodeType="afterEffect" presetClass="entr" presetID="41"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300" fill="hold" id="4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41"/>
                                        <p:tgtEl>
                                          <p:spTgt spid="13"/>
                                        </p:tgtEl>
                                        <p:attrNameLst>
                                          <p:attrName>ppt_y</p:attrName>
                                        </p:attrNameLst>
                                      </p:cBhvr>
                                      <p:tavLst>
                                        <p:tav tm="0">
                                          <p:val>
                                            <p:strVal val="#ppt_y"/>
                                          </p:val>
                                        </p:tav>
                                        <p:tav tm="100000">
                                          <p:val>
                                            <p:strVal val="#ppt_y"/>
                                          </p:val>
                                        </p:tav>
                                      </p:tavLst>
                                    </p:anim>
                                    <p:anim calcmode="lin" valueType="num">
                                      <p:cBhvr>
                                        <p:cTn dur="300" fill="hold" id="4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4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44" tmFilter="0,0; .5, 1; 1, 1"/>
                                        <p:tgtEl>
                                          <p:spTgt spid="13"/>
                                        </p:tgtEl>
                                      </p:cBhvr>
                                    </p:animEffect>
                                  </p:childTnLst>
                                </p:cTn>
                              </p:par>
                            </p:childTnLst>
                          </p:cTn>
                        </p:par>
                        <p:par>
                          <p:cTn fill="hold" id="45" nodeType="afterGroup">
                            <p:stCondLst>
                              <p:cond delay="2550"/>
                            </p:stCondLst>
                            <p:childTnLst>
                              <p:par>
                                <p:cTn fill="hold" grpId="0" id="46" nodeType="afterEffect" presetClass="entr" presetID="22" presetSubtype="1">
                                  <p:stCondLst>
                                    <p:cond delay="0"/>
                                  </p:stCondLst>
                                  <p:childTnLst>
                                    <p:set>
                                      <p:cBhvr>
                                        <p:cTn dur="1" fill="hold" id="47">
                                          <p:stCondLst>
                                            <p:cond delay="0"/>
                                          </p:stCondLst>
                                        </p:cTn>
                                        <p:tgtEl>
                                          <p:spTgt spid="11"/>
                                        </p:tgtEl>
                                        <p:attrNameLst>
                                          <p:attrName>style.visibility</p:attrName>
                                        </p:attrNameLst>
                                      </p:cBhvr>
                                      <p:to>
                                        <p:strVal val="visible"/>
                                      </p:to>
                                    </p:set>
                                    <p:animEffect filter="wipe(up)" transition="in">
                                      <p:cBhvr>
                                        <p:cTn dur="300" id="48"/>
                                        <p:tgtEl>
                                          <p:spTgt spid="11"/>
                                        </p:tgtEl>
                                      </p:cBhvr>
                                    </p:animEffect>
                                  </p:childTnLst>
                                </p:cTn>
                              </p:par>
                            </p:childTnLst>
                          </p:cTn>
                        </p:par>
                        <p:par>
                          <p:cTn fill="hold" id="49" nodeType="afterGroup">
                            <p:stCondLst>
                              <p:cond delay="2850"/>
                            </p:stCondLst>
                            <p:childTnLst>
                              <p:par>
                                <p:cTn fill="hold" grpId="0" id="50" nodeType="afterEffect" presetClass="entr" presetID="53" presetSubtype="0">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p:cTn dur="300" fill="hold" id="52"/>
                                        <p:tgtEl>
                                          <p:spTgt spid="10"/>
                                        </p:tgtEl>
                                        <p:attrNameLst>
                                          <p:attrName>ppt_w</p:attrName>
                                        </p:attrNameLst>
                                      </p:cBhvr>
                                      <p:tavLst>
                                        <p:tav tm="0">
                                          <p:val>
                                            <p:fltVal val="0"/>
                                          </p:val>
                                        </p:tav>
                                        <p:tav tm="100000">
                                          <p:val>
                                            <p:strVal val="#ppt_w"/>
                                          </p:val>
                                        </p:tav>
                                      </p:tavLst>
                                    </p:anim>
                                    <p:anim calcmode="lin" valueType="num">
                                      <p:cBhvr>
                                        <p:cTn dur="300" fill="hold" id="53"/>
                                        <p:tgtEl>
                                          <p:spTgt spid="10"/>
                                        </p:tgtEl>
                                        <p:attrNameLst>
                                          <p:attrName>ppt_h</p:attrName>
                                        </p:attrNameLst>
                                      </p:cBhvr>
                                      <p:tavLst>
                                        <p:tav tm="0">
                                          <p:val>
                                            <p:fltVal val="0"/>
                                          </p:val>
                                        </p:tav>
                                        <p:tav tm="100000">
                                          <p:val>
                                            <p:strVal val="#ppt_h"/>
                                          </p:val>
                                        </p:tav>
                                      </p:tavLst>
                                    </p:anim>
                                    <p:animEffect filter="fade" transition="in">
                                      <p:cBhvr>
                                        <p:cTn dur="300" id="54"/>
                                        <p:tgtEl>
                                          <p:spTgt spid="10"/>
                                        </p:tgtEl>
                                      </p:cBhvr>
                                    </p:animEffect>
                                  </p:childTnLst>
                                </p:cTn>
                              </p:par>
                            </p:childTnLst>
                          </p:cTn>
                        </p:par>
                        <p:par>
                          <p:cTn fill="hold" id="55" nodeType="afterGroup">
                            <p:stCondLst>
                              <p:cond delay="3150"/>
                            </p:stCondLst>
                            <p:childTnLst>
                              <p:par>
                                <p:cTn fill="hold" grpId="0" id="56" nodeType="afterEffect" presetClass="entr" presetID="41" presetSubtype="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300" fill="hold" id="58"/>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59"/>
                                        <p:tgtEl>
                                          <p:spTgt spid="14"/>
                                        </p:tgtEl>
                                        <p:attrNameLst>
                                          <p:attrName>ppt_y</p:attrName>
                                        </p:attrNameLst>
                                      </p:cBhvr>
                                      <p:tavLst>
                                        <p:tav tm="0">
                                          <p:val>
                                            <p:strVal val="#ppt_y"/>
                                          </p:val>
                                        </p:tav>
                                        <p:tav tm="100000">
                                          <p:val>
                                            <p:strVal val="#ppt_y"/>
                                          </p:val>
                                        </p:tav>
                                      </p:tavLst>
                                    </p:anim>
                                    <p:anim calcmode="lin" valueType="num">
                                      <p:cBhvr>
                                        <p:cTn dur="300" fill="hold" id="60"/>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1"/>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2" tmFilter="0,0; .5, 1; 1, 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8"/>
      <p:bldP grpId="0" spid="9"/>
      <p:bldP grpId="0" spid="10"/>
      <p:bldP grpId="0" spid="11"/>
      <p:bldP grpId="0" spid="12"/>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1218945" y="2616921"/>
            <a:ext cx="2286000" cy="3657600"/>
          </a:xfrm>
          <a:prstGeom prst="rect">
            <a:avLst/>
          </a:prstGeom>
          <a:effectLst>
            <a:outerShdw algn="tl" blurRad="254000" dir="2700000" dist="63500" rotWithShape="0">
              <a:prstClr val="black">
                <a:alpha val="30000"/>
              </a:prstClr>
            </a:outerShdw>
          </a:effectLst>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6226697" y="2616921"/>
            <a:ext cx="2286000" cy="3657600"/>
          </a:xfrm>
          <a:prstGeom prst="rect">
            <a:avLst/>
          </a:prstGeom>
          <a:effectLst>
            <a:outerShdw algn="tl" blurRad="254000" dir="2700000" dist="63500" rotWithShape="0">
              <a:prstClr val="black">
                <a:alpha val="30000"/>
              </a:prstClr>
            </a:outerShdw>
          </a:effectLst>
        </p:spPr>
      </p:pic>
      <p:sp>
        <p:nvSpPr>
          <p:cNvPr id="12" name="矩形 11"/>
          <p:cNvSpPr/>
          <p:nvPr/>
        </p:nvSpPr>
        <p:spPr>
          <a:xfrm>
            <a:off x="3722820" y="2616921"/>
            <a:ext cx="2286001" cy="3657599"/>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288000" compatLnSpc="1" forceAA="0" fromWordArt="0" horzOverflow="overflow" lIns="288000" numCol="1" rIns="288000" rot="0" rtlCol="0" spcCol="0" spcFirstLastPara="0" tIns="288000" vert="horz" vertOverflow="overflow" wrap="square">
            <a:prstTxWarp prst="textNoShape">
              <a:avLst/>
            </a:prstTxWarp>
            <a:noAutofit/>
          </a:bodyPr>
          <a:lstStyle/>
          <a:p>
            <a:pPr algn="just">
              <a:lnSpc>
                <a:spcPct val="150000"/>
              </a:lnSpc>
              <a:spcBef>
                <a:spcPts val="1200"/>
              </a:spcBef>
            </a:pPr>
            <a:r>
              <a:rPr altLang="en-US" b="1" lang="zh-CN" smtClean="0" sz="1600">
                <a:solidFill>
                  <a:prstClr val="white"/>
                </a:solidFill>
                <a:ea charset="-122" panose="020b0503020204020204" pitchFamily="34" typeface="微软雅黑"/>
                <a:sym typeface="+mn-lt"/>
              </a:rPr>
              <a:t>重要项目概要</a:t>
            </a:r>
          </a:p>
          <a:p>
            <a:pPr algn="just">
              <a:lnSpc>
                <a:spcPct val="150000"/>
              </a:lnSpc>
              <a:spcBef>
                <a:spcPts val="1200"/>
              </a:spcBef>
            </a:pPr>
            <a:r>
              <a:rPr altLang="en-US" b="1" lang="zh-CN" smtClean="0" sz="1600">
                <a:solidFill>
                  <a:prstClr val="white"/>
                </a:solidFill>
                <a:ea charset="-122" panose="020b0503020204020204" pitchFamily="34" typeface="微软雅黑"/>
                <a:sym typeface="+mn-lt"/>
              </a:rPr>
              <a:t>您的内容打在这里，或者通过复制您的文本后，在此框中选择粘贴，并选择只保留文字。您的内容打在这里，或者通过复制您的文本后，在此框中选择粘贴，并选择只保留文字。</a:t>
            </a:r>
          </a:p>
          <a:p>
            <a:pPr algn="just">
              <a:lnSpc>
                <a:spcPct val="150000"/>
              </a:lnSpc>
              <a:spcBef>
                <a:spcPts val="1200"/>
              </a:spcBef>
            </a:pPr>
            <a:r>
              <a:rPr altLang="en-US" b="1" lang="zh-CN" smtClean="0" sz="1600">
                <a:solidFill>
                  <a:prstClr val="white"/>
                </a:solidFill>
                <a:ea charset="-122" panose="020b0503020204020204" pitchFamily="34" typeface="微软雅黑"/>
                <a:sym typeface="+mn-lt"/>
              </a:rPr>
              <a:t>98%</a:t>
            </a:r>
          </a:p>
        </p:txBody>
      </p:sp>
      <p:sp>
        <p:nvSpPr>
          <p:cNvPr id="13" name="矩形 12"/>
          <p:cNvSpPr/>
          <p:nvPr/>
        </p:nvSpPr>
        <p:spPr>
          <a:xfrm>
            <a:off x="8730571" y="2616921"/>
            <a:ext cx="2286001" cy="3657599"/>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288000" compatLnSpc="1" forceAA="0" fromWordArt="0" horzOverflow="overflow" lIns="288000" numCol="1" rIns="288000" rot="0" rtlCol="0" spcCol="0" spcFirstLastPara="0" tIns="288000" vert="horz" vertOverflow="overflow" wrap="square">
            <a:prstTxWarp prst="textNoShape">
              <a:avLst/>
            </a:prstTxWarp>
            <a:noAutofit/>
          </a:bodyPr>
          <a:lstStyle/>
          <a:p>
            <a:pPr algn="just">
              <a:lnSpc>
                <a:spcPct val="150000"/>
              </a:lnSpc>
              <a:spcBef>
                <a:spcPts val="1200"/>
              </a:spcBef>
            </a:pPr>
            <a:r>
              <a:rPr altLang="en-US" b="1" lang="zh-CN" smtClean="0" sz="1600">
                <a:solidFill>
                  <a:prstClr val="white"/>
                </a:solidFill>
                <a:ea charset="-122" panose="020b0503020204020204" pitchFamily="34" typeface="微软雅黑"/>
                <a:sym typeface="+mn-lt"/>
              </a:rPr>
              <a:t>重要项目概要</a:t>
            </a:r>
          </a:p>
          <a:p>
            <a:pPr algn="just">
              <a:lnSpc>
                <a:spcPct val="150000"/>
              </a:lnSpc>
              <a:spcBef>
                <a:spcPts val="1200"/>
              </a:spcBef>
            </a:pPr>
            <a:r>
              <a:rPr altLang="en-US" b="1" lang="zh-CN" smtClean="0" sz="1600">
                <a:solidFill>
                  <a:prstClr val="white"/>
                </a:solidFill>
                <a:ea charset="-122" panose="020b0503020204020204" pitchFamily="34" typeface="微软雅黑"/>
                <a:sym typeface="+mn-lt"/>
              </a:rPr>
              <a:t>您的内容打在这里，或者通过复制您的文本后，在此框中选择粘贴，并选择只保留文字。您的内容打在这里，或者通过复制您的文本后，在此框中选择粘贴，并选择只保留文字。</a:t>
            </a:r>
          </a:p>
          <a:p>
            <a:pPr algn="just">
              <a:lnSpc>
                <a:spcPct val="150000"/>
              </a:lnSpc>
              <a:spcBef>
                <a:spcPts val="1200"/>
              </a:spcBef>
            </a:pPr>
            <a:r>
              <a:rPr altLang="en-US" b="1" lang="zh-CN" smtClean="0" sz="1600">
                <a:solidFill>
                  <a:prstClr val="white"/>
                </a:solidFill>
                <a:ea charset="-122" panose="020b0503020204020204" pitchFamily="34" typeface="微软雅黑"/>
                <a:sym typeface="+mn-lt"/>
              </a:rPr>
              <a:t>85%</a:t>
            </a:r>
          </a:p>
        </p:txBody>
      </p:sp>
      <p:grpSp>
        <p:nvGrpSpPr>
          <p:cNvPr id="9" name="组合 8"/>
          <p:cNvGrpSpPr/>
          <p:nvPr/>
        </p:nvGrpSpPr>
        <p:grpSpPr>
          <a:xfrm>
            <a:off x="3728246" y="609252"/>
            <a:ext cx="4056854" cy="1657100"/>
            <a:chOff x="3728246" y="609252"/>
            <a:chExt cx="4056854" cy="1657100"/>
          </a:xfrm>
        </p:grpSpPr>
        <p:sp>
          <p:nvSpPr>
            <p:cNvPr id="14"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重点项目</a:t>
              </a:r>
            </a:p>
            <a:p>
              <a:pPr lvl="0">
                <a:defRPr/>
              </a:pPr>
              <a:r>
                <a:rPr altLang="en-US" b="0" lang="zh-CN">
                  <a:solidFill>
                    <a:schemeClr val="bg1"/>
                  </a:solidFill>
                  <a:latin typeface="Microsoft YaHei"/>
                  <a:ea typeface="Microsoft YaHei"/>
                  <a:sym typeface="+mn-lt"/>
                </a:rPr>
                <a:t>COMPANY PROFILE</a:t>
              </a: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27427705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300" id="7"/>
                                        <p:tgtEl>
                                          <p:spTgt spid="10"/>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300" id="11"/>
                                        <p:tgtEl>
                                          <p:spTgt spid="11"/>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300" fill="hold" id="15"/>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6"/>
                                        <p:tgtEl>
                                          <p:spTgt spid="12"/>
                                        </p:tgtEl>
                                        <p:attrNameLst>
                                          <p:attrName>ppt_y</p:attrName>
                                        </p:attrNameLst>
                                      </p:cBhvr>
                                      <p:tavLst>
                                        <p:tav tm="0">
                                          <p:val>
                                            <p:strVal val="#ppt_y"/>
                                          </p:val>
                                        </p:tav>
                                        <p:tav tm="100000">
                                          <p:val>
                                            <p:strVal val="#ppt_y"/>
                                          </p:val>
                                        </p:tav>
                                      </p:tavLst>
                                    </p:anim>
                                    <p:anim calcmode="lin" valueType="num">
                                      <p:cBhvr>
                                        <p:cTn dur="300" fill="hold" id="17"/>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8"/>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9" tmFilter="0,0; .5, 1; 1, 1"/>
                                        <p:tgtEl>
                                          <p:spTgt spid="12"/>
                                        </p:tgtEl>
                                      </p:cBhvr>
                                    </p:animEffect>
                                  </p:childTnLst>
                                </p:cTn>
                              </p:par>
                            </p:childTnLst>
                          </p:cTn>
                        </p:par>
                        <p:par>
                          <p:cTn fill="hold" id="20" nodeType="afterGroup">
                            <p:stCondLst>
                              <p:cond delay="900"/>
                            </p:stCondLst>
                            <p:childTnLst>
                              <p:par>
                                <p:cTn fill="hold" grpId="0" id="21" nodeType="afterEffect" presetClass="entr" presetID="41"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300" fill="hold" id="23"/>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24"/>
                                        <p:tgtEl>
                                          <p:spTgt spid="13"/>
                                        </p:tgtEl>
                                        <p:attrNameLst>
                                          <p:attrName>ppt_y</p:attrName>
                                        </p:attrNameLst>
                                      </p:cBhvr>
                                      <p:tavLst>
                                        <p:tav tm="0">
                                          <p:val>
                                            <p:strVal val="#ppt_y"/>
                                          </p:val>
                                        </p:tav>
                                        <p:tav tm="100000">
                                          <p:val>
                                            <p:strVal val="#ppt_y"/>
                                          </p:val>
                                        </p:tav>
                                      </p:tavLst>
                                    </p:anim>
                                    <p:anim calcmode="lin" valueType="num">
                                      <p:cBhvr>
                                        <p:cTn dur="300" fill="hold" id="25"/>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26"/>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27" tmFilter="0,0; .5, 1; 1, 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4551531" y="2518065"/>
            <a:ext cx="3088938" cy="3956260"/>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88000" compatLnSpc="1" forceAA="0" fromWordArt="0" horzOverflow="overflow" lIns="288000" numCol="1" rIns="288000" rot="0" rtlCol="0" spcCol="0" spcFirstLastPara="0" tIns="288000" vert="horz" vertOverflow="overflow" wrap="square">
            <a:prstTxWarp prst="textNoShape">
              <a:avLst/>
            </a:prstTxWarp>
            <a:noAutofit/>
          </a:bodyPr>
          <a:lstStyle/>
          <a:p>
            <a:pPr algn="just">
              <a:lnSpc>
                <a:spcPct val="150000"/>
              </a:lnSpc>
              <a:spcBef>
                <a:spcPts val="1200"/>
              </a:spcBef>
            </a:pPr>
            <a:r>
              <a:rPr altLang="en-US" lang="zh-CN" sz="1100">
                <a:solidFill>
                  <a:prstClr val="white"/>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gn="just">
              <a:lnSpc>
                <a:spcPct val="150000"/>
              </a:lnSpc>
              <a:spcBef>
                <a:spcPts val="1200"/>
              </a:spcBef>
            </a:pPr>
            <a:endParaRPr altLang="en-US" lang="zh-CN" sz="1100">
              <a:solidFill>
                <a:prstClr val="white"/>
              </a:solidFill>
              <a:ea charset="-122" panose="020b0503020204020204" pitchFamily="34" typeface="微软雅黑"/>
            </a:endParaRPr>
          </a:p>
          <a:p>
            <a:pPr algn="just">
              <a:lnSpc>
                <a:spcPct val="150000"/>
              </a:lnSpc>
              <a:spcBef>
                <a:spcPts val="1200"/>
              </a:spcBef>
            </a:pPr>
            <a:r>
              <a:rPr altLang="en-US" lang="zh-CN" sz="1100">
                <a:solidFill>
                  <a:prstClr val="white"/>
                </a:solidFill>
                <a:ea charset="-122" panose="020b0503020204020204" pitchFamily="34" typeface="微软雅黑"/>
              </a:rPr>
              <a:t>50,000K</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7744162" y="4511598"/>
            <a:ext cx="3102066" cy="1962727"/>
          </a:xfrm>
          <a:prstGeom prst="rect">
            <a:avLst/>
          </a:prstGeom>
          <a:effectLst>
            <a:outerShdw algn="tl" blurRad="254000" dir="2700000" dist="63500" rotWithShape="0">
              <a:prstClr val="black">
                <a:alpha val="30000"/>
              </a:prstClr>
            </a:outerShdw>
          </a:effectLst>
        </p:spPr>
      </p:pic>
      <p:pic>
        <p:nvPicPr>
          <p:cNvPr id="21" name="图片 20"/>
          <p:cNvPicPr>
            <a:picLocks noChangeAspect="1"/>
          </p:cNvPicPr>
          <p:nvPr/>
        </p:nvPicPr>
        <p:blipFill>
          <a:blip r:embed="rId4">
            <a:extLst>
              <a:ext uri="{28A0092B-C50C-407E-A947-70E740481C1C}">
                <a14:useLocalDpi val="0"/>
              </a:ext>
            </a:extLst>
          </a:blip>
          <a:stretch>
            <a:fillRect/>
          </a:stretch>
        </p:blipFill>
        <p:spPr>
          <a:xfrm>
            <a:off x="1358900" y="2518065"/>
            <a:ext cx="3088938" cy="1954421"/>
          </a:xfrm>
          <a:prstGeom prst="rect">
            <a:avLst/>
          </a:prstGeom>
          <a:effectLst>
            <a:outerShdw algn="tl" blurRad="254000" dir="2700000" dist="63500" rotWithShape="0">
              <a:prstClr val="black">
                <a:alpha val="30000"/>
              </a:prstClr>
            </a:outerShdw>
          </a:effectLst>
        </p:spPr>
      </p:pic>
      <p:pic>
        <p:nvPicPr>
          <p:cNvPr id="22" name="图片 21"/>
          <p:cNvPicPr>
            <a:picLocks noChangeAspect="1"/>
          </p:cNvPicPr>
          <p:nvPr/>
        </p:nvPicPr>
        <p:blipFill>
          <a:blip r:embed="rId5">
            <a:extLst>
              <a:ext uri="{28A0092B-C50C-407E-A947-70E740481C1C}">
                <a14:useLocalDpi val="0"/>
              </a:ext>
            </a:extLst>
          </a:blip>
          <a:stretch>
            <a:fillRect/>
          </a:stretch>
        </p:blipFill>
        <p:spPr>
          <a:xfrm>
            <a:off x="1358899" y="4565468"/>
            <a:ext cx="1488908" cy="1908857"/>
          </a:xfrm>
          <a:prstGeom prst="rect">
            <a:avLst/>
          </a:prstGeom>
          <a:effectLst>
            <a:outerShdw algn="tl" blurRad="254000" dir="2700000" dist="63500" rotWithShape="0">
              <a:prstClr val="black">
                <a:alpha val="30000"/>
              </a:prstClr>
            </a:outerShdw>
          </a:effectLst>
        </p:spPr>
      </p:pic>
      <p:pic>
        <p:nvPicPr>
          <p:cNvPr id="23" name="图片 22"/>
          <p:cNvPicPr>
            <a:picLocks noChangeAspect="1"/>
          </p:cNvPicPr>
          <p:nvPr/>
        </p:nvPicPr>
        <p:blipFill>
          <a:blip r:embed="rId6">
            <a:extLst>
              <a:ext uri="{28A0092B-C50C-407E-A947-70E740481C1C}">
                <a14:useLocalDpi val="0"/>
              </a:ext>
            </a:extLst>
          </a:blip>
          <a:stretch>
            <a:fillRect/>
          </a:stretch>
        </p:blipFill>
        <p:spPr>
          <a:xfrm>
            <a:off x="2958929" y="4565468"/>
            <a:ext cx="1488909" cy="1908857"/>
          </a:xfrm>
          <a:prstGeom prst="rect">
            <a:avLst/>
          </a:prstGeom>
          <a:effectLst>
            <a:outerShdw algn="tl" blurRad="254000" dir="2700000" dist="63500" rotWithShape="0">
              <a:prstClr val="black">
                <a:alpha val="30000"/>
              </a:prstClr>
            </a:outerShdw>
          </a:effectLst>
        </p:spPr>
      </p:pic>
      <p:pic>
        <p:nvPicPr>
          <p:cNvPr id="24" name="图片 23"/>
          <p:cNvPicPr>
            <a:picLocks noChangeAspect="1"/>
          </p:cNvPicPr>
          <p:nvPr/>
        </p:nvPicPr>
        <p:blipFill>
          <a:blip r:embed="rId7">
            <a:extLst>
              <a:ext uri="{28A0092B-C50C-407E-A947-70E740481C1C}">
                <a14:useLocalDpi val="0"/>
              </a:ext>
            </a:extLst>
          </a:blip>
          <a:stretch>
            <a:fillRect/>
          </a:stretch>
        </p:blipFill>
        <p:spPr>
          <a:xfrm>
            <a:off x="7744162" y="2518065"/>
            <a:ext cx="1488908" cy="1908857"/>
          </a:xfrm>
          <a:prstGeom prst="rect">
            <a:avLst/>
          </a:prstGeom>
          <a:effectLst>
            <a:outerShdw algn="tl" blurRad="254000" dir="2700000" dist="63500" rotWithShape="0">
              <a:prstClr val="black">
                <a:alpha val="30000"/>
              </a:prstClr>
            </a:outerShdw>
          </a:effectLst>
        </p:spPr>
      </p:pic>
      <p:pic>
        <p:nvPicPr>
          <p:cNvPr id="25" name="图片 24"/>
          <p:cNvPicPr>
            <a:picLocks noChangeAspect="1"/>
          </p:cNvPicPr>
          <p:nvPr/>
        </p:nvPicPr>
        <p:blipFill>
          <a:blip r:embed="rId8">
            <a:extLst>
              <a:ext uri="{28A0092B-C50C-407E-A947-70E740481C1C}">
                <a14:useLocalDpi val="0"/>
              </a:ext>
            </a:extLst>
          </a:blip>
          <a:stretch>
            <a:fillRect/>
          </a:stretch>
        </p:blipFill>
        <p:spPr>
          <a:xfrm>
            <a:off x="9344192" y="2518065"/>
            <a:ext cx="1488908" cy="1908857"/>
          </a:xfrm>
          <a:prstGeom prst="rect">
            <a:avLst/>
          </a:prstGeom>
          <a:effectLst>
            <a:outerShdw algn="tl" blurRad="254000" dir="2700000" dist="63500" rotWithShape="0">
              <a:prstClr val="black">
                <a:alpha val="30000"/>
              </a:prstClr>
            </a:outerShdw>
          </a:effectLst>
        </p:spPr>
      </p:pic>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重点项目</a:t>
              </a:r>
            </a:p>
            <a:p>
              <a:pPr lvl="0">
                <a:defRPr/>
              </a:pPr>
              <a:r>
                <a:rPr altLang="en-US" b="0" lang="zh-CN">
                  <a:solidFill>
                    <a:schemeClr val="bg1"/>
                  </a:solidFill>
                  <a:latin typeface="Microsoft YaHei"/>
                  <a:ea typeface="Microsoft YaHei"/>
                  <a:sym typeface="+mn-lt"/>
                </a:rPr>
                <a:t>COMPANY PROFILE</a:t>
              </a:r>
            </a:p>
          </p:txBody>
        </p:sp>
        <p:cxnSp>
          <p:nvCxnSpPr>
            <p:cNvPr id="14" name="直接连接符 1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33579716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300" id="7"/>
                                        <p:tgtEl>
                                          <p:spTgt spid="21"/>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300" id="11"/>
                                        <p:tgtEl>
                                          <p:spTgt spid="23"/>
                                        </p:tgtEl>
                                      </p:cBhvr>
                                    </p:animEffect>
                                  </p:childTnLst>
                                </p:cTn>
                              </p:par>
                            </p:childTnLst>
                          </p:cTn>
                        </p:par>
                        <p:par>
                          <p:cTn fill="hold" id="12" nodeType="afterGroup">
                            <p:stCondLst>
                              <p:cond delay="600"/>
                            </p:stCondLst>
                            <p:childTnLst>
                              <p:par>
                                <p:cTn fill="hold" id="13" nodeType="afterEffect" presetClass="entr" presetID="10"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300" id="15"/>
                                        <p:tgtEl>
                                          <p:spTgt spid="20"/>
                                        </p:tgtEl>
                                      </p:cBhvr>
                                    </p:animEffect>
                                  </p:childTnLst>
                                </p:cTn>
                              </p:par>
                            </p:childTnLst>
                          </p:cTn>
                        </p:par>
                        <p:par>
                          <p:cTn fill="hold" id="16" nodeType="afterGroup">
                            <p:stCondLst>
                              <p:cond delay="900"/>
                            </p:stCondLst>
                            <p:childTnLst>
                              <p:par>
                                <p:cTn fill="hold"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300" id="19"/>
                                        <p:tgtEl>
                                          <p:spTgt spid="24"/>
                                        </p:tgtEl>
                                      </p:cBhvr>
                                    </p:animEffect>
                                  </p:childTnLst>
                                </p:cTn>
                              </p:par>
                            </p:childTnLst>
                          </p:cTn>
                        </p:par>
                        <p:par>
                          <p:cTn fill="hold" id="20" nodeType="afterGroup">
                            <p:stCondLst>
                              <p:cond delay="1200"/>
                            </p:stCondLst>
                            <p:childTnLst>
                              <p:par>
                                <p:cTn fill="hold" id="21" nodeType="after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300" id="23"/>
                                        <p:tgtEl>
                                          <p:spTgt spid="22"/>
                                        </p:tgtEl>
                                      </p:cBhvr>
                                    </p:animEffect>
                                  </p:childTnLst>
                                </p:cTn>
                              </p:par>
                            </p:childTnLst>
                          </p:cTn>
                        </p:par>
                        <p:par>
                          <p:cTn fill="hold" id="24" nodeType="afterGroup">
                            <p:stCondLst>
                              <p:cond delay="1500"/>
                            </p:stCondLst>
                            <p:childTnLst>
                              <p:par>
                                <p:cTn fill="hold" id="25" nodeType="afterEffect" presetClass="entr" presetID="10"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300" id="27"/>
                                        <p:tgtEl>
                                          <p:spTgt spid="25"/>
                                        </p:tgtEl>
                                      </p:cBhvr>
                                    </p:animEffect>
                                  </p:childTnLst>
                                </p:cTn>
                              </p:par>
                            </p:childTnLst>
                          </p:cTn>
                        </p:par>
                        <p:par>
                          <p:cTn fill="hold" id="28" nodeType="afterGroup">
                            <p:stCondLst>
                              <p:cond delay="1800"/>
                            </p:stCondLst>
                            <p:childTnLst>
                              <p:par>
                                <p:cTn fill="hold" grpId="0" id="29" nodeType="afterEffect" presetClass="entr" presetID="53"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300" fill="hold" id="31"/>
                                        <p:tgtEl>
                                          <p:spTgt spid="15"/>
                                        </p:tgtEl>
                                        <p:attrNameLst>
                                          <p:attrName>ppt_w</p:attrName>
                                        </p:attrNameLst>
                                      </p:cBhvr>
                                      <p:tavLst>
                                        <p:tav tm="0">
                                          <p:val>
                                            <p:fltVal val="0"/>
                                          </p:val>
                                        </p:tav>
                                        <p:tav tm="100000">
                                          <p:val>
                                            <p:strVal val="#ppt_w"/>
                                          </p:val>
                                        </p:tav>
                                      </p:tavLst>
                                    </p:anim>
                                    <p:anim calcmode="lin" valueType="num">
                                      <p:cBhvr>
                                        <p:cTn dur="300" fill="hold" id="32"/>
                                        <p:tgtEl>
                                          <p:spTgt spid="15"/>
                                        </p:tgtEl>
                                        <p:attrNameLst>
                                          <p:attrName>ppt_h</p:attrName>
                                        </p:attrNameLst>
                                      </p:cBhvr>
                                      <p:tavLst>
                                        <p:tav tm="0">
                                          <p:val>
                                            <p:fltVal val="0"/>
                                          </p:val>
                                        </p:tav>
                                        <p:tav tm="100000">
                                          <p:val>
                                            <p:strVal val="#ppt_h"/>
                                          </p:val>
                                        </p:tav>
                                      </p:tavLst>
                                    </p:anim>
                                    <p:animEffect filter="fade" transition="in">
                                      <p:cBhvr>
                                        <p:cTn dur="300" id="3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2123786" y="2530422"/>
            <a:ext cx="3632887" cy="363288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8"/>
          <p:cNvSpPr/>
          <p:nvPr/>
        </p:nvSpPr>
        <p:spPr>
          <a:xfrm>
            <a:off x="2759206" y="3418176"/>
            <a:ext cx="2645303" cy="2159000"/>
          </a:xfrm>
          <a:prstGeom prst="rect">
            <a:avLst/>
          </a:prstGeom>
        </p:spPr>
        <p:txBody>
          <a:bodyPr bIns="0" lIns="0" rIns="0" tIns="0" wrap="square">
            <a:spAutoFit/>
          </a:bodyPr>
          <a:lstStyle/>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公司服务宗旨</a:t>
            </a:r>
          </a:p>
          <a:p>
            <a:pPr algn="just">
              <a:lnSpc>
                <a:spcPts val="1800"/>
              </a:lnSpc>
              <a:spcBef>
                <a:spcPts val="800"/>
              </a:spcBef>
            </a:pPr>
            <a:r>
              <a:rPr altLang="en-US" b="1" lang="zh-CN" smtClean="0" sz="16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6189348" y="2746883"/>
            <a:ext cx="4055440" cy="2343775"/>
          </a:xfrm>
          <a:prstGeom prst="rect">
            <a:avLst/>
          </a:prstGeom>
          <a:effectLst>
            <a:outerShdw algn="tl" blurRad="254000" dir="2700000" dist="63500" rotWithShape="0">
              <a:prstClr val="black">
                <a:alpha val="30000"/>
              </a:prstClr>
            </a:outerShdw>
          </a:effectLst>
        </p:spPr>
      </p:pic>
      <p:sp>
        <p:nvSpPr>
          <p:cNvPr id="6" name="椭圆 5"/>
          <p:cNvSpPr/>
          <p:nvPr/>
        </p:nvSpPr>
        <p:spPr>
          <a:xfrm>
            <a:off x="1413960" y="4346865"/>
            <a:ext cx="1131607" cy="1131607"/>
          </a:xfrm>
          <a:prstGeom prst="ellipse">
            <a:avLst/>
          </a:prstGeom>
          <a:solidFill>
            <a:srgbClr val="333E51">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prstClr val="white"/>
                </a:solidFill>
                <a:latin typeface="微软雅黑"/>
                <a:ea charset="-122" panose="020b0503020204020204" pitchFamily="34" typeface="微软雅黑"/>
              </a:rPr>
              <a:t>服务</a:t>
            </a:r>
          </a:p>
        </p:txBody>
      </p:sp>
      <p:sp>
        <p:nvSpPr>
          <p:cNvPr id="7" name="椭圆 6"/>
          <p:cNvSpPr/>
          <p:nvPr/>
        </p:nvSpPr>
        <p:spPr>
          <a:xfrm>
            <a:off x="2759206" y="5463525"/>
            <a:ext cx="1131607" cy="1131607"/>
          </a:xfrm>
          <a:prstGeom prst="ellipse">
            <a:avLst/>
          </a:prstGeom>
          <a:solidFill>
            <a:srgbClr val="0073D6">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solidFill>
                  <a:prstClr val="white"/>
                </a:solidFill>
                <a:ea charset="-122" panose="020b0503020204020204" pitchFamily="34" typeface="微软雅黑"/>
              </a:rPr>
              <a:t>诚信</a:t>
            </a:r>
          </a:p>
        </p:txBody>
      </p:sp>
      <p:sp>
        <p:nvSpPr>
          <p:cNvPr id="8" name="椭圆 7"/>
          <p:cNvSpPr/>
          <p:nvPr/>
        </p:nvSpPr>
        <p:spPr>
          <a:xfrm>
            <a:off x="4625066" y="5247613"/>
            <a:ext cx="1131607" cy="1131607"/>
          </a:xfrm>
          <a:prstGeom prst="ellipse">
            <a:avLst/>
          </a:prstGeom>
          <a:solidFill>
            <a:schemeClr val="bg1">
              <a:alpha val="84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en-US" lang="zh-CN" smtClean="0" sz="1600">
                <a:solidFill>
                  <a:srgbClr val="333E51"/>
                </a:solidFill>
                <a:ea charset="-122" panose="020b0503020204020204" pitchFamily="34" typeface="微软雅黑"/>
              </a:rPr>
              <a:t>奉献</a:t>
            </a:r>
          </a:p>
        </p:txBody>
      </p:sp>
      <p:grpSp>
        <p:nvGrpSpPr>
          <p:cNvPr id="11" name="组合 10"/>
          <p:cNvGrpSpPr/>
          <p:nvPr/>
        </p:nvGrpSpPr>
        <p:grpSpPr>
          <a:xfrm>
            <a:off x="3728246" y="609252"/>
            <a:ext cx="4056854" cy="1657100"/>
            <a:chOff x="3728246" y="609252"/>
            <a:chExt cx="4056854" cy="1657100"/>
          </a:xfrm>
        </p:grpSpPr>
        <p:sp>
          <p:nvSpPr>
            <p:cNvPr id="12"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服务宗旨</a:t>
              </a:r>
            </a:p>
            <a:p>
              <a:pPr lvl="0">
                <a:defRPr/>
              </a:pPr>
              <a:r>
                <a:rPr altLang="en-US" b="0" lang="zh-CN">
                  <a:solidFill>
                    <a:schemeClr val="bg1"/>
                  </a:solidFill>
                  <a:latin typeface="Microsoft YaHei"/>
                  <a:ea typeface="Microsoft YaHei"/>
                  <a:sym typeface="+mn-lt"/>
                </a:rPr>
                <a:t>COMPANY PROFILE</a:t>
              </a:r>
            </a:p>
          </p:txBody>
        </p:sp>
        <p:cxnSp>
          <p:nvCxnSpPr>
            <p:cNvPr id="13" name="直接连接符 12"/>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19489403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childTnLst>
                          </p:cTn>
                        </p:par>
                        <p:par>
                          <p:cTn fill="hold" id="14" nodeType="afterGroup">
                            <p:stCondLst>
                              <p:cond delay="500"/>
                            </p:stCondLst>
                            <p:childTnLst>
                              <p:par>
                                <p:cTn fill="hold" grpId="0" id="15" nodeType="afterEffect" presetClass="entr" presetID="41"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300" fill="hold" id="1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8"/>
                                        <p:tgtEl>
                                          <p:spTgt spid="3"/>
                                        </p:tgtEl>
                                        <p:attrNameLst>
                                          <p:attrName>ppt_y</p:attrName>
                                        </p:attrNameLst>
                                      </p:cBhvr>
                                      <p:tavLst>
                                        <p:tav tm="0">
                                          <p:val>
                                            <p:strVal val="#ppt_y"/>
                                          </p:val>
                                        </p:tav>
                                        <p:tav tm="100000">
                                          <p:val>
                                            <p:strVal val="#ppt_y"/>
                                          </p:val>
                                        </p:tav>
                                      </p:tavLst>
                                    </p:anim>
                                    <p:anim calcmode="lin" valueType="num">
                                      <p:cBhvr>
                                        <p:cTn dur="300" fill="hold" id="1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2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21" tmFilter="0,0; .5, 1; 1, 1"/>
                                        <p:tgtEl>
                                          <p:spTgt spid="3"/>
                                        </p:tgtEl>
                                      </p:cBhvr>
                                    </p:animEffect>
                                  </p:childTnLst>
                                </p:cTn>
                              </p:par>
                            </p:childTnLst>
                          </p:cTn>
                        </p:par>
                        <p:par>
                          <p:cTn fill="hold" id="22" nodeType="afterGroup">
                            <p:stCondLst>
                              <p:cond delay="80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300" fill="hold" id="25"/>
                                        <p:tgtEl>
                                          <p:spTgt spid="6"/>
                                        </p:tgtEl>
                                        <p:attrNameLst>
                                          <p:attrName>ppt_w</p:attrName>
                                        </p:attrNameLst>
                                      </p:cBhvr>
                                      <p:tavLst>
                                        <p:tav tm="0">
                                          <p:val>
                                            <p:fltVal val="0"/>
                                          </p:val>
                                        </p:tav>
                                        <p:tav tm="100000">
                                          <p:val>
                                            <p:strVal val="#ppt_w"/>
                                          </p:val>
                                        </p:tav>
                                      </p:tavLst>
                                    </p:anim>
                                    <p:anim calcmode="lin" valueType="num">
                                      <p:cBhvr>
                                        <p:cTn dur="300" fill="hold" id="26"/>
                                        <p:tgtEl>
                                          <p:spTgt spid="6"/>
                                        </p:tgtEl>
                                        <p:attrNameLst>
                                          <p:attrName>ppt_h</p:attrName>
                                        </p:attrNameLst>
                                      </p:cBhvr>
                                      <p:tavLst>
                                        <p:tav tm="0">
                                          <p:val>
                                            <p:fltVal val="0"/>
                                          </p:val>
                                        </p:tav>
                                        <p:tav tm="100000">
                                          <p:val>
                                            <p:strVal val="#ppt_h"/>
                                          </p:val>
                                        </p:tav>
                                      </p:tavLst>
                                    </p:anim>
                                    <p:animEffect filter="fade" transition="in">
                                      <p:cBhvr>
                                        <p:cTn dur="300" id="27"/>
                                        <p:tgtEl>
                                          <p:spTgt spid="6"/>
                                        </p:tgtEl>
                                      </p:cBhvr>
                                    </p:animEffect>
                                  </p:childTnLst>
                                </p:cTn>
                              </p:par>
                            </p:childTnLst>
                          </p:cTn>
                        </p:par>
                        <p:par>
                          <p:cTn fill="hold" id="28" nodeType="afterGroup">
                            <p:stCondLst>
                              <p:cond delay="1100"/>
                            </p:stCondLst>
                            <p:childTnLst>
                              <p:par>
                                <p:cTn fill="hold" grpId="0" id="29" nodeType="afterEffect" presetClass="entr" presetID="53"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300" fill="hold" id="31"/>
                                        <p:tgtEl>
                                          <p:spTgt spid="7"/>
                                        </p:tgtEl>
                                        <p:attrNameLst>
                                          <p:attrName>ppt_w</p:attrName>
                                        </p:attrNameLst>
                                      </p:cBhvr>
                                      <p:tavLst>
                                        <p:tav tm="0">
                                          <p:val>
                                            <p:fltVal val="0"/>
                                          </p:val>
                                        </p:tav>
                                        <p:tav tm="100000">
                                          <p:val>
                                            <p:strVal val="#ppt_w"/>
                                          </p:val>
                                        </p:tav>
                                      </p:tavLst>
                                    </p:anim>
                                    <p:anim calcmode="lin" valueType="num">
                                      <p:cBhvr>
                                        <p:cTn dur="300" fill="hold" id="32"/>
                                        <p:tgtEl>
                                          <p:spTgt spid="7"/>
                                        </p:tgtEl>
                                        <p:attrNameLst>
                                          <p:attrName>ppt_h</p:attrName>
                                        </p:attrNameLst>
                                      </p:cBhvr>
                                      <p:tavLst>
                                        <p:tav tm="0">
                                          <p:val>
                                            <p:fltVal val="0"/>
                                          </p:val>
                                        </p:tav>
                                        <p:tav tm="100000">
                                          <p:val>
                                            <p:strVal val="#ppt_h"/>
                                          </p:val>
                                        </p:tav>
                                      </p:tavLst>
                                    </p:anim>
                                    <p:animEffect filter="fade" transition="in">
                                      <p:cBhvr>
                                        <p:cTn dur="300" id="33"/>
                                        <p:tgtEl>
                                          <p:spTgt spid="7"/>
                                        </p:tgtEl>
                                      </p:cBhvr>
                                    </p:animEffect>
                                  </p:childTnLst>
                                </p:cTn>
                              </p:par>
                            </p:childTnLst>
                          </p:cTn>
                        </p:par>
                        <p:par>
                          <p:cTn fill="hold" id="34" nodeType="afterGroup">
                            <p:stCondLst>
                              <p:cond delay="1400"/>
                            </p:stCondLst>
                            <p:childTnLst>
                              <p:par>
                                <p:cTn fill="hold" grpId="0"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300" fill="hold" id="37"/>
                                        <p:tgtEl>
                                          <p:spTgt spid="8"/>
                                        </p:tgtEl>
                                        <p:attrNameLst>
                                          <p:attrName>ppt_w</p:attrName>
                                        </p:attrNameLst>
                                      </p:cBhvr>
                                      <p:tavLst>
                                        <p:tav tm="0">
                                          <p:val>
                                            <p:fltVal val="0"/>
                                          </p:val>
                                        </p:tav>
                                        <p:tav tm="100000">
                                          <p:val>
                                            <p:strVal val="#ppt_w"/>
                                          </p:val>
                                        </p:tav>
                                      </p:tavLst>
                                    </p:anim>
                                    <p:anim calcmode="lin" valueType="num">
                                      <p:cBhvr>
                                        <p:cTn dur="300" fill="hold" id="38"/>
                                        <p:tgtEl>
                                          <p:spTgt spid="8"/>
                                        </p:tgtEl>
                                        <p:attrNameLst>
                                          <p:attrName>ppt_h</p:attrName>
                                        </p:attrNameLst>
                                      </p:cBhvr>
                                      <p:tavLst>
                                        <p:tav tm="0">
                                          <p:val>
                                            <p:fltVal val="0"/>
                                          </p:val>
                                        </p:tav>
                                        <p:tav tm="100000">
                                          <p:val>
                                            <p:strVal val="#ppt_h"/>
                                          </p:val>
                                        </p:tav>
                                      </p:tavLst>
                                    </p:anim>
                                    <p:animEffect filter="fade" transition="in">
                                      <p:cBhvr>
                                        <p:cTn dur="3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2747413" y="2851216"/>
            <a:ext cx="1440790" cy="1440790"/>
          </a:xfrm>
          <a:custGeom>
            <a:gdLst>
              <a:gd fmla="*/ 1122362 w 2244725" name="connsiteX0"/>
              <a:gd fmla="*/ 0 h 2244724" name="connsiteY0"/>
              <a:gd fmla="*/ 2244725 w 2244725" name="connsiteX1"/>
              <a:gd fmla="*/ 1122362 h 2244724" name="connsiteY1"/>
              <a:gd fmla="*/ 1122362 w 2244725" name="connsiteX2"/>
              <a:gd fmla="*/ 2244724 h 2244724" name="connsiteY2"/>
              <a:gd fmla="*/ 0 w 2244725" name="connsiteX3"/>
              <a:gd fmla="*/ 1122362 h 2244724" name="connsiteY3"/>
            </a:gdLst>
            <a:cxnLst>
              <a:cxn ang="0">
                <a:pos x="connsiteX0" y="connsiteY0"/>
              </a:cxn>
              <a:cxn ang="0">
                <a:pos x="connsiteX1" y="connsiteY1"/>
              </a:cxn>
              <a:cxn ang="0">
                <a:pos x="connsiteX2" y="connsiteY2"/>
              </a:cxn>
              <a:cxn ang="0">
                <a:pos x="connsiteX3" y="connsiteY3"/>
              </a:cxn>
            </a:cxnLst>
            <a:rect b="b" l="l" r="r" t="t"/>
            <a:pathLst>
              <a:path h="2244724" w="2244725">
                <a:moveTo>
                  <a:pt x="1122362" y="0"/>
                </a:moveTo>
                <a:lnTo>
                  <a:pt x="2244725" y="1122362"/>
                </a:lnTo>
                <a:lnTo>
                  <a:pt x="1122362" y="2244724"/>
                </a:lnTo>
                <a:lnTo>
                  <a:pt x="0" y="1122362"/>
                </a:lnTo>
                <a:close/>
              </a:path>
            </a:pathLst>
          </a:cu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prstClr val="white"/>
                </a:solidFill>
                <a:ea charset="-122" panose="020b0503020204020204" pitchFamily="34" typeface="微软雅黑"/>
              </a:rPr>
              <a:t>服务名称</a:t>
            </a:r>
          </a:p>
        </p:txBody>
      </p:sp>
      <p:sp>
        <p:nvSpPr>
          <p:cNvPr id="5" name="任意多边形 4"/>
          <p:cNvSpPr/>
          <p:nvPr/>
        </p:nvSpPr>
        <p:spPr>
          <a:xfrm>
            <a:off x="2747413" y="4814819"/>
            <a:ext cx="1440790" cy="1440790"/>
          </a:xfrm>
          <a:custGeom>
            <a:gdLst>
              <a:gd fmla="*/ 1122362 w 2244725" name="connsiteX0"/>
              <a:gd fmla="*/ 0 h 2244724" name="connsiteY0"/>
              <a:gd fmla="*/ 2244725 w 2244725" name="connsiteX1"/>
              <a:gd fmla="*/ 1122362 h 2244724" name="connsiteY1"/>
              <a:gd fmla="*/ 1122362 w 2244725" name="connsiteX2"/>
              <a:gd fmla="*/ 2244724 h 2244724" name="connsiteY2"/>
              <a:gd fmla="*/ 0 w 2244725" name="connsiteX3"/>
              <a:gd fmla="*/ 1122362 h 2244724" name="connsiteY3"/>
            </a:gdLst>
            <a:cxnLst>
              <a:cxn ang="0">
                <a:pos x="connsiteX0" y="connsiteY0"/>
              </a:cxn>
              <a:cxn ang="0">
                <a:pos x="connsiteX1" y="connsiteY1"/>
              </a:cxn>
              <a:cxn ang="0">
                <a:pos x="connsiteX2" y="connsiteY2"/>
              </a:cxn>
              <a:cxn ang="0">
                <a:pos x="connsiteX3" y="connsiteY3"/>
              </a:cxn>
            </a:cxnLst>
            <a:rect b="b" l="l" r="r" t="t"/>
            <a:pathLst>
              <a:path h="2244724" w="2244725">
                <a:moveTo>
                  <a:pt x="1122362" y="0"/>
                </a:moveTo>
                <a:lnTo>
                  <a:pt x="2244725" y="1122362"/>
                </a:lnTo>
                <a:lnTo>
                  <a:pt x="1122362" y="2244724"/>
                </a:lnTo>
                <a:lnTo>
                  <a:pt x="0" y="1122362"/>
                </a:lnTo>
                <a:close/>
              </a:path>
            </a:pathLst>
          </a:custGeom>
          <a:solidFill>
            <a:srgbClr val="2077B9">
              <a:alpha val="84000"/>
            </a:srgbClr>
          </a:soli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prstClr val="white"/>
                </a:solidFill>
                <a:ea charset="-122" panose="020b0503020204020204" pitchFamily="34" typeface="微软雅黑"/>
              </a:rPr>
              <a:t>服务名称</a:t>
            </a:r>
          </a:p>
        </p:txBody>
      </p:sp>
      <p:sp>
        <p:nvSpPr>
          <p:cNvPr id="6" name="任意多边形 5"/>
          <p:cNvSpPr/>
          <p:nvPr/>
        </p:nvSpPr>
        <p:spPr>
          <a:xfrm>
            <a:off x="8061556" y="2851216"/>
            <a:ext cx="1440790" cy="1440790"/>
          </a:xfrm>
          <a:custGeom>
            <a:gdLst>
              <a:gd fmla="*/ 1122362 w 2244725" name="connsiteX0"/>
              <a:gd fmla="*/ 0 h 2244724" name="connsiteY0"/>
              <a:gd fmla="*/ 2244725 w 2244725" name="connsiteX1"/>
              <a:gd fmla="*/ 1122362 h 2244724" name="connsiteY1"/>
              <a:gd fmla="*/ 1122362 w 2244725" name="connsiteX2"/>
              <a:gd fmla="*/ 2244724 h 2244724" name="connsiteY2"/>
              <a:gd fmla="*/ 0 w 2244725" name="connsiteX3"/>
              <a:gd fmla="*/ 1122362 h 2244724" name="connsiteY3"/>
            </a:gdLst>
            <a:cxnLst>
              <a:cxn ang="0">
                <a:pos x="connsiteX0" y="connsiteY0"/>
              </a:cxn>
              <a:cxn ang="0">
                <a:pos x="connsiteX1" y="connsiteY1"/>
              </a:cxn>
              <a:cxn ang="0">
                <a:pos x="connsiteX2" y="connsiteY2"/>
              </a:cxn>
              <a:cxn ang="0">
                <a:pos x="connsiteX3" y="connsiteY3"/>
              </a:cxn>
            </a:cxnLst>
            <a:rect b="b" l="l" r="r" t="t"/>
            <a:pathLst>
              <a:path h="2244724" w="2244725">
                <a:moveTo>
                  <a:pt x="1122362" y="0"/>
                </a:moveTo>
                <a:lnTo>
                  <a:pt x="2244725" y="1122362"/>
                </a:lnTo>
                <a:lnTo>
                  <a:pt x="1122362" y="2244724"/>
                </a:lnTo>
                <a:lnTo>
                  <a:pt x="0" y="1122362"/>
                </a:lnTo>
                <a:close/>
              </a:path>
            </a:pathLst>
          </a:custGeom>
          <a:solidFill>
            <a:srgbClr val="2077B9">
              <a:alpha val="84000"/>
            </a:srgbClr>
          </a:soli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prstClr val="white"/>
                </a:solidFill>
                <a:ea charset="-122" panose="020b0503020204020204" pitchFamily="34" typeface="微软雅黑"/>
              </a:rPr>
              <a:t>服务名称</a:t>
            </a:r>
          </a:p>
        </p:txBody>
      </p:sp>
      <p:sp>
        <p:nvSpPr>
          <p:cNvPr id="7" name="任意多边形 6"/>
          <p:cNvSpPr/>
          <p:nvPr/>
        </p:nvSpPr>
        <p:spPr>
          <a:xfrm>
            <a:off x="8061556" y="4814819"/>
            <a:ext cx="1440790" cy="1440790"/>
          </a:xfrm>
          <a:custGeom>
            <a:gdLst>
              <a:gd fmla="*/ 1122362 w 2244725" name="connsiteX0"/>
              <a:gd fmla="*/ 0 h 2244724" name="connsiteY0"/>
              <a:gd fmla="*/ 2244725 w 2244725" name="connsiteX1"/>
              <a:gd fmla="*/ 1122362 h 2244724" name="connsiteY1"/>
              <a:gd fmla="*/ 1122362 w 2244725" name="connsiteX2"/>
              <a:gd fmla="*/ 2244724 h 2244724" name="connsiteY2"/>
              <a:gd fmla="*/ 0 w 2244725" name="connsiteX3"/>
              <a:gd fmla="*/ 1122362 h 2244724" name="connsiteY3"/>
            </a:gdLst>
            <a:cxnLst>
              <a:cxn ang="0">
                <a:pos x="connsiteX0" y="connsiteY0"/>
              </a:cxn>
              <a:cxn ang="0">
                <a:pos x="connsiteX1" y="connsiteY1"/>
              </a:cxn>
              <a:cxn ang="0">
                <a:pos x="connsiteX2" y="connsiteY2"/>
              </a:cxn>
              <a:cxn ang="0">
                <a:pos x="connsiteX3" y="connsiteY3"/>
              </a:cxn>
            </a:cxnLst>
            <a:rect b="b" l="l" r="r" t="t"/>
            <a:pathLst>
              <a:path h="2244724" w="2244725">
                <a:moveTo>
                  <a:pt x="1122362" y="0"/>
                </a:moveTo>
                <a:lnTo>
                  <a:pt x="2244725" y="1122362"/>
                </a:lnTo>
                <a:lnTo>
                  <a:pt x="1122362" y="2244724"/>
                </a:lnTo>
                <a:lnTo>
                  <a:pt x="0" y="1122362"/>
                </a:lnTo>
                <a:close/>
              </a:path>
            </a:pathLst>
          </a:custGeom>
          <a:solidFill>
            <a:srgbClr val="4B5E75">
              <a:alpha val="84000"/>
            </a:srgbClr>
          </a:soli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prstClr val="white"/>
                </a:solidFill>
                <a:ea charset="-122" panose="020b0503020204020204" pitchFamily="34" typeface="微软雅黑"/>
              </a:rPr>
              <a:t>服务名称</a:t>
            </a:r>
          </a:p>
        </p:txBody>
      </p:sp>
      <p:sp>
        <p:nvSpPr>
          <p:cNvPr id="12" name="TextBox 11"/>
          <p:cNvSpPr txBox="1"/>
          <p:nvPr/>
        </p:nvSpPr>
        <p:spPr>
          <a:xfrm>
            <a:off x="4446036" y="5127868"/>
            <a:ext cx="1454319" cy="9144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sp>
        <p:nvSpPr>
          <p:cNvPr id="13" name="TextBox 11"/>
          <p:cNvSpPr txBox="1"/>
          <p:nvPr/>
        </p:nvSpPr>
        <p:spPr>
          <a:xfrm>
            <a:off x="4446036" y="3138565"/>
            <a:ext cx="1481242" cy="9144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sp>
        <p:nvSpPr>
          <p:cNvPr id="14" name="TextBox 11"/>
          <p:cNvSpPr txBox="1"/>
          <p:nvPr/>
        </p:nvSpPr>
        <p:spPr>
          <a:xfrm>
            <a:off x="6388438" y="5127868"/>
            <a:ext cx="1460576" cy="9144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sp>
        <p:nvSpPr>
          <p:cNvPr id="15" name="TextBox 11"/>
          <p:cNvSpPr txBox="1"/>
          <p:nvPr/>
        </p:nvSpPr>
        <p:spPr>
          <a:xfrm>
            <a:off x="6388438" y="3113642"/>
            <a:ext cx="1460577" cy="9144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grpSp>
        <p:nvGrpSpPr>
          <p:cNvPr id="17" name="组合 16"/>
          <p:cNvGrpSpPr/>
          <p:nvPr/>
        </p:nvGrpSpPr>
        <p:grpSpPr>
          <a:xfrm>
            <a:off x="3728246" y="609252"/>
            <a:ext cx="4056854" cy="1657100"/>
            <a:chOff x="3728246" y="609252"/>
            <a:chExt cx="4056854" cy="1657100"/>
          </a:xfrm>
        </p:grpSpPr>
        <p:sp>
          <p:nvSpPr>
            <p:cNvPr id="18"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服务项目</a:t>
              </a:r>
            </a:p>
            <a:p>
              <a:pPr lvl="0">
                <a:defRPr/>
              </a:pPr>
              <a:r>
                <a:rPr altLang="en-US" b="0" lang="zh-CN">
                  <a:solidFill>
                    <a:schemeClr val="bg1"/>
                  </a:solidFill>
                  <a:latin typeface="Microsoft YaHei"/>
                  <a:ea typeface="Microsoft YaHei"/>
                  <a:sym typeface="+mn-lt"/>
                </a:rPr>
                <a:t>COMPANY PROFILE</a:t>
              </a:r>
            </a:p>
          </p:txBody>
        </p:sp>
        <p:cxnSp>
          <p:nvCxnSpPr>
            <p:cNvPr id="19" name="直接连接符 18"/>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02</a:t>
              </a:r>
            </a:p>
          </p:txBody>
        </p:sp>
      </p:grpSp>
    </p:spTree>
    <p:extLst>
      <p:ext uri="{BB962C8B-B14F-4D97-AF65-F5344CB8AC3E}">
        <p14:creationId val="5733464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childTnLst>
                          </p:cTn>
                        </p:par>
                        <p:par>
                          <p:cTn fill="hold" id="10" nodeType="afterGroup">
                            <p:stCondLst>
                              <p:cond delay="30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300" fill="hold" id="13"/>
                                        <p:tgtEl>
                                          <p:spTgt spid="5"/>
                                        </p:tgtEl>
                                        <p:attrNameLst>
                                          <p:attrName>ppt_w</p:attrName>
                                        </p:attrNameLst>
                                      </p:cBhvr>
                                      <p:tavLst>
                                        <p:tav tm="0">
                                          <p:val>
                                            <p:fltVal val="0"/>
                                          </p:val>
                                        </p:tav>
                                        <p:tav tm="100000">
                                          <p:val>
                                            <p:strVal val="#ppt_w"/>
                                          </p:val>
                                        </p:tav>
                                      </p:tavLst>
                                    </p:anim>
                                    <p:anim calcmode="lin" valueType="num">
                                      <p:cBhvr>
                                        <p:cTn dur="300" fill="hold" id="14"/>
                                        <p:tgtEl>
                                          <p:spTgt spid="5"/>
                                        </p:tgtEl>
                                        <p:attrNameLst>
                                          <p:attrName>ppt_h</p:attrName>
                                        </p:attrNameLst>
                                      </p:cBhvr>
                                      <p:tavLst>
                                        <p:tav tm="0">
                                          <p:val>
                                            <p:fltVal val="0"/>
                                          </p:val>
                                        </p:tav>
                                        <p:tav tm="100000">
                                          <p:val>
                                            <p:strVal val="#ppt_h"/>
                                          </p:val>
                                        </p:tav>
                                      </p:tavLst>
                                    </p:anim>
                                    <p:animEffect filter="fade" transition="in">
                                      <p:cBhvr>
                                        <p:cTn dur="300" id="15"/>
                                        <p:tgtEl>
                                          <p:spTgt spid="5"/>
                                        </p:tgtEl>
                                      </p:cBhvr>
                                    </p:animEffect>
                                  </p:childTnLst>
                                </p:cTn>
                              </p:par>
                            </p:childTnLst>
                          </p:cTn>
                        </p:par>
                        <p:par>
                          <p:cTn fill="hold" id="16" nodeType="afterGroup">
                            <p:stCondLst>
                              <p:cond delay="600"/>
                            </p:stCondLst>
                            <p:childTnLst>
                              <p:par>
                                <p:cTn fill="hold" grpId="0" id="17" nodeType="after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300" fill="hold" id="19"/>
                                        <p:tgtEl>
                                          <p:spTgt spid="6"/>
                                        </p:tgtEl>
                                        <p:attrNameLst>
                                          <p:attrName>ppt_w</p:attrName>
                                        </p:attrNameLst>
                                      </p:cBhvr>
                                      <p:tavLst>
                                        <p:tav tm="0">
                                          <p:val>
                                            <p:fltVal val="0"/>
                                          </p:val>
                                        </p:tav>
                                        <p:tav tm="100000">
                                          <p:val>
                                            <p:strVal val="#ppt_w"/>
                                          </p:val>
                                        </p:tav>
                                      </p:tavLst>
                                    </p:anim>
                                    <p:anim calcmode="lin" valueType="num">
                                      <p:cBhvr>
                                        <p:cTn dur="300" fill="hold" id="20"/>
                                        <p:tgtEl>
                                          <p:spTgt spid="6"/>
                                        </p:tgtEl>
                                        <p:attrNameLst>
                                          <p:attrName>ppt_h</p:attrName>
                                        </p:attrNameLst>
                                      </p:cBhvr>
                                      <p:tavLst>
                                        <p:tav tm="0">
                                          <p:val>
                                            <p:fltVal val="0"/>
                                          </p:val>
                                        </p:tav>
                                        <p:tav tm="100000">
                                          <p:val>
                                            <p:strVal val="#ppt_h"/>
                                          </p:val>
                                        </p:tav>
                                      </p:tavLst>
                                    </p:anim>
                                    <p:animEffect filter="fade" transition="in">
                                      <p:cBhvr>
                                        <p:cTn dur="300" id="21"/>
                                        <p:tgtEl>
                                          <p:spTgt spid="6"/>
                                        </p:tgtEl>
                                      </p:cBhvr>
                                    </p:animEffect>
                                  </p:childTnLst>
                                </p:cTn>
                              </p:par>
                            </p:childTnLst>
                          </p:cTn>
                        </p:par>
                        <p:par>
                          <p:cTn fill="hold" id="22" nodeType="afterGroup">
                            <p:stCondLst>
                              <p:cond delay="900"/>
                            </p:stCondLst>
                            <p:childTnLst>
                              <p:par>
                                <p:cTn fill="hold" grpId="0"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300" fill="hold" id="25"/>
                                        <p:tgtEl>
                                          <p:spTgt spid="7"/>
                                        </p:tgtEl>
                                        <p:attrNameLst>
                                          <p:attrName>ppt_w</p:attrName>
                                        </p:attrNameLst>
                                      </p:cBhvr>
                                      <p:tavLst>
                                        <p:tav tm="0">
                                          <p:val>
                                            <p:fltVal val="0"/>
                                          </p:val>
                                        </p:tav>
                                        <p:tav tm="100000">
                                          <p:val>
                                            <p:strVal val="#ppt_w"/>
                                          </p:val>
                                        </p:tav>
                                      </p:tavLst>
                                    </p:anim>
                                    <p:anim calcmode="lin" valueType="num">
                                      <p:cBhvr>
                                        <p:cTn dur="300" fill="hold" id="26"/>
                                        <p:tgtEl>
                                          <p:spTgt spid="7"/>
                                        </p:tgtEl>
                                        <p:attrNameLst>
                                          <p:attrName>ppt_h</p:attrName>
                                        </p:attrNameLst>
                                      </p:cBhvr>
                                      <p:tavLst>
                                        <p:tav tm="0">
                                          <p:val>
                                            <p:fltVal val="0"/>
                                          </p:val>
                                        </p:tav>
                                        <p:tav tm="100000">
                                          <p:val>
                                            <p:strVal val="#ppt_h"/>
                                          </p:val>
                                        </p:tav>
                                      </p:tavLst>
                                    </p:anim>
                                    <p:animEffect filter="fade" transition="in">
                                      <p:cBhvr>
                                        <p:cTn dur="300" id="27"/>
                                        <p:tgtEl>
                                          <p:spTgt spid="7"/>
                                        </p:tgtEl>
                                      </p:cBhvr>
                                    </p:animEffect>
                                  </p:childTnLst>
                                </p:cTn>
                              </p:par>
                            </p:childTnLst>
                          </p:cTn>
                        </p:par>
                        <p:par>
                          <p:cTn fill="hold" id="28" nodeType="afterGroup">
                            <p:stCondLst>
                              <p:cond delay="1200"/>
                            </p:stCondLst>
                            <p:childTnLst>
                              <p:par>
                                <p:cTn fill="hold" grpId="0" id="29" nodeType="afterEffect" presetClass="entr" presetID="41"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300" fill="hold" id="31"/>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32"/>
                                        <p:tgtEl>
                                          <p:spTgt spid="12"/>
                                        </p:tgtEl>
                                        <p:attrNameLst>
                                          <p:attrName>ppt_y</p:attrName>
                                        </p:attrNameLst>
                                      </p:cBhvr>
                                      <p:tavLst>
                                        <p:tav tm="0">
                                          <p:val>
                                            <p:strVal val="#ppt_y"/>
                                          </p:val>
                                        </p:tav>
                                        <p:tav tm="100000">
                                          <p:val>
                                            <p:strVal val="#ppt_y"/>
                                          </p:val>
                                        </p:tav>
                                      </p:tavLst>
                                    </p:anim>
                                    <p:anim calcmode="lin" valueType="num">
                                      <p:cBhvr>
                                        <p:cTn dur="300" fill="hold" id="33"/>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34"/>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35" tmFilter="0,0; .5, 1; 1, 1"/>
                                        <p:tgtEl>
                                          <p:spTgt spid="12"/>
                                        </p:tgtEl>
                                      </p:cBhvr>
                                    </p:animEffect>
                                  </p:childTnLst>
                                </p:cTn>
                              </p:par>
                            </p:childTnLst>
                          </p:cTn>
                        </p:par>
                        <p:par>
                          <p:cTn fill="hold" id="36" nodeType="afterGroup">
                            <p:stCondLst>
                              <p:cond delay="1500"/>
                            </p:stCondLst>
                            <p:childTnLst>
                              <p:par>
                                <p:cTn fill="hold" grpId="0" id="37" nodeType="afterEffect" presetClass="entr" presetID="41"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300" fill="hold" id="39"/>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40"/>
                                        <p:tgtEl>
                                          <p:spTgt spid="13"/>
                                        </p:tgtEl>
                                        <p:attrNameLst>
                                          <p:attrName>ppt_y</p:attrName>
                                        </p:attrNameLst>
                                      </p:cBhvr>
                                      <p:tavLst>
                                        <p:tav tm="0">
                                          <p:val>
                                            <p:strVal val="#ppt_y"/>
                                          </p:val>
                                        </p:tav>
                                        <p:tav tm="100000">
                                          <p:val>
                                            <p:strVal val="#ppt_y"/>
                                          </p:val>
                                        </p:tav>
                                      </p:tavLst>
                                    </p:anim>
                                    <p:anim calcmode="lin" valueType="num">
                                      <p:cBhvr>
                                        <p:cTn dur="300" fill="hold" id="41"/>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42"/>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43" tmFilter="0,0; .5, 1; 1, 1"/>
                                        <p:tgtEl>
                                          <p:spTgt spid="13"/>
                                        </p:tgtEl>
                                      </p:cBhvr>
                                    </p:animEffect>
                                  </p:childTnLst>
                                </p:cTn>
                              </p:par>
                            </p:childTnLst>
                          </p:cTn>
                        </p:par>
                        <p:par>
                          <p:cTn fill="hold" id="44" nodeType="afterGroup">
                            <p:stCondLst>
                              <p:cond delay="1800"/>
                            </p:stCondLst>
                            <p:childTnLst>
                              <p:par>
                                <p:cTn fill="hold" grpId="0" id="45" nodeType="afterEffect" presetClass="entr" presetID="41"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300" fill="hold" id="4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48"/>
                                        <p:tgtEl>
                                          <p:spTgt spid="14"/>
                                        </p:tgtEl>
                                        <p:attrNameLst>
                                          <p:attrName>ppt_y</p:attrName>
                                        </p:attrNameLst>
                                      </p:cBhvr>
                                      <p:tavLst>
                                        <p:tav tm="0">
                                          <p:val>
                                            <p:strVal val="#ppt_y"/>
                                          </p:val>
                                        </p:tav>
                                        <p:tav tm="100000">
                                          <p:val>
                                            <p:strVal val="#ppt_y"/>
                                          </p:val>
                                        </p:tav>
                                      </p:tavLst>
                                    </p:anim>
                                    <p:anim calcmode="lin" valueType="num">
                                      <p:cBhvr>
                                        <p:cTn dur="300" fill="hold" id="4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5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51" tmFilter="0,0; .5, 1; 1, 1"/>
                                        <p:tgtEl>
                                          <p:spTgt spid="14"/>
                                        </p:tgtEl>
                                      </p:cBhvr>
                                    </p:animEffect>
                                  </p:childTnLst>
                                </p:cTn>
                              </p:par>
                            </p:childTnLst>
                          </p:cTn>
                        </p:par>
                        <p:par>
                          <p:cTn fill="hold" id="52" nodeType="afterGroup">
                            <p:stCondLst>
                              <p:cond delay="2100"/>
                            </p:stCondLst>
                            <p:childTnLst>
                              <p:par>
                                <p:cTn fill="hold" grpId="0" id="53" nodeType="afterEffect" presetClass="entr" presetID="41" presetSubtype="0">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p:cTn dur="300" fill="hold" id="55"/>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56"/>
                                        <p:tgtEl>
                                          <p:spTgt spid="15"/>
                                        </p:tgtEl>
                                        <p:attrNameLst>
                                          <p:attrName>ppt_y</p:attrName>
                                        </p:attrNameLst>
                                      </p:cBhvr>
                                      <p:tavLst>
                                        <p:tav tm="0">
                                          <p:val>
                                            <p:strVal val="#ppt_y"/>
                                          </p:val>
                                        </p:tav>
                                        <p:tav tm="100000">
                                          <p:val>
                                            <p:strVal val="#ppt_y"/>
                                          </p:val>
                                        </p:tav>
                                      </p:tavLst>
                                    </p:anim>
                                    <p:anim calcmode="lin" valueType="num">
                                      <p:cBhvr>
                                        <p:cTn dur="300" fill="hold" id="57"/>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58"/>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59"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2"/>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4" name="文本框 52"/>
            <p:cNvSpPr txBox="1">
              <a:spLocks noChangeArrowheads="1"/>
            </p:cNvSpPr>
            <p:nvPr/>
          </p:nvSpPr>
          <p:spPr bwMode="auto">
            <a:xfrm>
              <a:off x="1542681" y="1691887"/>
              <a:ext cx="2692108" cy="2369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fontAlgn="base">
                <a:lnSpc>
                  <a:spcPct val="130000"/>
                </a:lnSpc>
                <a:spcBef>
                  <a:spcPct val="0"/>
                </a:spcBef>
                <a:spcAft>
                  <a:spcPct val="0"/>
                </a:spcAft>
              </a:pPr>
              <a:r>
                <a:rPr altLang="zh-CN" b="1" lang="en-US" smtClean="0" sz="11500">
                  <a:solidFill>
                    <a:srgbClr val="2077B9"/>
                  </a:solidFill>
                  <a:latin charset="-122" panose="02010601030101010101" pitchFamily="2" typeface="方正黑体简体"/>
                  <a:ea charset="-122" panose="02010601030101010101" pitchFamily="2" typeface="方正黑体简体"/>
                </a:rPr>
                <a:t>03</a:t>
              </a:r>
            </a:p>
          </p:txBody>
        </p:sp>
      </p:grpSp>
      <p:sp>
        <p:nvSpPr>
          <p:cNvPr id="25" name="Freeform 106"/>
          <p:cNvSpPr/>
          <p:nvPr/>
        </p:nvSpPr>
        <p:spPr bwMode="auto">
          <a:xfrm flipH="1">
            <a:off x="7283259" y="3260663"/>
            <a:ext cx="0" cy="9230"/>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6" name="Freeform 107"/>
          <p:cNvSpPr/>
          <p:nvPr/>
        </p:nvSpPr>
        <p:spPr bwMode="auto">
          <a:xfrm flipH="1">
            <a:off x="7283259" y="32652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7" name="文本框 52"/>
          <p:cNvSpPr txBox="1">
            <a:spLocks noChangeArrowheads="1"/>
          </p:cNvSpPr>
          <p:nvPr/>
        </p:nvSpPr>
        <p:spPr bwMode="auto">
          <a:xfrm>
            <a:off x="4574353" y="2750320"/>
            <a:ext cx="4250441" cy="883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fontAlgn="base">
              <a:lnSpc>
                <a:spcPct val="130000"/>
              </a:lnSpc>
              <a:spcBef>
                <a:spcPct val="0"/>
              </a:spcBef>
              <a:spcAft>
                <a:spcPct val="0"/>
              </a:spcAft>
            </a:pPr>
            <a:r>
              <a:rPr altLang="en-US" b="1" lang="zh-CN" smtClean="0" sz="4000">
                <a:solidFill>
                  <a:schemeClr val="bg1"/>
                </a:solidFill>
                <a:latin charset="-122" panose="02010601030101010101" pitchFamily="2" typeface="方正黑体简体"/>
                <a:ea charset="-122" panose="02010601030101010101" pitchFamily="2" typeface="方正黑体简体"/>
              </a:rPr>
              <a:t>文化及荣誉</a:t>
            </a:r>
          </a:p>
        </p:txBody>
      </p:sp>
      <p:sp>
        <p:nvSpPr>
          <p:cNvPr id="28" name="矩形 27"/>
          <p:cNvSpPr/>
          <p:nvPr/>
        </p:nvSpPr>
        <p:spPr>
          <a:xfrm>
            <a:off x="4593403" y="3592568"/>
            <a:ext cx="5376991" cy="804672"/>
          </a:xfrm>
          <a:prstGeom prst="rect">
            <a:avLst/>
          </a:prstGeom>
        </p:spPr>
        <p:txBody>
          <a:bodyPr wrap="square">
            <a:spAutoFit/>
          </a:bodyPr>
          <a:lstStyle/>
          <a:p>
            <a:pPr algn="just">
              <a:lnSpc>
                <a:spcPct val="130000"/>
              </a:lnSpc>
            </a:pPr>
            <a:r>
              <a:rPr altLang="en-US" lang="zh-CN" sz="1200">
                <a:solidFill>
                  <a:schemeClr val="bg1">
                    <a:lumMod val="85000"/>
                  </a:schemeClr>
                </a:solidFill>
                <a:latin charset="0" pitchFamily="2" typeface="Bebas"/>
                <a:ea charset="-122" panose="02010601030101010101" pitchFamily="2" typeface="方正黑体简体"/>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
        <p:nvSpPr>
          <p:cNvPr id="29" name="矩形 28"/>
          <p:cNvSpPr/>
          <p:nvPr/>
        </p:nvSpPr>
        <p:spPr>
          <a:xfrm>
            <a:off x="2012159" y="3994665"/>
            <a:ext cx="2235753" cy="51033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r>
              <a:rPr altLang="zh-CN" b="1" lang="en-US" smtClean="0" sz="2400">
                <a:solidFill>
                  <a:srgbClr val="333E51"/>
                </a:solidFill>
                <a:latin charset="-122" panose="02010601030101010101" pitchFamily="2" typeface="方正黑体简体"/>
                <a:ea charset="-122" panose="02010601030101010101" pitchFamily="2" typeface="方正黑体简体"/>
              </a:rPr>
              <a:t>PART THREE</a:t>
            </a:r>
          </a:p>
        </p:txBody>
      </p:sp>
    </p:spTree>
    <p:extLst>
      <p:ext uri="{BB962C8B-B14F-4D97-AF65-F5344CB8AC3E}">
        <p14:creationId val="21842509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ppt_x"/>
                                          </p:val>
                                        </p:tav>
                                        <p:tav tm="100000">
                                          <p:val>
                                            <p:strVal val="#ppt_x"/>
                                          </p:val>
                                        </p:tav>
                                      </p:tavLst>
                                    </p:anim>
                                    <p:anim calcmode="lin" valueType="num">
                                      <p:cBhvr additive="base">
                                        <p:cTn dur="750" fill="hold" id="12"/>
                                        <p:tgtEl>
                                          <p:spTgt spid="2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25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750" fill="hold" id="15"/>
                                        <p:tgtEl>
                                          <p:spTgt spid="29"/>
                                        </p:tgtEl>
                                        <p:attrNameLst>
                                          <p:attrName>ppt_x</p:attrName>
                                        </p:attrNameLst>
                                      </p:cBhvr>
                                      <p:tavLst>
                                        <p:tav tm="0">
                                          <p:val>
                                            <p:strVal val="0-#ppt_w/2"/>
                                          </p:val>
                                        </p:tav>
                                        <p:tav tm="100000">
                                          <p:val>
                                            <p:strVal val="#ppt_x"/>
                                          </p:val>
                                        </p:tav>
                                      </p:tavLst>
                                    </p:anim>
                                    <p:anim calcmode="lin" valueType="num">
                                      <p:cBhvr additive="base">
                                        <p:cTn dur="750" fill="hold" id="16"/>
                                        <p:tgtEl>
                                          <p:spTgt spid="29"/>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500" id="19"/>
                                        <p:tgtEl>
                                          <p:spTgt spid="20"/>
                                        </p:tgtEl>
                                      </p:cBhvr>
                                    </p:animEffect>
                                  </p:childTnLst>
                                </p:cTn>
                              </p:par>
                              <p:par>
                                <p:cTn fill="hold" grpId="0" id="20" nodeType="withEffect" presetClass="entr" presetID="42" presetSubtype="0">
                                  <p:stCondLst>
                                    <p:cond delay="50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par>
                                <p:cTn fill="hold" grpId="0" id="25" nodeType="withEffect" presetClass="entr" presetID="22" presetSubtype="8">
                                  <p:stCondLst>
                                    <p:cond delay="1000"/>
                                  </p:stCondLst>
                                  <p:childTnLst>
                                    <p:set>
                                      <p:cBhvr>
                                        <p:cTn dur="1" fill="hold" id="26">
                                          <p:stCondLst>
                                            <p:cond delay="0"/>
                                          </p:stCondLst>
                                        </p:cTn>
                                        <p:tgtEl>
                                          <p:spTgt spid="28"/>
                                        </p:tgtEl>
                                        <p:attrNameLst>
                                          <p:attrName>style.visibility</p:attrName>
                                        </p:attrNameLst>
                                      </p:cBhvr>
                                      <p:to>
                                        <p:strVal val="visible"/>
                                      </p:to>
                                    </p:set>
                                    <p:animEffect filter="wipe(left)" transition="in">
                                      <p:cBhvr>
                                        <p:cTn dur="1000" id="27"/>
                                        <p:tgtEl>
                                          <p:spTgt spid="28"/>
                                        </p:tgtEl>
                                      </p:cBhvr>
                                    </p:animEffect>
                                  </p:childTnLst>
                                </p:cTn>
                              </p:par>
                              <p:par>
                                <p:cTn fill="hold" grpId="0" id="28" nodeType="withEffect" presetClass="entr" presetID="2" presetSubtype="1">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750" fill="hold" id="30"/>
                                        <p:tgtEl>
                                          <p:spTgt spid="21"/>
                                        </p:tgtEl>
                                        <p:attrNameLst>
                                          <p:attrName>ppt_x</p:attrName>
                                        </p:attrNameLst>
                                      </p:cBhvr>
                                      <p:tavLst>
                                        <p:tav tm="0">
                                          <p:val>
                                            <p:strVal val="#ppt_x"/>
                                          </p:val>
                                        </p:tav>
                                        <p:tav tm="100000">
                                          <p:val>
                                            <p:strVal val="#ppt_x"/>
                                          </p:val>
                                        </p:tav>
                                      </p:tavLst>
                                    </p:anim>
                                    <p:anim calcmode="lin" valueType="num">
                                      <p:cBhvr additive="base">
                                        <p:cTn dur="750" fill="hold" id="31"/>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7"/>
      <p:bldP grpId="0" spid="28"/>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018516" y="3670301"/>
            <a:ext cx="10154968" cy="1938925"/>
          </a:xfrm>
          <a:prstGeom prst="rect">
            <a:avLst/>
          </a:prstGeom>
          <a:solidFill>
            <a:srgbClr val="4B5E75">
              <a:alpha val="84000"/>
            </a:srgbClr>
          </a:solidFill>
          <a:ln>
            <a:noFill/>
          </a:ln>
          <a:effectLst>
            <a:outerShdw algn="ctr" blurRad="254000" dist="635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7" name="组合 6"/>
          <p:cNvGrpSpPr/>
          <p:nvPr/>
        </p:nvGrpSpPr>
        <p:grpSpPr>
          <a:xfrm>
            <a:off x="1901761" y="4496963"/>
            <a:ext cx="2359167" cy="892553"/>
            <a:chOff x="1657593" y="4349656"/>
            <a:chExt cx="2359167" cy="892553"/>
          </a:xfrm>
        </p:grpSpPr>
        <p:sp>
          <p:nvSpPr>
            <p:cNvPr id="63" name="标题层"/>
            <p:cNvSpPr txBox="1"/>
            <p:nvPr/>
          </p:nvSpPr>
          <p:spPr bwMode="auto">
            <a:xfrm>
              <a:off x="1657593" y="4349656"/>
              <a:ext cx="2359167" cy="448056"/>
            </a:xfrm>
            <a:prstGeom prst="rect">
              <a:avLst/>
            </a:prstGeom>
            <a:noFill/>
            <a:effectLst/>
          </p:spPr>
          <p:txBody>
            <a:bodyPr wrap="square">
              <a:spAutoFit/>
            </a:bodyPr>
            <a:lstStyle/>
            <a:p>
              <a:pPr algn="ctr">
                <a:lnSpc>
                  <a:spcPct val="130000"/>
                </a:lnSpc>
                <a:defRPr/>
              </a:pPr>
              <a:r>
                <a:rPr altLang="en-US" lang="zh-CN">
                  <a:solidFill>
                    <a:schemeClr val="bg1"/>
                  </a:solidFill>
                  <a:latin charset="-122" panose="02010601030101010101" pitchFamily="2" typeface="方正黑体简体"/>
                  <a:ea charset="-122" panose="02010601030101010101" pitchFamily="2" typeface="方正黑体简体"/>
                </a:rPr>
                <a:t>公司介绍</a:t>
              </a:r>
            </a:p>
          </p:txBody>
        </p:sp>
        <p:sp>
          <p:nvSpPr>
            <p:cNvPr id="57" name="标题层"/>
            <p:cNvSpPr txBox="1"/>
            <p:nvPr/>
          </p:nvSpPr>
          <p:spPr bwMode="auto">
            <a:xfrm>
              <a:off x="1879666" y="4749766"/>
              <a:ext cx="1915021" cy="487680"/>
            </a:xfrm>
            <a:prstGeom prst="rect">
              <a:avLst/>
            </a:prstGeom>
            <a:noFill/>
            <a:effectLst/>
          </p:spPr>
          <p:txBody>
            <a:bodyPr wrap="square">
              <a:spAutoFit/>
            </a:bodyPr>
            <a:lstStyle/>
            <a:p>
              <a:pPr algn="ctr">
                <a:lnSpc>
                  <a:spcPct val="130000"/>
                </a:lnSpc>
              </a:pPr>
              <a:r>
                <a:rPr altLang="en-US" lang="zh-CN" sz="1000">
                  <a:solidFill>
                    <a:schemeClr val="bg1">
                      <a:lumMod val="75000"/>
                    </a:schemeClr>
                  </a:solidFill>
                  <a:latin charset="0" pitchFamily="2" typeface="Bebas"/>
                  <a:ea charset="-122" panose="02010601030101010101" pitchFamily="2" typeface="方正黑体简体"/>
                  <a:sym charset="0" pitchFamily="2" typeface="Bebas"/>
                </a:rPr>
                <a:t>您的内容打在这里或者通过复制您的文本后</a:t>
              </a:r>
            </a:p>
          </p:txBody>
        </p:sp>
      </p:grpSp>
      <p:grpSp>
        <p:nvGrpSpPr>
          <p:cNvPr id="10" name="组合 9"/>
          <p:cNvGrpSpPr/>
          <p:nvPr/>
        </p:nvGrpSpPr>
        <p:grpSpPr>
          <a:xfrm>
            <a:off x="2397062" y="3256374"/>
            <a:ext cx="1367900" cy="857250"/>
            <a:chOff x="2042051" y="3019425"/>
            <a:chExt cx="1367900" cy="857250"/>
          </a:xfrm>
          <a:effectLst>
            <a:outerShdw algn="tl" blurRad="254000" dir="2700000" dist="63500" rotWithShape="0">
              <a:prstClr val="black">
                <a:alpha val="30000"/>
              </a:prstClr>
            </a:outerShdw>
          </a:effectLst>
        </p:grpSpPr>
        <p:sp>
          <p:nvSpPr>
            <p:cNvPr id="9" name="矩形 8"/>
            <p:cNvSpPr/>
            <p:nvPr/>
          </p:nvSpPr>
          <p:spPr>
            <a:xfrm rot="2700000">
              <a:off x="2297376" y="3019425"/>
              <a:ext cx="857250" cy="8572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3E51"/>
                </a:solidFill>
                <a:ea charset="-122" panose="020b0503020204020204" pitchFamily="34" typeface="微软雅黑"/>
              </a:endParaRPr>
            </a:p>
          </p:txBody>
        </p:sp>
        <p:sp>
          <p:nvSpPr>
            <p:cNvPr id="73" name="标题层"/>
            <p:cNvSpPr txBox="1"/>
            <p:nvPr/>
          </p:nvSpPr>
          <p:spPr bwMode="auto">
            <a:xfrm>
              <a:off x="2042052" y="3112222"/>
              <a:ext cx="1367900" cy="725424"/>
            </a:xfrm>
            <a:prstGeom prst="rect">
              <a:avLst/>
            </a:prstGeom>
            <a:noFill/>
            <a:effectLst/>
          </p:spPr>
          <p:txBody>
            <a:bodyPr wrap="square">
              <a:spAutoFit/>
            </a:bodyPr>
            <a:lstStyle/>
            <a:p>
              <a:pPr algn="ctr">
                <a:lnSpc>
                  <a:spcPct val="130000"/>
                </a:lnSpc>
                <a:defRPr/>
              </a:pPr>
              <a:r>
                <a:rPr altLang="zh-CN" lang="en-US" smtClean="0" sz="3200">
                  <a:solidFill>
                    <a:srgbClr val="333E51"/>
                  </a:solidFill>
                  <a:latin charset="-122" panose="02010601030101010101" pitchFamily="2" typeface="方正黑体简体"/>
                  <a:ea charset="-122" panose="02010601030101010101" pitchFamily="2" typeface="方正黑体简体"/>
                </a:rPr>
                <a:t>01</a:t>
              </a:r>
            </a:p>
          </p:txBody>
        </p:sp>
      </p:grpSp>
      <p:grpSp>
        <p:nvGrpSpPr>
          <p:cNvPr id="75" name="组合 74"/>
          <p:cNvGrpSpPr/>
          <p:nvPr/>
        </p:nvGrpSpPr>
        <p:grpSpPr>
          <a:xfrm>
            <a:off x="4463402" y="3256374"/>
            <a:ext cx="1367900" cy="857250"/>
            <a:chOff x="2042051" y="3019425"/>
            <a:chExt cx="1367900" cy="857250"/>
          </a:xfrm>
          <a:effectLst>
            <a:outerShdw algn="tl" blurRad="254000" dir="2700000" dist="63500" rotWithShape="0">
              <a:prstClr val="black">
                <a:alpha val="30000"/>
              </a:prstClr>
            </a:outerShdw>
          </a:effectLst>
        </p:grpSpPr>
        <p:sp>
          <p:nvSpPr>
            <p:cNvPr id="76" name="矩形 75"/>
            <p:cNvSpPr/>
            <p:nvPr/>
          </p:nvSpPr>
          <p:spPr>
            <a:xfrm rot="2700000">
              <a:off x="2297376" y="3019425"/>
              <a:ext cx="857250" cy="857250"/>
            </a:xfrm>
            <a:prstGeom prst="rect">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77" name="标题层"/>
            <p:cNvSpPr txBox="1"/>
            <p:nvPr/>
          </p:nvSpPr>
          <p:spPr bwMode="auto">
            <a:xfrm>
              <a:off x="2042051" y="3112222"/>
              <a:ext cx="1367900" cy="725424"/>
            </a:xfrm>
            <a:prstGeom prst="rect">
              <a:avLst/>
            </a:prstGeom>
            <a:noFill/>
            <a:effectLst/>
          </p:spPr>
          <p:txBody>
            <a:bodyPr wrap="square">
              <a:spAutoFit/>
            </a:bodyPr>
            <a:lstStyle/>
            <a:p>
              <a:pPr algn="ctr">
                <a:lnSpc>
                  <a:spcPct val="130000"/>
                </a:lnSpc>
                <a:defRPr/>
              </a:pPr>
              <a:r>
                <a:rPr altLang="zh-CN" lang="en-US" smtClean="0" sz="3200">
                  <a:solidFill>
                    <a:schemeClr val="bg1"/>
                  </a:solidFill>
                  <a:latin charset="-122" panose="02010601030101010101" pitchFamily="2" typeface="方正黑体简体"/>
                  <a:ea charset="-122" panose="02010601030101010101" pitchFamily="2" typeface="方正黑体简体"/>
                </a:rPr>
                <a:t>02</a:t>
              </a:r>
            </a:p>
          </p:txBody>
        </p:sp>
      </p:grpSp>
      <p:grpSp>
        <p:nvGrpSpPr>
          <p:cNvPr id="78" name="组合 77"/>
          <p:cNvGrpSpPr/>
          <p:nvPr/>
        </p:nvGrpSpPr>
        <p:grpSpPr>
          <a:xfrm>
            <a:off x="6529742" y="3256374"/>
            <a:ext cx="1367900" cy="857250"/>
            <a:chOff x="2042051" y="3019425"/>
            <a:chExt cx="1367900" cy="857250"/>
          </a:xfrm>
          <a:effectLst>
            <a:outerShdw algn="tl" blurRad="254000" dir="2700000" dist="63500" rotWithShape="0">
              <a:prstClr val="black">
                <a:alpha val="30000"/>
              </a:prstClr>
            </a:outerShdw>
          </a:effectLst>
        </p:grpSpPr>
        <p:sp>
          <p:nvSpPr>
            <p:cNvPr id="79" name="矩形 78"/>
            <p:cNvSpPr/>
            <p:nvPr/>
          </p:nvSpPr>
          <p:spPr>
            <a:xfrm rot="2700000">
              <a:off x="2297376" y="3019425"/>
              <a:ext cx="857250" cy="85725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3E51"/>
                </a:solidFill>
                <a:ea charset="-122" panose="020b0503020204020204" pitchFamily="34" typeface="微软雅黑"/>
              </a:endParaRPr>
            </a:p>
          </p:txBody>
        </p:sp>
        <p:sp>
          <p:nvSpPr>
            <p:cNvPr id="80" name="标题层"/>
            <p:cNvSpPr txBox="1"/>
            <p:nvPr/>
          </p:nvSpPr>
          <p:spPr bwMode="auto">
            <a:xfrm>
              <a:off x="2042051" y="3112222"/>
              <a:ext cx="1367900" cy="725424"/>
            </a:xfrm>
            <a:prstGeom prst="rect">
              <a:avLst/>
            </a:prstGeom>
            <a:noFill/>
            <a:effectLst/>
          </p:spPr>
          <p:txBody>
            <a:bodyPr wrap="square">
              <a:spAutoFit/>
            </a:bodyPr>
            <a:lstStyle/>
            <a:p>
              <a:pPr algn="ctr">
                <a:lnSpc>
                  <a:spcPct val="130000"/>
                </a:lnSpc>
                <a:defRPr/>
              </a:pPr>
              <a:r>
                <a:rPr altLang="zh-CN" lang="en-US" smtClean="0" sz="3200">
                  <a:solidFill>
                    <a:srgbClr val="333E51"/>
                  </a:solidFill>
                  <a:latin charset="-122" panose="02010601030101010101" pitchFamily="2" typeface="方正黑体简体"/>
                  <a:ea charset="-122" panose="02010601030101010101" pitchFamily="2" typeface="方正黑体简体"/>
                </a:rPr>
                <a:t>03</a:t>
              </a:r>
            </a:p>
          </p:txBody>
        </p:sp>
      </p:grpSp>
      <p:grpSp>
        <p:nvGrpSpPr>
          <p:cNvPr id="81" name="组合 80"/>
          <p:cNvGrpSpPr/>
          <p:nvPr/>
        </p:nvGrpSpPr>
        <p:grpSpPr>
          <a:xfrm>
            <a:off x="8596082" y="3256374"/>
            <a:ext cx="1367900" cy="857250"/>
            <a:chOff x="2042051" y="3019425"/>
            <a:chExt cx="1367900" cy="857250"/>
          </a:xfrm>
          <a:effectLst>
            <a:outerShdw algn="tl" blurRad="254000" dir="2700000" dist="63500" rotWithShape="0">
              <a:prstClr val="black">
                <a:alpha val="30000"/>
              </a:prstClr>
            </a:outerShdw>
          </a:effectLst>
        </p:grpSpPr>
        <p:sp>
          <p:nvSpPr>
            <p:cNvPr id="82" name="矩形 81"/>
            <p:cNvSpPr/>
            <p:nvPr/>
          </p:nvSpPr>
          <p:spPr>
            <a:xfrm rot="2700000">
              <a:off x="2297376" y="3019425"/>
              <a:ext cx="857250" cy="857250"/>
            </a:xfrm>
            <a:prstGeom prst="rect">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83" name="标题层"/>
            <p:cNvSpPr txBox="1"/>
            <p:nvPr/>
          </p:nvSpPr>
          <p:spPr bwMode="auto">
            <a:xfrm>
              <a:off x="2042051" y="3112222"/>
              <a:ext cx="1367900" cy="725424"/>
            </a:xfrm>
            <a:prstGeom prst="rect">
              <a:avLst/>
            </a:prstGeom>
            <a:noFill/>
            <a:effectLst/>
          </p:spPr>
          <p:txBody>
            <a:bodyPr wrap="square">
              <a:spAutoFit/>
            </a:bodyPr>
            <a:lstStyle/>
            <a:p>
              <a:pPr algn="ctr">
                <a:lnSpc>
                  <a:spcPct val="130000"/>
                </a:lnSpc>
                <a:defRPr/>
              </a:pPr>
              <a:r>
                <a:rPr altLang="zh-CN" lang="en-US" smtClean="0" sz="3200">
                  <a:solidFill>
                    <a:schemeClr val="bg1"/>
                  </a:solidFill>
                  <a:latin charset="-122" panose="02010601030101010101" pitchFamily="2" typeface="方正黑体简体"/>
                  <a:ea charset="-122" panose="02010601030101010101" pitchFamily="2" typeface="方正黑体简体"/>
                </a:rPr>
                <a:t>04</a:t>
              </a:r>
            </a:p>
          </p:txBody>
        </p:sp>
      </p:grpSp>
      <p:grpSp>
        <p:nvGrpSpPr>
          <p:cNvPr id="84" name="组合 83"/>
          <p:cNvGrpSpPr/>
          <p:nvPr/>
        </p:nvGrpSpPr>
        <p:grpSpPr>
          <a:xfrm>
            <a:off x="3968101" y="4496963"/>
            <a:ext cx="2359167" cy="892553"/>
            <a:chOff x="1657593" y="4349656"/>
            <a:chExt cx="2359167" cy="892553"/>
          </a:xfrm>
        </p:grpSpPr>
        <p:sp>
          <p:nvSpPr>
            <p:cNvPr id="85" name="标题层"/>
            <p:cNvSpPr txBox="1"/>
            <p:nvPr/>
          </p:nvSpPr>
          <p:spPr bwMode="auto">
            <a:xfrm>
              <a:off x="1657593" y="4349656"/>
              <a:ext cx="2359167" cy="448056"/>
            </a:xfrm>
            <a:prstGeom prst="rect">
              <a:avLst/>
            </a:prstGeom>
            <a:noFill/>
            <a:effectLst/>
          </p:spPr>
          <p:txBody>
            <a:bodyPr wrap="square">
              <a:spAutoFit/>
            </a:bodyPr>
            <a:lstStyle/>
            <a:p>
              <a:pPr algn="ctr">
                <a:lnSpc>
                  <a:spcPct val="130000"/>
                </a:lnSpc>
                <a:defRPr/>
              </a:pPr>
              <a:r>
                <a:rPr altLang="en-US" lang="zh-CN">
                  <a:solidFill>
                    <a:schemeClr val="bg1"/>
                  </a:solidFill>
                  <a:latin charset="-122" panose="02010601030101010101" pitchFamily="2" typeface="方正黑体简体"/>
                  <a:ea charset="-122" panose="02010601030101010101" pitchFamily="2" typeface="方正黑体简体"/>
                </a:rPr>
                <a:t>产品与服务</a:t>
              </a:r>
            </a:p>
          </p:txBody>
        </p:sp>
        <p:sp>
          <p:nvSpPr>
            <p:cNvPr id="92" name="标题层"/>
            <p:cNvSpPr txBox="1"/>
            <p:nvPr/>
          </p:nvSpPr>
          <p:spPr bwMode="auto">
            <a:xfrm>
              <a:off x="1879667" y="4749766"/>
              <a:ext cx="1915021" cy="487680"/>
            </a:xfrm>
            <a:prstGeom prst="rect">
              <a:avLst/>
            </a:prstGeom>
            <a:noFill/>
            <a:effectLst/>
          </p:spPr>
          <p:txBody>
            <a:bodyPr wrap="square">
              <a:spAutoFit/>
            </a:bodyPr>
            <a:lstStyle/>
            <a:p>
              <a:pPr algn="ctr">
                <a:lnSpc>
                  <a:spcPct val="130000"/>
                </a:lnSpc>
              </a:pPr>
              <a:r>
                <a:rPr altLang="en-US" lang="zh-CN" sz="1000">
                  <a:solidFill>
                    <a:schemeClr val="bg1">
                      <a:lumMod val="75000"/>
                    </a:schemeClr>
                  </a:solidFill>
                  <a:latin charset="0" pitchFamily="2" typeface="Bebas"/>
                  <a:ea charset="-122" panose="02010601030101010101" pitchFamily="2" typeface="方正黑体简体"/>
                  <a:sym charset="0" pitchFamily="2" typeface="Bebas"/>
                </a:rPr>
                <a:t>您的内容打在这里或者通过复制您的文本后</a:t>
              </a:r>
            </a:p>
          </p:txBody>
        </p:sp>
      </p:grpSp>
      <p:grpSp>
        <p:nvGrpSpPr>
          <p:cNvPr id="93" name="组合 92"/>
          <p:cNvGrpSpPr/>
          <p:nvPr/>
        </p:nvGrpSpPr>
        <p:grpSpPr>
          <a:xfrm>
            <a:off x="6034441" y="4496963"/>
            <a:ext cx="2359167" cy="892553"/>
            <a:chOff x="1657593" y="4349656"/>
            <a:chExt cx="2359167" cy="892553"/>
          </a:xfrm>
        </p:grpSpPr>
        <p:sp>
          <p:nvSpPr>
            <p:cNvPr id="94" name="标题层"/>
            <p:cNvSpPr txBox="1"/>
            <p:nvPr/>
          </p:nvSpPr>
          <p:spPr bwMode="auto">
            <a:xfrm>
              <a:off x="1657594" y="4349656"/>
              <a:ext cx="2359167" cy="448056"/>
            </a:xfrm>
            <a:prstGeom prst="rect">
              <a:avLst/>
            </a:prstGeom>
            <a:noFill/>
            <a:effectLst/>
          </p:spPr>
          <p:txBody>
            <a:bodyPr wrap="square">
              <a:spAutoFit/>
            </a:bodyPr>
            <a:lstStyle/>
            <a:p>
              <a:pPr algn="ctr">
                <a:lnSpc>
                  <a:spcPct val="130000"/>
                </a:lnSpc>
                <a:defRPr/>
              </a:pPr>
              <a:r>
                <a:rPr altLang="en-US" lang="zh-CN">
                  <a:solidFill>
                    <a:schemeClr val="bg1"/>
                  </a:solidFill>
                  <a:latin charset="-122" panose="02010601030101010101" pitchFamily="2" typeface="方正黑体简体"/>
                  <a:ea charset="-122" panose="02010601030101010101" pitchFamily="2" typeface="方正黑体简体"/>
                </a:rPr>
                <a:t>文化及荣誉</a:t>
              </a:r>
            </a:p>
          </p:txBody>
        </p:sp>
        <p:sp>
          <p:nvSpPr>
            <p:cNvPr id="95" name="标题层"/>
            <p:cNvSpPr txBox="1"/>
            <p:nvPr/>
          </p:nvSpPr>
          <p:spPr bwMode="auto">
            <a:xfrm>
              <a:off x="1879665" y="4749766"/>
              <a:ext cx="1915021" cy="487680"/>
            </a:xfrm>
            <a:prstGeom prst="rect">
              <a:avLst/>
            </a:prstGeom>
            <a:noFill/>
            <a:effectLst/>
          </p:spPr>
          <p:txBody>
            <a:bodyPr wrap="square">
              <a:spAutoFit/>
            </a:bodyPr>
            <a:lstStyle/>
            <a:p>
              <a:pPr algn="ctr">
                <a:lnSpc>
                  <a:spcPct val="130000"/>
                </a:lnSpc>
              </a:pPr>
              <a:r>
                <a:rPr altLang="en-US" lang="zh-CN" sz="1000">
                  <a:solidFill>
                    <a:schemeClr val="bg1">
                      <a:lumMod val="75000"/>
                    </a:schemeClr>
                  </a:solidFill>
                  <a:latin charset="0" pitchFamily="2" typeface="Bebas"/>
                  <a:ea charset="-122" panose="02010601030101010101" pitchFamily="2" typeface="方正黑体简体"/>
                  <a:sym charset="0" pitchFamily="2" typeface="Bebas"/>
                </a:rPr>
                <a:t>您的内容打在这里或者通过复制您的文本后</a:t>
              </a:r>
            </a:p>
          </p:txBody>
        </p:sp>
      </p:grpSp>
      <p:grpSp>
        <p:nvGrpSpPr>
          <p:cNvPr id="96" name="组合 95"/>
          <p:cNvGrpSpPr/>
          <p:nvPr/>
        </p:nvGrpSpPr>
        <p:grpSpPr>
          <a:xfrm>
            <a:off x="8100781" y="4496963"/>
            <a:ext cx="2359167" cy="892553"/>
            <a:chOff x="1657593" y="4349656"/>
            <a:chExt cx="2359167" cy="892553"/>
          </a:xfrm>
        </p:grpSpPr>
        <p:sp>
          <p:nvSpPr>
            <p:cNvPr id="97" name="标题层"/>
            <p:cNvSpPr txBox="1"/>
            <p:nvPr/>
          </p:nvSpPr>
          <p:spPr bwMode="auto">
            <a:xfrm>
              <a:off x="1657594" y="4349656"/>
              <a:ext cx="2359167" cy="448056"/>
            </a:xfrm>
            <a:prstGeom prst="rect">
              <a:avLst/>
            </a:prstGeom>
            <a:noFill/>
            <a:effectLst/>
          </p:spPr>
          <p:txBody>
            <a:bodyPr wrap="square">
              <a:spAutoFit/>
            </a:bodyPr>
            <a:lstStyle/>
            <a:p>
              <a:pPr algn="ctr">
                <a:lnSpc>
                  <a:spcPct val="130000"/>
                </a:lnSpc>
                <a:defRPr/>
              </a:pPr>
              <a:r>
                <a:rPr altLang="en-US" lang="zh-CN">
                  <a:solidFill>
                    <a:schemeClr val="bg1"/>
                  </a:solidFill>
                  <a:latin charset="-122" panose="02010601030101010101" pitchFamily="2" typeface="方正黑体简体"/>
                  <a:ea charset="-122" panose="02010601030101010101" pitchFamily="2" typeface="方正黑体简体"/>
                </a:rPr>
                <a:t>规划与未来</a:t>
              </a:r>
            </a:p>
          </p:txBody>
        </p:sp>
        <p:sp>
          <p:nvSpPr>
            <p:cNvPr id="98" name="标题层"/>
            <p:cNvSpPr txBox="1"/>
            <p:nvPr/>
          </p:nvSpPr>
          <p:spPr bwMode="auto">
            <a:xfrm>
              <a:off x="1879667" y="4749766"/>
              <a:ext cx="1915021" cy="487680"/>
            </a:xfrm>
            <a:prstGeom prst="rect">
              <a:avLst/>
            </a:prstGeom>
            <a:noFill/>
            <a:effectLst/>
          </p:spPr>
          <p:txBody>
            <a:bodyPr wrap="square">
              <a:spAutoFit/>
            </a:bodyPr>
            <a:lstStyle/>
            <a:p>
              <a:pPr algn="ctr">
                <a:lnSpc>
                  <a:spcPct val="130000"/>
                </a:lnSpc>
              </a:pPr>
              <a:r>
                <a:rPr altLang="en-US" lang="zh-CN" sz="1000">
                  <a:solidFill>
                    <a:schemeClr val="bg1">
                      <a:lumMod val="75000"/>
                    </a:schemeClr>
                  </a:solidFill>
                  <a:latin charset="0" pitchFamily="2" typeface="Bebas"/>
                  <a:ea charset="-122" panose="02010601030101010101" pitchFamily="2" typeface="方正黑体简体"/>
                  <a:sym charset="0" pitchFamily="2" typeface="Bebas"/>
                </a:rPr>
                <a:t>您的内容打在这里或者通过复制您的文本后</a:t>
              </a:r>
            </a:p>
          </p:txBody>
        </p:sp>
      </p:gr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5" name="文本框 11"/>
          <p:cNvSpPr txBox="1">
            <a:spLocks noChangeArrowheads="1"/>
          </p:cNvSpPr>
          <p:nvPr/>
        </p:nvSpPr>
        <p:spPr bwMode="auto">
          <a:xfrm>
            <a:off x="3838464" y="709244"/>
            <a:ext cx="4551414" cy="128016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typeface="微软雅黑"/>
              </a:defRPr>
            </a:lvl1pPr>
            <a:lvl2pPr indent="-285750" marL="742950">
              <a:defRPr sz="1300">
                <a:solidFill>
                  <a:schemeClr val="tx1"/>
                </a:solidFill>
                <a:latin charset="0" panose="020b0604020202020204" pitchFamily="34" typeface="Arial"/>
                <a:ea charset="-122" panose="020b0503020204020204" typeface="微软雅黑"/>
              </a:defRPr>
            </a:lvl2pPr>
            <a:lvl3pPr indent="-228600" marL="1143000">
              <a:defRPr sz="1300">
                <a:solidFill>
                  <a:schemeClr val="tx1"/>
                </a:solidFill>
                <a:latin charset="0" panose="020b0604020202020204" pitchFamily="34" typeface="Arial"/>
                <a:ea charset="-122" panose="020b0503020204020204" typeface="微软雅黑"/>
              </a:defRPr>
            </a:lvl3pPr>
            <a:lvl4pPr indent="-228600" marL="1600200">
              <a:defRPr sz="1300">
                <a:solidFill>
                  <a:schemeClr val="tx1"/>
                </a:solidFill>
                <a:latin charset="0" panose="020b0604020202020204" pitchFamily="34" typeface="Arial"/>
                <a:ea charset="-122" panose="020b0503020204020204" typeface="微软雅黑"/>
              </a:defRPr>
            </a:lvl4pPr>
            <a:lvl5pPr indent="-228600" marL="2057400">
              <a:defRPr sz="1300">
                <a:solidFill>
                  <a:schemeClr val="tx1"/>
                </a:solidFill>
                <a:latin charset="0" panose="020b0604020202020204" pitchFamily="34" typeface="Arial"/>
                <a:ea charset="-122" panose="020b050302020402020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typeface="微软雅黑"/>
              </a:defRPr>
            </a:lvl9pPr>
          </a:lstStyle>
          <a:p>
            <a:pPr algn="ctr" defTabSz="685783" fontAlgn="base">
              <a:lnSpc>
                <a:spcPct val="130000"/>
              </a:lnSpc>
              <a:spcBef>
                <a:spcPct val="0"/>
              </a:spcBef>
              <a:spcAft>
                <a:spcPct val="0"/>
              </a:spcAft>
            </a:pPr>
            <a:r>
              <a:rPr altLang="zh-CN" lang="en-US" smtClean="0" sz="6000">
                <a:solidFill>
                  <a:schemeClr val="bg1">
                    <a:alpha val="9000"/>
                  </a:schemeClr>
                </a:solidFill>
                <a:latin charset="-122" panose="02010601030101010101" pitchFamily="2" typeface="方正黑体简体"/>
                <a:ea charset="-122" panose="02010601030101010101" pitchFamily="2" typeface="方正黑体简体"/>
                <a:sym charset="0" panose="020f0502020204030204" pitchFamily="34" typeface="Calibri"/>
              </a:rPr>
              <a:t>CONTENTS</a:t>
            </a:r>
          </a:p>
        </p:txBody>
      </p:sp>
      <p:sp>
        <p:nvSpPr>
          <p:cNvPr id="3" name="矩形 2"/>
          <p:cNvSpPr/>
          <p:nvPr/>
        </p:nvSpPr>
        <p:spPr>
          <a:xfrm>
            <a:off x="4879732" y="1076533"/>
            <a:ext cx="2468880" cy="1280160"/>
          </a:xfrm>
          <a:prstGeom prst="rect">
            <a:avLst/>
          </a:prstGeom>
        </p:spPr>
        <p:txBody>
          <a:bodyPr wrap="none">
            <a:spAutoFit/>
          </a:bodyPr>
          <a:lstStyle/>
          <a:p>
            <a:pPr algn="ctr" defTabSz="685783" fontAlgn="base">
              <a:lnSpc>
                <a:spcPct val="130000"/>
              </a:lnSpc>
              <a:spcBef>
                <a:spcPct val="0"/>
              </a:spcBef>
              <a:spcAft>
                <a:spcPct val="0"/>
              </a:spcAft>
            </a:pPr>
            <a:r>
              <a:rPr altLang="en-US" lang="zh-CN" smtClean="0" sz="6000">
                <a:solidFill>
                  <a:schemeClr val="bg1"/>
                </a:solidFill>
                <a:latin charset="-122" panose="02010601030101010101" pitchFamily="2" typeface="方正黑体简体"/>
                <a:ea charset="-122" panose="02010601030101010101" pitchFamily="2" typeface="方正黑体简体"/>
                <a:sym charset="0" panose="020f0502020204030204" pitchFamily="34" typeface="Calibri"/>
              </a:rPr>
              <a:t>目  录</a:t>
            </a:r>
          </a:p>
        </p:txBody>
      </p:sp>
      <p:cxnSp>
        <p:nvCxnSpPr>
          <p:cNvPr id="8" name="直接连接符 7"/>
          <p:cNvCxnSpPr/>
          <p:nvPr/>
        </p:nvCxnSpPr>
        <p:spPr>
          <a:xfrm>
            <a:off x="5726060" y="2467954"/>
            <a:ext cx="7762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650131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16" presetSubtype="37">
                                  <p:stCondLst>
                                    <p:cond delay="250"/>
                                  </p:stCondLst>
                                  <p:childTnLst>
                                    <p:set>
                                      <p:cBhvr>
                                        <p:cTn dur="1" fill="hold" id="16">
                                          <p:stCondLst>
                                            <p:cond delay="0"/>
                                          </p:stCondLst>
                                        </p:cTn>
                                        <p:tgtEl>
                                          <p:spTgt spid="8"/>
                                        </p:tgtEl>
                                        <p:attrNameLst>
                                          <p:attrName>style.visibility</p:attrName>
                                        </p:attrNameLst>
                                      </p:cBhvr>
                                      <p:to>
                                        <p:strVal val="visible"/>
                                      </p:to>
                                    </p:set>
                                    <p:animEffect filter="barn(outVertical)" transition="in">
                                      <p:cBhvr>
                                        <p:cTn dur="500" id="17"/>
                                        <p:tgtEl>
                                          <p:spTgt spid="8"/>
                                        </p:tgtEl>
                                      </p:cBhvr>
                                    </p:animEffect>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ppt_x"/>
                                          </p:val>
                                        </p:tav>
                                        <p:tav tm="100000">
                                          <p:val>
                                            <p:strVal val="#ppt_x"/>
                                          </p:val>
                                        </p:tav>
                                      </p:tavLst>
                                    </p:anim>
                                    <p:anim calcmode="lin" valueType="num">
                                      <p:cBhvr additive="base">
                                        <p:cTn dur="500" fill="hold" id="22"/>
                                        <p:tgtEl>
                                          <p:spTgt spid="6"/>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id="24" nodeType="afterEffect" presetClass="entr" presetID="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par>
                                <p:cTn fill="hold" id="28" nodeType="withEffect" presetClass="entr" presetID="2" presetSubtype="8">
                                  <p:stCondLst>
                                    <p:cond delay="0"/>
                                  </p:stCondLst>
                                  <p:childTnLst>
                                    <p:set>
                                      <p:cBhvr>
                                        <p:cTn dur="1" fill="hold" id="29">
                                          <p:stCondLst>
                                            <p:cond delay="0"/>
                                          </p:stCondLst>
                                        </p:cTn>
                                        <p:tgtEl>
                                          <p:spTgt spid="75"/>
                                        </p:tgtEl>
                                        <p:attrNameLst>
                                          <p:attrName>style.visibility</p:attrName>
                                        </p:attrNameLst>
                                      </p:cBhvr>
                                      <p:to>
                                        <p:strVal val="visible"/>
                                      </p:to>
                                    </p:set>
                                    <p:anim calcmode="lin" valueType="num">
                                      <p:cBhvr additive="base">
                                        <p:cTn dur="500" fill="hold" id="30"/>
                                        <p:tgtEl>
                                          <p:spTgt spid="75"/>
                                        </p:tgtEl>
                                        <p:attrNameLst>
                                          <p:attrName>ppt_x</p:attrName>
                                        </p:attrNameLst>
                                      </p:cBhvr>
                                      <p:tavLst>
                                        <p:tav tm="0">
                                          <p:val>
                                            <p:strVal val="0-#ppt_w/2"/>
                                          </p:val>
                                        </p:tav>
                                        <p:tav tm="100000">
                                          <p:val>
                                            <p:strVal val="#ppt_x"/>
                                          </p:val>
                                        </p:tav>
                                      </p:tavLst>
                                    </p:anim>
                                    <p:anim calcmode="lin" valueType="num">
                                      <p:cBhvr additive="base">
                                        <p:cTn dur="500" fill="hold" id="31"/>
                                        <p:tgtEl>
                                          <p:spTgt spid="75"/>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0"/>
                                  </p:stCondLst>
                                  <p:childTnLst>
                                    <p:set>
                                      <p:cBhvr>
                                        <p:cTn dur="1" fill="hold" id="33">
                                          <p:stCondLst>
                                            <p:cond delay="0"/>
                                          </p:stCondLst>
                                        </p:cTn>
                                        <p:tgtEl>
                                          <p:spTgt spid="78"/>
                                        </p:tgtEl>
                                        <p:attrNameLst>
                                          <p:attrName>style.visibility</p:attrName>
                                        </p:attrNameLst>
                                      </p:cBhvr>
                                      <p:to>
                                        <p:strVal val="visible"/>
                                      </p:to>
                                    </p:set>
                                    <p:anim calcmode="lin" valueType="num">
                                      <p:cBhvr additive="base">
                                        <p:cTn dur="500" fill="hold" id="34"/>
                                        <p:tgtEl>
                                          <p:spTgt spid="78"/>
                                        </p:tgtEl>
                                        <p:attrNameLst>
                                          <p:attrName>ppt_x</p:attrName>
                                        </p:attrNameLst>
                                      </p:cBhvr>
                                      <p:tavLst>
                                        <p:tav tm="0">
                                          <p:val>
                                            <p:strVal val="0-#ppt_w/2"/>
                                          </p:val>
                                        </p:tav>
                                        <p:tav tm="100000">
                                          <p:val>
                                            <p:strVal val="#ppt_x"/>
                                          </p:val>
                                        </p:tav>
                                      </p:tavLst>
                                    </p:anim>
                                    <p:anim calcmode="lin" valueType="num">
                                      <p:cBhvr additive="base">
                                        <p:cTn dur="500" fill="hold" id="35"/>
                                        <p:tgtEl>
                                          <p:spTgt spid="78"/>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0"/>
                                  </p:stCondLst>
                                  <p:childTnLst>
                                    <p:set>
                                      <p:cBhvr>
                                        <p:cTn dur="1" fill="hold" id="37">
                                          <p:stCondLst>
                                            <p:cond delay="0"/>
                                          </p:stCondLst>
                                        </p:cTn>
                                        <p:tgtEl>
                                          <p:spTgt spid="81"/>
                                        </p:tgtEl>
                                        <p:attrNameLst>
                                          <p:attrName>style.visibility</p:attrName>
                                        </p:attrNameLst>
                                      </p:cBhvr>
                                      <p:to>
                                        <p:strVal val="visible"/>
                                      </p:to>
                                    </p:set>
                                    <p:anim calcmode="lin" valueType="num">
                                      <p:cBhvr additive="base">
                                        <p:cTn dur="500" fill="hold" id="38"/>
                                        <p:tgtEl>
                                          <p:spTgt spid="81"/>
                                        </p:tgtEl>
                                        <p:attrNameLst>
                                          <p:attrName>ppt_x</p:attrName>
                                        </p:attrNameLst>
                                      </p:cBhvr>
                                      <p:tavLst>
                                        <p:tav tm="0">
                                          <p:val>
                                            <p:strVal val="0-#ppt_w/2"/>
                                          </p:val>
                                        </p:tav>
                                        <p:tav tm="100000">
                                          <p:val>
                                            <p:strVal val="#ppt_x"/>
                                          </p:val>
                                        </p:tav>
                                      </p:tavLst>
                                    </p:anim>
                                    <p:anim calcmode="lin" valueType="num">
                                      <p:cBhvr additive="base">
                                        <p:cTn dur="500" fill="hold" id="39"/>
                                        <p:tgtEl>
                                          <p:spTgt spid="81"/>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000"/>
                            </p:stCondLst>
                            <p:childTnLst>
                              <p:par>
                                <p:cTn fill="hold" id="41" nodeType="afterEffect" presetClass="entr" presetID="2" presetSubtype="2">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additive="base">
                                        <p:cTn dur="500" fill="hold" id="43"/>
                                        <p:tgtEl>
                                          <p:spTgt spid="7"/>
                                        </p:tgtEl>
                                        <p:attrNameLst>
                                          <p:attrName>ppt_x</p:attrName>
                                        </p:attrNameLst>
                                      </p:cBhvr>
                                      <p:tavLst>
                                        <p:tav tm="0">
                                          <p:val>
                                            <p:strVal val="1+#ppt_w/2"/>
                                          </p:val>
                                        </p:tav>
                                        <p:tav tm="100000">
                                          <p:val>
                                            <p:strVal val="#ppt_x"/>
                                          </p:val>
                                        </p:tav>
                                      </p:tavLst>
                                    </p:anim>
                                    <p:anim calcmode="lin" valueType="num">
                                      <p:cBhvr additive="base">
                                        <p:cTn dur="500" fill="hold" id="44"/>
                                        <p:tgtEl>
                                          <p:spTgt spid="7"/>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84"/>
                                        </p:tgtEl>
                                        <p:attrNameLst>
                                          <p:attrName>style.visibility</p:attrName>
                                        </p:attrNameLst>
                                      </p:cBhvr>
                                      <p:to>
                                        <p:strVal val="visible"/>
                                      </p:to>
                                    </p:set>
                                    <p:anim calcmode="lin" valueType="num">
                                      <p:cBhvr additive="base">
                                        <p:cTn dur="500" fill="hold" id="47"/>
                                        <p:tgtEl>
                                          <p:spTgt spid="84"/>
                                        </p:tgtEl>
                                        <p:attrNameLst>
                                          <p:attrName>ppt_x</p:attrName>
                                        </p:attrNameLst>
                                      </p:cBhvr>
                                      <p:tavLst>
                                        <p:tav tm="0">
                                          <p:val>
                                            <p:strVal val="1+#ppt_w/2"/>
                                          </p:val>
                                        </p:tav>
                                        <p:tav tm="100000">
                                          <p:val>
                                            <p:strVal val="#ppt_x"/>
                                          </p:val>
                                        </p:tav>
                                      </p:tavLst>
                                    </p:anim>
                                    <p:anim calcmode="lin" valueType="num">
                                      <p:cBhvr additive="base">
                                        <p:cTn dur="500" fill="hold" id="48"/>
                                        <p:tgtEl>
                                          <p:spTgt spid="84"/>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0"/>
                                  </p:stCondLst>
                                  <p:childTnLst>
                                    <p:set>
                                      <p:cBhvr>
                                        <p:cTn dur="1" fill="hold" id="50">
                                          <p:stCondLst>
                                            <p:cond delay="0"/>
                                          </p:stCondLst>
                                        </p:cTn>
                                        <p:tgtEl>
                                          <p:spTgt spid="93"/>
                                        </p:tgtEl>
                                        <p:attrNameLst>
                                          <p:attrName>style.visibility</p:attrName>
                                        </p:attrNameLst>
                                      </p:cBhvr>
                                      <p:to>
                                        <p:strVal val="visible"/>
                                      </p:to>
                                    </p:set>
                                    <p:anim calcmode="lin" valueType="num">
                                      <p:cBhvr additive="base">
                                        <p:cTn dur="500" fill="hold" id="51"/>
                                        <p:tgtEl>
                                          <p:spTgt spid="93"/>
                                        </p:tgtEl>
                                        <p:attrNameLst>
                                          <p:attrName>ppt_x</p:attrName>
                                        </p:attrNameLst>
                                      </p:cBhvr>
                                      <p:tavLst>
                                        <p:tav tm="0">
                                          <p:val>
                                            <p:strVal val="1+#ppt_w/2"/>
                                          </p:val>
                                        </p:tav>
                                        <p:tav tm="100000">
                                          <p:val>
                                            <p:strVal val="#ppt_x"/>
                                          </p:val>
                                        </p:tav>
                                      </p:tavLst>
                                    </p:anim>
                                    <p:anim calcmode="lin" valueType="num">
                                      <p:cBhvr additive="base">
                                        <p:cTn dur="500" fill="hold" id="52"/>
                                        <p:tgtEl>
                                          <p:spTgt spid="93"/>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96"/>
                                        </p:tgtEl>
                                        <p:attrNameLst>
                                          <p:attrName>style.visibility</p:attrName>
                                        </p:attrNameLst>
                                      </p:cBhvr>
                                      <p:to>
                                        <p:strVal val="visible"/>
                                      </p:to>
                                    </p:set>
                                    <p:anim calcmode="lin" valueType="num">
                                      <p:cBhvr additive="base">
                                        <p:cTn dur="500" fill="hold" id="55"/>
                                        <p:tgtEl>
                                          <p:spTgt spid="96"/>
                                        </p:tgtEl>
                                        <p:attrNameLst>
                                          <p:attrName>ppt_x</p:attrName>
                                        </p:attrNameLst>
                                      </p:cBhvr>
                                      <p:tavLst>
                                        <p:tav tm="0">
                                          <p:val>
                                            <p:strVal val="1+#ppt_w/2"/>
                                          </p:val>
                                        </p:tav>
                                        <p:tav tm="100000">
                                          <p:val>
                                            <p:strVal val="#ppt_x"/>
                                          </p:val>
                                        </p:tav>
                                      </p:tavLst>
                                    </p:anim>
                                    <p:anim calcmode="lin" valueType="num">
                                      <p:cBhvr additive="base">
                                        <p:cTn dur="500" fill="hold" id="56"/>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5"/>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flipH="1">
            <a:off x="8325910" y="4354587"/>
            <a:ext cx="2622175" cy="155279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41" name="矩形 40"/>
          <p:cNvSpPr/>
          <p:nvPr/>
        </p:nvSpPr>
        <p:spPr>
          <a:xfrm flipH="1">
            <a:off x="809375" y="4950478"/>
            <a:ext cx="2869375" cy="155279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39" name="矩形 38"/>
          <p:cNvSpPr/>
          <p:nvPr/>
        </p:nvSpPr>
        <p:spPr>
          <a:xfrm flipH="1">
            <a:off x="809375" y="3138617"/>
            <a:ext cx="2869375" cy="155279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60" name="Freeform 5"/>
          <p:cNvSpPr/>
          <p:nvPr/>
        </p:nvSpPr>
        <p:spPr bwMode="auto">
          <a:xfrm>
            <a:off x="4920351" y="3893544"/>
            <a:ext cx="2049890" cy="1053002"/>
          </a:xfrm>
          <a:custGeom>
            <a:gdLst>
              <a:gd fmla="*/ 2338 w 2338" name="T0"/>
              <a:gd fmla="*/ 477 h 1201" name="T1"/>
              <a:gd fmla="*/ 0 w 2338" name="T2"/>
              <a:gd fmla="*/ 1201 h 1201" name="T3"/>
              <a:gd fmla="*/ 0 w 2338" name="T4"/>
              <a:gd fmla="*/ 724 h 1201" name="T5"/>
              <a:gd fmla="*/ 2338 w 2338" name="T6"/>
              <a:gd fmla="*/ 0 h 1201" name="T7"/>
              <a:gd fmla="*/ 2338 w 2338" name="T8"/>
              <a:gd fmla="*/ 477 h 1201" name="T9"/>
            </a:gdLst>
            <a:cxnLst>
              <a:cxn ang="0">
                <a:pos x="T0" y="T1"/>
              </a:cxn>
              <a:cxn ang="0">
                <a:pos x="T2" y="T3"/>
              </a:cxn>
              <a:cxn ang="0">
                <a:pos x="T4" y="T5"/>
              </a:cxn>
              <a:cxn ang="0">
                <a:pos x="T6" y="T7"/>
              </a:cxn>
              <a:cxn ang="0">
                <a:pos x="T8" y="T9"/>
              </a:cxn>
            </a:cxnLst>
            <a:rect b="b" l="0" r="r" t="0"/>
            <a:pathLst>
              <a:path h="1201" w="2338">
                <a:moveTo>
                  <a:pt x="2338" y="477"/>
                </a:moveTo>
                <a:lnTo>
                  <a:pt x="0" y="1201"/>
                </a:lnTo>
                <a:lnTo>
                  <a:pt x="0" y="724"/>
                </a:lnTo>
                <a:lnTo>
                  <a:pt x="2338" y="0"/>
                </a:lnTo>
                <a:lnTo>
                  <a:pt x="2338" y="477"/>
                </a:lnTo>
                <a:close/>
              </a:path>
            </a:pathLst>
          </a:custGeom>
          <a:solidFill>
            <a:srgbClr val="32425B"/>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1" name="Freeform 6"/>
          <p:cNvSpPr/>
          <p:nvPr/>
        </p:nvSpPr>
        <p:spPr bwMode="auto">
          <a:xfrm>
            <a:off x="4920351" y="4691406"/>
            <a:ext cx="2049890" cy="1051249"/>
          </a:xfrm>
          <a:custGeom>
            <a:gdLst>
              <a:gd fmla="*/ 2338 w 2338" name="T0"/>
              <a:gd fmla="*/ 477 h 1199" name="T1"/>
              <a:gd fmla="*/ 0 w 2338" name="T2"/>
              <a:gd fmla="*/ 1199 h 1199" name="T3"/>
              <a:gd fmla="*/ 0 w 2338" name="T4"/>
              <a:gd fmla="*/ 724 h 1199" name="T5"/>
              <a:gd fmla="*/ 2338 w 2338" name="T6"/>
              <a:gd fmla="*/ 0 h 1199" name="T7"/>
              <a:gd fmla="*/ 2338 w 2338" name="T8"/>
              <a:gd fmla="*/ 477 h 1199" name="T9"/>
            </a:gdLst>
            <a:cxnLst>
              <a:cxn ang="0">
                <a:pos x="T0" y="T1"/>
              </a:cxn>
              <a:cxn ang="0">
                <a:pos x="T2" y="T3"/>
              </a:cxn>
              <a:cxn ang="0">
                <a:pos x="T4" y="T5"/>
              </a:cxn>
              <a:cxn ang="0">
                <a:pos x="T6" y="T7"/>
              </a:cxn>
              <a:cxn ang="0">
                <a:pos x="T8" y="T9"/>
              </a:cxn>
            </a:cxnLst>
            <a:rect b="b" l="0" r="r" t="0"/>
            <a:pathLst>
              <a:path h="1199" w="2338">
                <a:moveTo>
                  <a:pt x="2338" y="477"/>
                </a:moveTo>
                <a:lnTo>
                  <a:pt x="0" y="1199"/>
                </a:lnTo>
                <a:lnTo>
                  <a:pt x="0" y="724"/>
                </a:lnTo>
                <a:lnTo>
                  <a:pt x="2338" y="0"/>
                </a:lnTo>
                <a:lnTo>
                  <a:pt x="2338" y="477"/>
                </a:lnTo>
                <a:close/>
              </a:path>
            </a:pathLst>
          </a:custGeom>
          <a:solidFill>
            <a:srgbClr val="32425B"/>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grpSp>
        <p:nvGrpSpPr>
          <p:cNvPr id="62" name="Group 19"/>
          <p:cNvGrpSpPr/>
          <p:nvPr/>
        </p:nvGrpSpPr>
        <p:grpSpPr>
          <a:xfrm>
            <a:off x="4568766" y="2564359"/>
            <a:ext cx="2752184" cy="4003337"/>
            <a:chOff x="4675183" y="2070731"/>
            <a:chExt cx="2752184" cy="4003337"/>
          </a:xfrm>
          <a:solidFill>
            <a:srgbClr val="4B5E75">
              <a:alpha val="84000"/>
            </a:srgbClr>
          </a:solidFill>
          <a:effectLst>
            <a:outerShdw algn="tl" blurRad="254000" dir="2700000" dist="63500" rotWithShape="0">
              <a:prstClr val="black">
                <a:alpha val="30000"/>
              </a:prstClr>
            </a:outerShdw>
          </a:effectLst>
        </p:grpSpPr>
        <p:sp>
          <p:nvSpPr>
            <p:cNvPr id="63" name="Freeform 7"/>
            <p:cNvSpPr/>
            <p:nvPr/>
          </p:nvSpPr>
          <p:spPr bwMode="auto">
            <a:xfrm>
              <a:off x="5637877" y="2284663"/>
              <a:ext cx="826795" cy="892553"/>
            </a:xfrm>
            <a:custGeom>
              <a:gdLst>
                <a:gd fmla="*/ 472 w 943" name="T0"/>
                <a:gd fmla="*/ 0 h 1018" name="T1"/>
                <a:gd fmla="*/ 0 w 943" name="T2"/>
                <a:gd fmla="*/ 397 h 1018" name="T3"/>
                <a:gd fmla="*/ 173 w 943" name="T4"/>
                <a:gd fmla="*/ 842 h 1018" name="T5"/>
                <a:gd fmla="*/ 472 w 943" name="T6"/>
                <a:gd fmla="*/ 1018 h 1018" name="T7"/>
                <a:gd fmla="*/ 770 w 943" name="T8"/>
                <a:gd fmla="*/ 842 h 1018" name="T9"/>
                <a:gd fmla="*/ 943 w 943" name="T10"/>
                <a:gd fmla="*/ 397 h 1018" name="T11"/>
                <a:gd fmla="*/ 472 w 943" name="T12"/>
                <a:gd fmla="*/ 0 h 1018" name="T13"/>
              </a:gdLst>
              <a:cxnLst>
                <a:cxn ang="0">
                  <a:pos x="T0" y="T1"/>
                </a:cxn>
                <a:cxn ang="0">
                  <a:pos x="T2" y="T3"/>
                </a:cxn>
                <a:cxn ang="0">
                  <a:pos x="T4" y="T5"/>
                </a:cxn>
                <a:cxn ang="0">
                  <a:pos x="T6" y="T7"/>
                </a:cxn>
                <a:cxn ang="0">
                  <a:pos x="T8" y="T9"/>
                </a:cxn>
                <a:cxn ang="0">
                  <a:pos x="T10" y="T11"/>
                </a:cxn>
                <a:cxn ang="0">
                  <a:pos x="T12" y="T13"/>
                </a:cxn>
              </a:cxnLst>
              <a:rect b="b" l="0" r="r" t="0"/>
              <a:pathLst>
                <a:path h="1018" w="943">
                  <a:moveTo>
                    <a:pt x="472" y="0"/>
                  </a:moveTo>
                  <a:lnTo>
                    <a:pt x="0" y="397"/>
                  </a:lnTo>
                  <a:lnTo>
                    <a:pt x="173" y="842"/>
                  </a:lnTo>
                  <a:lnTo>
                    <a:pt x="472" y="1018"/>
                  </a:lnTo>
                  <a:lnTo>
                    <a:pt x="770" y="842"/>
                  </a:lnTo>
                  <a:lnTo>
                    <a:pt x="943" y="397"/>
                  </a:lnTo>
                  <a:lnTo>
                    <a:pt x="47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4" name="Freeform 8"/>
            <p:cNvSpPr/>
            <p:nvPr/>
          </p:nvSpPr>
          <p:spPr bwMode="auto">
            <a:xfrm>
              <a:off x="4675183" y="2070731"/>
              <a:ext cx="1376530" cy="1023192"/>
            </a:xfrm>
            <a:custGeom>
              <a:gdLst>
                <a:gd fmla="*/ 1062 w 1062" name="T0"/>
                <a:gd fmla="*/ 165 h 790" name="T1"/>
                <a:gd fmla="*/ 504 w 1062" name="T2"/>
                <a:gd fmla="*/ 790 h 790" name="T3"/>
                <a:gd fmla="*/ 0 w 1062" name="T4"/>
                <a:gd fmla="*/ 0 h 790" name="T5"/>
                <a:gd fmla="*/ 1062 w 1062" name="T6"/>
                <a:gd fmla="*/ 165 h 790" name="T7"/>
              </a:gdLst>
              <a:cxnLst>
                <a:cxn ang="0">
                  <a:pos x="T0" y="T1"/>
                </a:cxn>
                <a:cxn ang="0">
                  <a:pos x="T2" y="T3"/>
                </a:cxn>
                <a:cxn ang="0">
                  <a:pos x="T4" y="T5"/>
                </a:cxn>
                <a:cxn ang="0">
                  <a:pos x="T6" y="T7"/>
                </a:cxn>
              </a:cxnLst>
              <a:rect b="b" l="0" r="r" t="0"/>
              <a:pathLst>
                <a:path h="790" w="1062">
                  <a:moveTo>
                    <a:pt x="1062" y="165"/>
                  </a:moveTo>
                  <a:cubicBezTo>
                    <a:pt x="1062" y="165"/>
                    <a:pt x="610" y="540"/>
                    <a:pt x="504" y="790"/>
                  </a:cubicBezTo>
                  <a:cubicBezTo>
                    <a:pt x="504" y="790"/>
                    <a:pt x="117" y="81"/>
                    <a:pt x="0" y="0"/>
                  </a:cubicBezTo>
                  <a:cubicBezTo>
                    <a:pt x="0" y="0"/>
                    <a:pt x="871" y="3"/>
                    <a:pt x="1062"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5" name="Freeform 9"/>
            <p:cNvSpPr/>
            <p:nvPr/>
          </p:nvSpPr>
          <p:spPr bwMode="auto">
            <a:xfrm>
              <a:off x="4747955" y="2072485"/>
              <a:ext cx="645303" cy="903951"/>
            </a:xfrm>
            <a:custGeom>
              <a:gdLst>
                <a:gd fmla="*/ 0 w 498" name="T0"/>
                <a:gd fmla="*/ 0 h 698" name="T1"/>
                <a:gd fmla="*/ 498 w 498" name="T2"/>
                <a:gd fmla="*/ 698 h 698" name="T3"/>
              </a:gdLst>
              <a:cxnLst>
                <a:cxn ang="0">
                  <a:pos x="T0" y="T1"/>
                </a:cxn>
                <a:cxn ang="0">
                  <a:pos x="T2" y="T3"/>
                </a:cxn>
              </a:cxnLst>
              <a:rect b="b" l="0" r="r" t="0"/>
              <a:pathLst>
                <a:path h="698" w="498">
                  <a:moveTo>
                    <a:pt x="0" y="0"/>
                  </a:moveTo>
                  <a:cubicBezTo>
                    <a:pt x="0" y="0"/>
                    <a:pt x="271" y="255"/>
                    <a:pt x="498" y="698"/>
                  </a:cubicBezTo>
                </a:path>
              </a:pathLst>
            </a:custGeom>
            <a:grpFill/>
            <a:ln cap="flat" w="26988">
              <a:solidFill>
                <a:srgbClr val="F2F2F2"/>
              </a:solidFill>
              <a:prstDash val="solid"/>
              <a:miter lim="800000"/>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6" name="Freeform 10"/>
            <p:cNvSpPr/>
            <p:nvPr/>
          </p:nvSpPr>
          <p:spPr bwMode="auto">
            <a:xfrm>
              <a:off x="6051713" y="2070731"/>
              <a:ext cx="1375654" cy="1023192"/>
            </a:xfrm>
            <a:custGeom>
              <a:gdLst>
                <a:gd fmla="*/ 0 w 1062" name="T0"/>
                <a:gd fmla="*/ 165 h 790" name="T1"/>
                <a:gd fmla="*/ 558 w 1062" name="T2"/>
                <a:gd fmla="*/ 790 h 790" name="T3"/>
                <a:gd fmla="*/ 1062 w 1062" name="T4"/>
                <a:gd fmla="*/ 0 h 790" name="T5"/>
                <a:gd fmla="*/ 0 w 1062" name="T6"/>
                <a:gd fmla="*/ 165 h 790" name="T7"/>
              </a:gdLst>
              <a:cxnLst>
                <a:cxn ang="0">
                  <a:pos x="T0" y="T1"/>
                </a:cxn>
                <a:cxn ang="0">
                  <a:pos x="T2" y="T3"/>
                </a:cxn>
                <a:cxn ang="0">
                  <a:pos x="T4" y="T5"/>
                </a:cxn>
                <a:cxn ang="0">
                  <a:pos x="T6" y="T7"/>
                </a:cxn>
              </a:cxnLst>
              <a:rect b="b" l="0" r="r" t="0"/>
              <a:pathLst>
                <a:path h="790" w="1062">
                  <a:moveTo>
                    <a:pt x="0" y="165"/>
                  </a:moveTo>
                  <a:cubicBezTo>
                    <a:pt x="0" y="165"/>
                    <a:pt x="452" y="540"/>
                    <a:pt x="558" y="790"/>
                  </a:cubicBezTo>
                  <a:cubicBezTo>
                    <a:pt x="558" y="790"/>
                    <a:pt x="946" y="81"/>
                    <a:pt x="1062" y="0"/>
                  </a:cubicBezTo>
                  <a:cubicBezTo>
                    <a:pt x="1062" y="0"/>
                    <a:pt x="191" y="3"/>
                    <a:pt x="0"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7" name="Freeform 11"/>
            <p:cNvSpPr/>
            <p:nvPr/>
          </p:nvSpPr>
          <p:spPr bwMode="auto">
            <a:xfrm>
              <a:off x="6709291" y="2072485"/>
              <a:ext cx="645303" cy="903951"/>
            </a:xfrm>
            <a:custGeom>
              <a:gdLst>
                <a:gd fmla="*/ 498 w 498" name="T0"/>
                <a:gd fmla="*/ 0 h 698" name="T1"/>
                <a:gd fmla="*/ 0 w 498" name="T2"/>
                <a:gd fmla="*/ 698 h 698" name="T3"/>
              </a:gdLst>
              <a:cxnLst>
                <a:cxn ang="0">
                  <a:pos x="T0" y="T1"/>
                </a:cxn>
                <a:cxn ang="0">
                  <a:pos x="T2" y="T3"/>
                </a:cxn>
              </a:cxnLst>
              <a:rect b="b" l="0" r="r" t="0"/>
              <a:pathLst>
                <a:path h="698" w="498">
                  <a:moveTo>
                    <a:pt x="498" y="0"/>
                  </a:moveTo>
                  <a:cubicBezTo>
                    <a:pt x="498" y="0"/>
                    <a:pt x="227" y="255"/>
                    <a:pt x="0" y="698"/>
                  </a:cubicBezTo>
                </a:path>
              </a:pathLst>
            </a:custGeom>
            <a:grpFill/>
            <a:ln cap="flat" w="26988">
              <a:solidFill>
                <a:srgbClr val="F2F2F2"/>
              </a:solidFill>
              <a:prstDash val="solid"/>
              <a:miter lim="800000"/>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68" name="Freeform 12"/>
            <p:cNvSpPr/>
            <p:nvPr/>
          </p:nvSpPr>
          <p:spPr bwMode="auto">
            <a:xfrm>
              <a:off x="5507238" y="3022904"/>
              <a:ext cx="1068784" cy="3051164"/>
            </a:xfrm>
            <a:custGeom>
              <a:gdLst>
                <a:gd fmla="*/ 897 w 1219" name="T0"/>
                <a:gd fmla="*/ 0 h 3480" name="T1"/>
                <a:gd fmla="*/ 610 w 1219" name="T2"/>
                <a:gd fmla="*/ 168 h 3480" name="T3"/>
                <a:gd fmla="*/ 322 w 1219" name="T4"/>
                <a:gd fmla="*/ 0 h 3480" name="T5"/>
                <a:gd fmla="*/ 0 w 1219" name="T6"/>
                <a:gd fmla="*/ 2804 h 3480" name="T7"/>
                <a:gd fmla="*/ 599 w 1219" name="T8"/>
                <a:gd fmla="*/ 3480 h 3480" name="T9"/>
                <a:gd fmla="*/ 1219 w 1219" name="T10"/>
                <a:gd fmla="*/ 2804 h 3480" name="T11"/>
                <a:gd fmla="*/ 897 w 1219" name="T12"/>
                <a:gd fmla="*/ 0 h 3480" name="T13"/>
              </a:gdLst>
              <a:cxnLst>
                <a:cxn ang="0">
                  <a:pos x="T0" y="T1"/>
                </a:cxn>
                <a:cxn ang="0">
                  <a:pos x="T2" y="T3"/>
                </a:cxn>
                <a:cxn ang="0">
                  <a:pos x="T4" y="T5"/>
                </a:cxn>
                <a:cxn ang="0">
                  <a:pos x="T6" y="T7"/>
                </a:cxn>
                <a:cxn ang="0">
                  <a:pos x="T8" y="T9"/>
                </a:cxn>
                <a:cxn ang="0">
                  <a:pos x="T10" y="T11"/>
                </a:cxn>
                <a:cxn ang="0">
                  <a:pos x="T12" y="T13"/>
                </a:cxn>
              </a:cxnLst>
              <a:rect b="b" l="0" r="r" t="0"/>
              <a:pathLst>
                <a:path h="3480" w="1219">
                  <a:moveTo>
                    <a:pt x="897" y="0"/>
                  </a:moveTo>
                  <a:lnTo>
                    <a:pt x="610" y="168"/>
                  </a:lnTo>
                  <a:lnTo>
                    <a:pt x="322" y="0"/>
                  </a:lnTo>
                  <a:lnTo>
                    <a:pt x="0" y="2804"/>
                  </a:lnTo>
                  <a:lnTo>
                    <a:pt x="599" y="3480"/>
                  </a:lnTo>
                  <a:lnTo>
                    <a:pt x="1219" y="2804"/>
                  </a:lnTo>
                  <a:lnTo>
                    <a:pt x="89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grpSp>
      <p:sp>
        <p:nvSpPr>
          <p:cNvPr id="69" name="Freeform 43"/>
          <p:cNvSpPr/>
          <p:nvPr/>
        </p:nvSpPr>
        <p:spPr bwMode="auto">
          <a:xfrm>
            <a:off x="4532818" y="3619115"/>
            <a:ext cx="577792" cy="470826"/>
          </a:xfrm>
          <a:custGeom>
            <a:gdLst>
              <a:gd fmla="*/ 659 w 659" name="T0"/>
              <a:gd fmla="*/ 537 h 537" name="T1"/>
              <a:gd fmla="*/ 0 w 659" name="T2"/>
              <a:gd fmla="*/ 477 h 537" name="T3"/>
              <a:gd fmla="*/ 179 w 659" name="T4"/>
              <a:gd fmla="*/ 242 h 537" name="T5"/>
              <a:gd fmla="*/ 0 w 659" name="T6"/>
              <a:gd fmla="*/ 0 h 537" name="T7"/>
              <a:gd fmla="*/ 659 w 659" name="T8"/>
              <a:gd fmla="*/ 60 h 537" name="T9"/>
              <a:gd fmla="*/ 659 w 659" name="T10"/>
              <a:gd fmla="*/ 537 h 537" name="T11"/>
            </a:gdLst>
            <a:cxnLst>
              <a:cxn ang="0">
                <a:pos x="T0" y="T1"/>
              </a:cxn>
              <a:cxn ang="0">
                <a:pos x="T2" y="T3"/>
              </a:cxn>
              <a:cxn ang="0">
                <a:pos x="T4" y="T5"/>
              </a:cxn>
              <a:cxn ang="0">
                <a:pos x="T6" y="T7"/>
              </a:cxn>
              <a:cxn ang="0">
                <a:pos x="T8" y="T9"/>
              </a:cxn>
              <a:cxn ang="0">
                <a:pos x="T10" y="T11"/>
              </a:cxn>
            </a:cxnLst>
            <a:rect b="b" l="0" r="r" t="0"/>
            <a:pathLst>
              <a:path h="537" w="659">
                <a:moveTo>
                  <a:pt x="659" y="537"/>
                </a:moveTo>
                <a:lnTo>
                  <a:pt x="0" y="477"/>
                </a:lnTo>
                <a:lnTo>
                  <a:pt x="179" y="242"/>
                </a:lnTo>
                <a:lnTo>
                  <a:pt x="0" y="0"/>
                </a:lnTo>
                <a:lnTo>
                  <a:pt x="659" y="60"/>
                </a:lnTo>
                <a:lnTo>
                  <a:pt x="659" y="537"/>
                </a:lnTo>
                <a:close/>
              </a:path>
            </a:pathLst>
          </a:custGeom>
          <a:solidFill>
            <a:srgbClr val="2077B9">
              <a:alpha val="84000"/>
            </a:srgbClr>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70" name="Freeform 44"/>
          <p:cNvSpPr/>
          <p:nvPr/>
        </p:nvSpPr>
        <p:spPr bwMode="auto">
          <a:xfrm>
            <a:off x="4920351" y="3673475"/>
            <a:ext cx="189383" cy="475210"/>
          </a:xfrm>
          <a:custGeom>
            <a:gdLst>
              <a:gd fmla="*/ 216 w 216" name="T0"/>
              <a:gd fmla="*/ 477 h 542" name="T1"/>
              <a:gd fmla="*/ 0 w 216" name="T2"/>
              <a:gd fmla="*/ 542 h 542" name="T3"/>
              <a:gd fmla="*/ 0 w 216" name="T4"/>
              <a:gd fmla="*/ 65 h 542" name="T5"/>
              <a:gd fmla="*/ 216 w 216" name="T6"/>
              <a:gd fmla="*/ 0 h 542" name="T7"/>
              <a:gd fmla="*/ 216 w 216" name="T8"/>
              <a:gd fmla="*/ 477 h 542" name="T9"/>
            </a:gdLst>
            <a:cxnLst>
              <a:cxn ang="0">
                <a:pos x="T0" y="T1"/>
              </a:cxn>
              <a:cxn ang="0">
                <a:pos x="T2" y="T3"/>
              </a:cxn>
              <a:cxn ang="0">
                <a:pos x="T4" y="T5"/>
              </a:cxn>
              <a:cxn ang="0">
                <a:pos x="T6" y="T7"/>
              </a:cxn>
              <a:cxn ang="0">
                <a:pos x="T8" y="T9"/>
              </a:cxn>
            </a:cxnLst>
            <a:rect b="b" l="0" r="r" t="0"/>
            <a:pathLst>
              <a:path h="542" w="216">
                <a:moveTo>
                  <a:pt x="216" y="477"/>
                </a:moveTo>
                <a:lnTo>
                  <a:pt x="0" y="542"/>
                </a:lnTo>
                <a:lnTo>
                  <a:pt x="0" y="65"/>
                </a:lnTo>
                <a:lnTo>
                  <a:pt x="216" y="0"/>
                </a:lnTo>
                <a:lnTo>
                  <a:pt x="216" y="477"/>
                </a:lnTo>
                <a:close/>
              </a:path>
            </a:pathLst>
          </a:custGeom>
          <a:solidFill>
            <a:schemeClr val="accent1">
              <a:lumMod val="5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71" name="Freeform 45"/>
          <p:cNvSpPr/>
          <p:nvPr/>
        </p:nvSpPr>
        <p:spPr bwMode="auto">
          <a:xfrm>
            <a:off x="6779105" y="5546258"/>
            <a:ext cx="578669" cy="472580"/>
          </a:xfrm>
          <a:custGeom>
            <a:gdLst>
              <a:gd fmla="*/ 0 w 660" name="T0"/>
              <a:gd fmla="*/ 0 h 539" name="T1"/>
              <a:gd fmla="*/ 660 w 660" name="T2"/>
              <a:gd fmla="*/ 62 h 539" name="T3"/>
              <a:gd fmla="*/ 481 w 660" name="T4"/>
              <a:gd fmla="*/ 297 h 539" name="T5"/>
              <a:gd fmla="*/ 660 w 660" name="T6"/>
              <a:gd fmla="*/ 539 h 539" name="T7"/>
              <a:gd fmla="*/ 0 w 660" name="T8"/>
              <a:gd fmla="*/ 477 h 539" name="T9"/>
              <a:gd fmla="*/ 0 w 660" name="T10"/>
              <a:gd fmla="*/ 0 h 539" name="T11"/>
            </a:gdLst>
            <a:cxnLst>
              <a:cxn ang="0">
                <a:pos x="T0" y="T1"/>
              </a:cxn>
              <a:cxn ang="0">
                <a:pos x="T2" y="T3"/>
              </a:cxn>
              <a:cxn ang="0">
                <a:pos x="T4" y="T5"/>
              </a:cxn>
              <a:cxn ang="0">
                <a:pos x="T6" y="T7"/>
              </a:cxn>
              <a:cxn ang="0">
                <a:pos x="T8" y="T9"/>
              </a:cxn>
              <a:cxn ang="0">
                <a:pos x="T10" y="T11"/>
              </a:cxn>
            </a:cxnLst>
            <a:rect b="b" l="0" r="r" t="0"/>
            <a:pathLst>
              <a:path h="539" w="660">
                <a:moveTo>
                  <a:pt x="0" y="0"/>
                </a:moveTo>
                <a:lnTo>
                  <a:pt x="660" y="62"/>
                </a:lnTo>
                <a:lnTo>
                  <a:pt x="481" y="297"/>
                </a:lnTo>
                <a:lnTo>
                  <a:pt x="660" y="539"/>
                </a:lnTo>
                <a:lnTo>
                  <a:pt x="0" y="477"/>
                </a:lnTo>
                <a:lnTo>
                  <a:pt x="0" y="0"/>
                </a:lnTo>
                <a:close/>
              </a:path>
            </a:pathLst>
          </a:custGeom>
          <a:solidFill>
            <a:srgbClr val="2077B9">
              <a:alpha val="84000"/>
            </a:srgbClr>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72" name="Freeform 46"/>
          <p:cNvSpPr/>
          <p:nvPr/>
        </p:nvSpPr>
        <p:spPr bwMode="auto">
          <a:xfrm>
            <a:off x="6780859" y="5489268"/>
            <a:ext cx="189383" cy="475210"/>
          </a:xfrm>
          <a:custGeom>
            <a:gdLst>
              <a:gd fmla="*/ 0 w 216" name="T0"/>
              <a:gd fmla="*/ 65 h 542" name="T1"/>
              <a:gd fmla="*/ 216 w 216" name="T2"/>
              <a:gd fmla="*/ 0 h 542" name="T3"/>
              <a:gd fmla="*/ 216 w 216" name="T4"/>
              <a:gd fmla="*/ 477 h 542" name="T5"/>
              <a:gd fmla="*/ 0 w 216" name="T6"/>
              <a:gd fmla="*/ 542 h 542" name="T7"/>
              <a:gd fmla="*/ 0 w 216" name="T8"/>
              <a:gd fmla="*/ 65 h 542" name="T9"/>
            </a:gdLst>
            <a:cxnLst>
              <a:cxn ang="0">
                <a:pos x="T0" y="T1"/>
              </a:cxn>
              <a:cxn ang="0">
                <a:pos x="T2" y="T3"/>
              </a:cxn>
              <a:cxn ang="0">
                <a:pos x="T4" y="T5"/>
              </a:cxn>
              <a:cxn ang="0">
                <a:pos x="T6" y="T7"/>
              </a:cxn>
              <a:cxn ang="0">
                <a:pos x="T8" y="T9"/>
              </a:cxn>
            </a:cxnLst>
            <a:rect b="b" l="0" r="r" t="0"/>
            <a:pathLst>
              <a:path h="542" w="216">
                <a:moveTo>
                  <a:pt x="0" y="65"/>
                </a:moveTo>
                <a:lnTo>
                  <a:pt x="216" y="0"/>
                </a:lnTo>
                <a:lnTo>
                  <a:pt x="216" y="477"/>
                </a:lnTo>
                <a:lnTo>
                  <a:pt x="0" y="542"/>
                </a:lnTo>
                <a:lnTo>
                  <a:pt x="0" y="65"/>
                </a:ln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grpSp>
        <p:nvGrpSpPr>
          <p:cNvPr id="73" name="Group 30"/>
          <p:cNvGrpSpPr/>
          <p:nvPr/>
        </p:nvGrpSpPr>
        <p:grpSpPr>
          <a:xfrm>
            <a:off x="4920351" y="3730465"/>
            <a:ext cx="2049890" cy="581300"/>
            <a:chOff x="5026768" y="3236837"/>
            <a:chExt cx="2049890" cy="581300"/>
          </a:xfrm>
          <a:effectLst>
            <a:outerShdw algn="tl" blurRad="254000" dir="2700000" dist="63500" rotWithShape="0">
              <a:prstClr val="black">
                <a:alpha val="30000"/>
              </a:prstClr>
            </a:outerShdw>
          </a:effectLst>
        </p:grpSpPr>
        <p:sp>
          <p:nvSpPr>
            <p:cNvPr id="74" name="Freeform 47"/>
            <p:cNvSpPr/>
            <p:nvPr/>
          </p:nvSpPr>
          <p:spPr bwMode="auto">
            <a:xfrm>
              <a:off x="5026768" y="3236837"/>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solidFill>
              <a:srgbClr val="2077B9">
                <a:alpha val="84000"/>
              </a:srgb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75" name="TextBox 32"/>
            <p:cNvSpPr txBox="1"/>
            <p:nvPr/>
          </p:nvSpPr>
          <p:spPr>
            <a:xfrm rot="259200">
              <a:off x="5542150" y="3342423"/>
              <a:ext cx="1097280" cy="3657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white"/>
                  </a:solidFill>
                  <a:effectLst/>
                  <a:uLnTx/>
                  <a:uFillTx/>
                  <a:latin typeface="Open Sans"/>
                  <a:ea charset="-122" panose="020b0503020204020204" pitchFamily="34" typeface="微软雅黑"/>
                  <a:cs typeface="+mn-cs"/>
                </a:rPr>
                <a:t>品牌价值</a:t>
              </a:r>
            </a:p>
          </p:txBody>
        </p:sp>
      </p:grpSp>
      <p:grpSp>
        <p:nvGrpSpPr>
          <p:cNvPr id="76" name="Group 33"/>
          <p:cNvGrpSpPr/>
          <p:nvPr/>
        </p:nvGrpSpPr>
        <p:grpSpPr>
          <a:xfrm>
            <a:off x="4920351" y="4528326"/>
            <a:ext cx="2049890" cy="581300"/>
            <a:chOff x="5026768" y="4034698"/>
            <a:chExt cx="2049890" cy="581300"/>
          </a:xfrm>
          <a:solidFill>
            <a:srgbClr val="2077B9">
              <a:alpha val="84000"/>
            </a:srgbClr>
          </a:solidFill>
          <a:effectLst>
            <a:outerShdw algn="tl" blurRad="254000" dir="2700000" dist="63500" rotWithShape="0">
              <a:prstClr val="black">
                <a:alpha val="30000"/>
              </a:prstClr>
            </a:outerShdw>
          </a:effectLst>
        </p:grpSpPr>
        <p:sp>
          <p:nvSpPr>
            <p:cNvPr id="77" name="Freeform 48"/>
            <p:cNvSpPr/>
            <p:nvPr/>
          </p:nvSpPr>
          <p:spPr bwMode="auto">
            <a:xfrm>
              <a:off x="5026768" y="4034698"/>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78" name="TextBox 35"/>
            <p:cNvSpPr txBox="1"/>
            <p:nvPr/>
          </p:nvSpPr>
          <p:spPr>
            <a:xfrm rot="259200">
              <a:off x="5542150" y="4140189"/>
              <a:ext cx="1097280" cy="365760"/>
            </a:xfrm>
            <a:prstGeom prst="rect">
              <a:avLst/>
            </a:prstGeom>
            <a:grpFill/>
          </p:spPr>
          <p:txBody>
            <a:bodyPr rtlCol="0" wrap="none">
              <a:spAutoFit/>
            </a:bodyPr>
            <a:lstStyle/>
            <a:p>
              <a:pPr lvl="0">
                <a:defRPr/>
              </a:pPr>
              <a:r>
                <a:rPr altLang="en-US" lang="zh-CN">
                  <a:solidFill>
                    <a:prstClr val="white"/>
                  </a:solidFill>
                  <a:latin typeface="Open Sans"/>
                  <a:ea charset="-122" panose="020b0503020204020204" pitchFamily="34" typeface="微软雅黑"/>
                </a:rPr>
                <a:t>品牌价值</a:t>
              </a:r>
            </a:p>
          </p:txBody>
        </p:sp>
      </p:grpSp>
      <p:grpSp>
        <p:nvGrpSpPr>
          <p:cNvPr id="79" name="Group 36"/>
          <p:cNvGrpSpPr/>
          <p:nvPr/>
        </p:nvGrpSpPr>
        <p:grpSpPr>
          <a:xfrm>
            <a:off x="4920351" y="5326188"/>
            <a:ext cx="2049890" cy="581300"/>
            <a:chOff x="5026768" y="4832560"/>
            <a:chExt cx="2049890" cy="581300"/>
          </a:xfrm>
          <a:solidFill>
            <a:srgbClr val="2077B9">
              <a:alpha val="84000"/>
            </a:srgbClr>
          </a:solidFill>
        </p:grpSpPr>
        <p:sp>
          <p:nvSpPr>
            <p:cNvPr id="80" name="Freeform 49"/>
            <p:cNvSpPr/>
            <p:nvPr/>
          </p:nvSpPr>
          <p:spPr bwMode="auto">
            <a:xfrm>
              <a:off x="5026768" y="4832560"/>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Open Sans"/>
                <a:ea typeface="+mn-ea"/>
                <a:cs typeface="+mn-cs"/>
              </a:endParaRPr>
            </a:p>
          </p:txBody>
        </p:sp>
        <p:sp>
          <p:nvSpPr>
            <p:cNvPr id="81" name="TextBox 38"/>
            <p:cNvSpPr txBox="1"/>
            <p:nvPr/>
          </p:nvSpPr>
          <p:spPr>
            <a:xfrm rot="259200">
              <a:off x="5542150" y="4933794"/>
              <a:ext cx="1097280" cy="365760"/>
            </a:xfrm>
            <a:prstGeom prst="rect">
              <a:avLst/>
            </a:prstGeom>
            <a:grpFill/>
          </p:spPr>
          <p:txBody>
            <a:bodyPr rtlCol="0" wrap="none">
              <a:spAutoFit/>
            </a:bodyPr>
            <a:lstStyle/>
            <a:p>
              <a:pPr lvl="0">
                <a:defRPr/>
              </a:pPr>
              <a:r>
                <a:rPr altLang="en-US" lang="zh-CN">
                  <a:solidFill>
                    <a:prstClr val="white"/>
                  </a:solidFill>
                  <a:latin typeface="Open Sans"/>
                  <a:ea charset="-122" panose="020b0503020204020204" pitchFamily="34" typeface="微软雅黑"/>
                </a:rPr>
                <a:t>品牌价值</a:t>
              </a:r>
            </a:p>
          </p:txBody>
        </p:sp>
      </p:grpSp>
      <p:cxnSp>
        <p:nvCxnSpPr>
          <p:cNvPr id="82" name="Straight Connector 39"/>
          <p:cNvCxnSpPr/>
          <p:nvPr/>
        </p:nvCxnSpPr>
        <p:spPr>
          <a:xfrm flipH="1">
            <a:off x="3438641" y="3730465"/>
            <a:ext cx="788376" cy="0"/>
          </a:xfrm>
          <a:prstGeom prst="line">
            <a:avLst/>
          </a:prstGeom>
          <a:ln>
            <a:solidFill>
              <a:srgbClr val="0073D6"/>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3" name="TextBox 40"/>
          <p:cNvSpPr txBox="1"/>
          <p:nvPr/>
        </p:nvSpPr>
        <p:spPr>
          <a:xfrm>
            <a:off x="982160" y="3589231"/>
            <a:ext cx="2378521" cy="1005840"/>
          </a:xfrm>
          <a:prstGeom prst="rect">
            <a:avLst/>
          </a:prstGeom>
          <a:noFill/>
        </p:spPr>
        <p:txBody>
          <a:bodyPr rtlCol="0" wrap="square">
            <a:spAutoFit/>
          </a:bodyPr>
          <a:lstStyle/>
          <a:p>
            <a:pPr algn="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您的内容打在这里，或者通过复制您的文本后，在此框中选择粘贴并选择只保留文字。您的内容打在这里，或者通过复制您的文本后</a:t>
            </a:r>
          </a:p>
        </p:txBody>
      </p:sp>
      <p:sp>
        <p:nvSpPr>
          <p:cNvPr id="84" name="TextBox 41"/>
          <p:cNvSpPr txBox="1"/>
          <p:nvPr/>
        </p:nvSpPr>
        <p:spPr>
          <a:xfrm>
            <a:off x="1958637" y="3297928"/>
            <a:ext cx="1402044" cy="384030"/>
          </a:xfrm>
          <a:prstGeom prst="rect">
            <a:avLst/>
          </a:prstGeom>
          <a:noFill/>
        </p:spPr>
        <p:txBody>
          <a:bodyPr bIns="45711" lIns="91422" rIns="91422" rtlCol="0" tIns="45711" wrap="none">
            <a:spAutoFit/>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lang="zh-CN" smtClean="0" sz="1600">
                <a:solidFill>
                  <a:schemeClr val="bg1"/>
                </a:solidFill>
                <a:latin typeface="Open Sans"/>
                <a:ea charset="-122" panose="020b0503020204020204" pitchFamily="34" typeface="微软雅黑"/>
                <a:cs typeface="Lato Regular"/>
              </a:rPr>
              <a:t>添加您的标题</a:t>
            </a:r>
          </a:p>
        </p:txBody>
      </p:sp>
      <p:cxnSp>
        <p:nvCxnSpPr>
          <p:cNvPr id="85" name="Straight Connector 42"/>
          <p:cNvCxnSpPr/>
          <p:nvPr/>
        </p:nvCxnSpPr>
        <p:spPr>
          <a:xfrm flipH="1">
            <a:off x="3438641" y="5540121"/>
            <a:ext cx="788376" cy="0"/>
          </a:xfrm>
          <a:prstGeom prst="line">
            <a:avLst/>
          </a:prstGeom>
          <a:ln>
            <a:solidFill>
              <a:srgbClr val="0073D6"/>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6" name="TextBox 43"/>
          <p:cNvSpPr txBox="1"/>
          <p:nvPr/>
        </p:nvSpPr>
        <p:spPr>
          <a:xfrm>
            <a:off x="945089" y="5352783"/>
            <a:ext cx="2378521" cy="1005840"/>
          </a:xfrm>
          <a:prstGeom prst="rect">
            <a:avLst/>
          </a:prstGeom>
          <a:noFill/>
        </p:spPr>
        <p:txBody>
          <a:bodyPr rtlCol="0" wrap="square">
            <a:spAutoFit/>
          </a:bodyPr>
          <a:lstStyle/>
          <a:p>
            <a:pPr algn="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您的内容打在这里，或者通过复制您的文本后，在此框中选择粘贴并选择只保留文字。您的内容打在这里，或者通过复制您的文本后</a:t>
            </a:r>
          </a:p>
        </p:txBody>
      </p:sp>
      <p:sp>
        <p:nvSpPr>
          <p:cNvPr id="87" name="TextBox 44"/>
          <p:cNvSpPr txBox="1"/>
          <p:nvPr/>
        </p:nvSpPr>
        <p:spPr>
          <a:xfrm>
            <a:off x="1921566" y="5061479"/>
            <a:ext cx="1402044" cy="384030"/>
          </a:xfrm>
          <a:prstGeom prst="rect">
            <a:avLst/>
          </a:prstGeom>
          <a:noFill/>
        </p:spPr>
        <p:txBody>
          <a:bodyPr bIns="45711" lIns="91422" rIns="91422" rtlCol="0" tIns="45711" wrap="none">
            <a:spAutoFit/>
          </a:bodyPr>
          <a:lstStyle/>
          <a:p>
            <a:pPr algn="r" lvl="0">
              <a:lnSpc>
                <a:spcPct val="120000"/>
              </a:lnSpc>
              <a:defRPr/>
            </a:pPr>
            <a:r>
              <a:rPr altLang="en-US" b="1" lang="zh-CN" sz="1600">
                <a:solidFill>
                  <a:schemeClr val="bg1"/>
                </a:solidFill>
                <a:latin typeface="Open Sans"/>
                <a:ea charset="-122" panose="020b0503020204020204" pitchFamily="34" typeface="微软雅黑"/>
                <a:cs typeface="Lato Regular"/>
              </a:rPr>
              <a:t>添加您的标题</a:t>
            </a:r>
          </a:p>
        </p:txBody>
      </p:sp>
      <p:cxnSp>
        <p:nvCxnSpPr>
          <p:cNvPr id="88" name="Straight Connector 45"/>
          <p:cNvCxnSpPr/>
          <p:nvPr/>
        </p:nvCxnSpPr>
        <p:spPr>
          <a:xfrm>
            <a:off x="7450711" y="4899511"/>
            <a:ext cx="788376" cy="0"/>
          </a:xfrm>
          <a:prstGeom prst="line">
            <a:avLst/>
          </a:prstGeom>
          <a:ln>
            <a:solidFill>
              <a:srgbClr val="0073D6"/>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9" name="TextBox 46"/>
          <p:cNvSpPr txBox="1"/>
          <p:nvPr/>
        </p:nvSpPr>
        <p:spPr>
          <a:xfrm flipH="1">
            <a:off x="8477688" y="4782991"/>
            <a:ext cx="2378521" cy="1005840"/>
          </a:xfrm>
          <a:prstGeom prst="rect">
            <a:avLst/>
          </a:prstGeom>
          <a:noFill/>
        </p:spPr>
        <p:txBody>
          <a:bodyPr rtlCol="0" wrap="square">
            <a:spAutoFit/>
          </a:bodyPr>
          <a:lstStyle/>
          <a:p>
            <a:pPr>
              <a:lnSpc>
                <a:spcPts val="1800"/>
              </a:lnSpc>
              <a:spcAft>
                <a:spcPts val="1000"/>
              </a:spcAft>
            </a:pPr>
            <a:r>
              <a:rPr altLang="en-US" lang="zh-CN" sz="1100">
                <a:solidFill>
                  <a:schemeClr val="bg1"/>
                </a:solidFill>
                <a:ea charset="-122" panose="020b0503020204020204" pitchFamily="34" typeface="微软雅黑"/>
                <a:cs typeface="+mn-ea"/>
                <a:sym typeface="+mn-lt"/>
              </a:rPr>
              <a:t>您的内容打在这里，或者通过复制您的文本后，在此框中选择粘贴并选择只保留文字。您的内容打在这里，或者通过复制您的文本后</a:t>
            </a:r>
          </a:p>
        </p:txBody>
      </p:sp>
      <p:sp>
        <p:nvSpPr>
          <p:cNvPr id="90" name="TextBox 47"/>
          <p:cNvSpPr txBox="1"/>
          <p:nvPr/>
        </p:nvSpPr>
        <p:spPr>
          <a:xfrm flipH="1">
            <a:off x="8491377" y="4491688"/>
            <a:ext cx="1402044" cy="384030"/>
          </a:xfrm>
          <a:prstGeom prst="rect">
            <a:avLst/>
          </a:prstGeom>
          <a:noFill/>
        </p:spPr>
        <p:txBody>
          <a:bodyPr bIns="45711" lIns="91422" rIns="91422" rtlCol="0" tIns="45711" wrap="none">
            <a:spAutoFit/>
          </a:bodyPr>
          <a:lstStyle/>
          <a:p>
            <a:pPr lvl="0">
              <a:lnSpc>
                <a:spcPct val="120000"/>
              </a:lnSpc>
              <a:defRPr/>
            </a:pPr>
            <a:r>
              <a:rPr altLang="en-US" b="1" lang="zh-CN" sz="1600">
                <a:solidFill>
                  <a:schemeClr val="bg1"/>
                </a:solidFill>
                <a:latin typeface="Open Sans"/>
                <a:ea charset="-122" panose="020b0503020204020204" pitchFamily="34" typeface="微软雅黑"/>
                <a:cs typeface="Lato Regular"/>
              </a:rPr>
              <a:t>添加您的标题</a:t>
            </a:r>
          </a:p>
        </p:txBody>
      </p:sp>
      <p:grpSp>
        <p:nvGrpSpPr>
          <p:cNvPr id="35" name="组合 34"/>
          <p:cNvGrpSpPr/>
          <p:nvPr/>
        </p:nvGrpSpPr>
        <p:grpSpPr>
          <a:xfrm>
            <a:off x="3728246" y="609252"/>
            <a:ext cx="4056854" cy="1657100"/>
            <a:chOff x="3728246" y="609252"/>
            <a:chExt cx="4056854" cy="1657100"/>
          </a:xfrm>
        </p:grpSpPr>
        <p:sp>
          <p:nvSpPr>
            <p:cNvPr id="36"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品牌价值</a:t>
              </a:r>
            </a:p>
            <a:p>
              <a:pPr lvl="0">
                <a:defRPr/>
              </a:pPr>
              <a:r>
                <a:rPr altLang="en-US" b="0" lang="zh-CN">
                  <a:solidFill>
                    <a:schemeClr val="bg1"/>
                  </a:solidFill>
                  <a:latin typeface="Microsoft YaHei"/>
                  <a:ea typeface="Microsoft YaHei"/>
                  <a:sym typeface="+mn-lt"/>
                </a:rPr>
                <a:t>COMPANY PROFILE</a:t>
              </a:r>
            </a:p>
          </p:txBody>
        </p:sp>
        <p:cxnSp>
          <p:nvCxnSpPr>
            <p:cNvPr id="37" name="直接连接符 3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extLst>
      <p:ext uri="{BB962C8B-B14F-4D97-AF65-F5344CB8AC3E}">
        <p14:creationId val="37181992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additive="base">
                                        <p:cTn dur="750" fill="hold" id="7"/>
                                        <p:tgtEl>
                                          <p:spTgt spid="62"/>
                                        </p:tgtEl>
                                        <p:attrNameLst>
                                          <p:attrName>ppt_x</p:attrName>
                                        </p:attrNameLst>
                                      </p:cBhvr>
                                      <p:tavLst>
                                        <p:tav tm="0">
                                          <p:val>
                                            <p:strVal val="#ppt_x"/>
                                          </p:val>
                                        </p:tav>
                                        <p:tav tm="100000">
                                          <p:val>
                                            <p:strVal val="#ppt_x"/>
                                          </p:val>
                                        </p:tav>
                                      </p:tavLst>
                                    </p:anim>
                                    <p:anim calcmode="lin" valueType="num">
                                      <p:cBhvr additive="base">
                                        <p:cTn dur="750" fill="hold" id="8"/>
                                        <p:tgtEl>
                                          <p:spTgt spid="6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69"/>
                                        </p:tgtEl>
                                        <p:attrNameLst>
                                          <p:attrName>style.visibility</p:attrName>
                                        </p:attrNameLst>
                                      </p:cBhvr>
                                      <p:to>
                                        <p:strVal val="visible"/>
                                      </p:to>
                                    </p:set>
                                    <p:animEffect filter="wipe(left)" transition="in">
                                      <p:cBhvr>
                                        <p:cTn dur="10" id="12"/>
                                        <p:tgtEl>
                                          <p:spTgt spid="69"/>
                                        </p:tgtEl>
                                      </p:cBhvr>
                                    </p:animEffect>
                                  </p:childTnLst>
                                </p:cTn>
                              </p:par>
                            </p:childTnLst>
                          </p:cTn>
                        </p:par>
                        <p:par>
                          <p:cTn fill="hold" id="13" nodeType="afterGroup">
                            <p:stCondLst>
                              <p:cond delay="760"/>
                            </p:stCondLst>
                            <p:childTnLst>
                              <p:par>
                                <p:cTn fill="hold" grpId="0" id="14" nodeType="afterEffect" presetClass="entr" presetID="22" presetSubtype="2">
                                  <p:stCondLst>
                                    <p:cond delay="0"/>
                                  </p:stCondLst>
                                  <p:childTnLst>
                                    <p:set>
                                      <p:cBhvr>
                                        <p:cTn dur="1" fill="hold" id="15">
                                          <p:stCondLst>
                                            <p:cond delay="0"/>
                                          </p:stCondLst>
                                        </p:cTn>
                                        <p:tgtEl>
                                          <p:spTgt spid="70"/>
                                        </p:tgtEl>
                                        <p:attrNameLst>
                                          <p:attrName>style.visibility</p:attrName>
                                        </p:attrNameLst>
                                      </p:cBhvr>
                                      <p:to>
                                        <p:strVal val="visible"/>
                                      </p:to>
                                    </p:set>
                                    <p:animEffect filter="wipe(right)" transition="in">
                                      <p:cBhvr>
                                        <p:cTn dur="10" id="16"/>
                                        <p:tgtEl>
                                          <p:spTgt spid="70"/>
                                        </p:tgtEl>
                                      </p:cBhvr>
                                    </p:animEffect>
                                  </p:childTnLst>
                                </p:cTn>
                              </p:par>
                            </p:childTnLst>
                          </p:cTn>
                        </p:par>
                        <p:par>
                          <p:cTn fill="hold" id="17" nodeType="afterGroup">
                            <p:stCondLst>
                              <p:cond delay="770"/>
                            </p:stCondLst>
                            <p:childTnLst>
                              <p:par>
                                <p:cTn fill="hold" id="18" nodeType="afterEffect" presetClass="entr" presetID="22" presetSubtype="8">
                                  <p:stCondLst>
                                    <p:cond delay="0"/>
                                  </p:stCondLst>
                                  <p:childTnLst>
                                    <p:set>
                                      <p:cBhvr>
                                        <p:cTn dur="1" fill="hold" id="19">
                                          <p:stCondLst>
                                            <p:cond delay="0"/>
                                          </p:stCondLst>
                                        </p:cTn>
                                        <p:tgtEl>
                                          <p:spTgt spid="73"/>
                                        </p:tgtEl>
                                        <p:attrNameLst>
                                          <p:attrName>style.visibility</p:attrName>
                                        </p:attrNameLst>
                                      </p:cBhvr>
                                      <p:to>
                                        <p:strVal val="visible"/>
                                      </p:to>
                                    </p:set>
                                    <p:animEffect filter="wipe(left)" transition="in">
                                      <p:cBhvr>
                                        <p:cTn dur="250" id="20"/>
                                        <p:tgtEl>
                                          <p:spTgt spid="73"/>
                                        </p:tgtEl>
                                      </p:cBhvr>
                                    </p:animEffect>
                                  </p:childTnLst>
                                </p:cTn>
                              </p:par>
                            </p:childTnLst>
                          </p:cTn>
                        </p:par>
                        <p:par>
                          <p:cTn fill="hold" id="21" nodeType="afterGroup">
                            <p:stCondLst>
                              <p:cond delay="1020"/>
                            </p:stCondLst>
                            <p:childTnLst>
                              <p:par>
                                <p:cTn fill="hold" grpId="0" id="22" nodeType="afterEffect" presetClass="entr" presetID="22" presetSubtype="2">
                                  <p:stCondLst>
                                    <p:cond delay="0"/>
                                  </p:stCondLst>
                                  <p:childTnLst>
                                    <p:set>
                                      <p:cBhvr>
                                        <p:cTn dur="1" fill="hold" id="23">
                                          <p:stCondLst>
                                            <p:cond delay="0"/>
                                          </p:stCondLst>
                                        </p:cTn>
                                        <p:tgtEl>
                                          <p:spTgt spid="60"/>
                                        </p:tgtEl>
                                        <p:attrNameLst>
                                          <p:attrName>style.visibility</p:attrName>
                                        </p:attrNameLst>
                                      </p:cBhvr>
                                      <p:to>
                                        <p:strVal val="visible"/>
                                      </p:to>
                                    </p:set>
                                    <p:animEffect filter="wipe(right)" transition="in">
                                      <p:cBhvr>
                                        <p:cTn dur="250" id="24"/>
                                        <p:tgtEl>
                                          <p:spTgt spid="60"/>
                                        </p:tgtEl>
                                      </p:cBhvr>
                                    </p:animEffect>
                                  </p:childTnLst>
                                </p:cTn>
                              </p:par>
                            </p:childTnLst>
                          </p:cTn>
                        </p:par>
                        <p:par>
                          <p:cTn fill="hold" id="25" nodeType="afterGroup">
                            <p:stCondLst>
                              <p:cond delay="1270"/>
                            </p:stCondLst>
                            <p:childTnLst>
                              <p:par>
                                <p:cTn fill="hold" id="26" nodeType="afterEffect" presetClass="entr" presetID="22" presetSubtype="8">
                                  <p:stCondLst>
                                    <p:cond delay="0"/>
                                  </p:stCondLst>
                                  <p:childTnLst>
                                    <p:set>
                                      <p:cBhvr>
                                        <p:cTn dur="1" fill="hold" id="27">
                                          <p:stCondLst>
                                            <p:cond delay="0"/>
                                          </p:stCondLst>
                                        </p:cTn>
                                        <p:tgtEl>
                                          <p:spTgt spid="76"/>
                                        </p:tgtEl>
                                        <p:attrNameLst>
                                          <p:attrName>style.visibility</p:attrName>
                                        </p:attrNameLst>
                                      </p:cBhvr>
                                      <p:to>
                                        <p:strVal val="visible"/>
                                      </p:to>
                                    </p:set>
                                    <p:animEffect filter="wipe(left)" transition="in">
                                      <p:cBhvr>
                                        <p:cTn dur="250" id="28"/>
                                        <p:tgtEl>
                                          <p:spTgt spid="76"/>
                                        </p:tgtEl>
                                      </p:cBhvr>
                                    </p:animEffect>
                                  </p:childTnLst>
                                </p:cTn>
                              </p:par>
                            </p:childTnLst>
                          </p:cTn>
                        </p:par>
                        <p:par>
                          <p:cTn fill="hold" id="29" nodeType="afterGroup">
                            <p:stCondLst>
                              <p:cond delay="1520"/>
                            </p:stCondLst>
                            <p:childTnLst>
                              <p:par>
                                <p:cTn fill="hold" grpId="0" id="30" nodeType="afterEffect" presetClass="entr" presetID="22" presetSubtype="2">
                                  <p:stCondLst>
                                    <p:cond delay="0"/>
                                  </p:stCondLst>
                                  <p:childTnLst>
                                    <p:set>
                                      <p:cBhvr>
                                        <p:cTn dur="1" fill="hold" id="31">
                                          <p:stCondLst>
                                            <p:cond delay="0"/>
                                          </p:stCondLst>
                                        </p:cTn>
                                        <p:tgtEl>
                                          <p:spTgt spid="61"/>
                                        </p:tgtEl>
                                        <p:attrNameLst>
                                          <p:attrName>style.visibility</p:attrName>
                                        </p:attrNameLst>
                                      </p:cBhvr>
                                      <p:to>
                                        <p:strVal val="visible"/>
                                      </p:to>
                                    </p:set>
                                    <p:animEffect filter="wipe(right)" transition="in">
                                      <p:cBhvr>
                                        <p:cTn dur="250" id="32"/>
                                        <p:tgtEl>
                                          <p:spTgt spid="61"/>
                                        </p:tgtEl>
                                      </p:cBhvr>
                                    </p:animEffect>
                                  </p:childTnLst>
                                </p:cTn>
                              </p:par>
                            </p:childTnLst>
                          </p:cTn>
                        </p:par>
                        <p:par>
                          <p:cTn fill="hold" id="33" nodeType="afterGroup">
                            <p:stCondLst>
                              <p:cond delay="1770"/>
                            </p:stCondLst>
                            <p:childTnLst>
                              <p:par>
                                <p:cTn fill="hold" id="34" nodeType="afterEffect" presetClass="entr" presetID="22" presetSubtype="8">
                                  <p:stCondLst>
                                    <p:cond delay="0"/>
                                  </p:stCondLst>
                                  <p:childTnLst>
                                    <p:set>
                                      <p:cBhvr>
                                        <p:cTn dur="1" fill="hold" id="35">
                                          <p:stCondLst>
                                            <p:cond delay="0"/>
                                          </p:stCondLst>
                                        </p:cTn>
                                        <p:tgtEl>
                                          <p:spTgt spid="79"/>
                                        </p:tgtEl>
                                        <p:attrNameLst>
                                          <p:attrName>style.visibility</p:attrName>
                                        </p:attrNameLst>
                                      </p:cBhvr>
                                      <p:to>
                                        <p:strVal val="visible"/>
                                      </p:to>
                                    </p:set>
                                    <p:animEffect filter="wipe(left)" transition="in">
                                      <p:cBhvr>
                                        <p:cTn dur="250" id="36"/>
                                        <p:tgtEl>
                                          <p:spTgt spid="79"/>
                                        </p:tgtEl>
                                      </p:cBhvr>
                                    </p:animEffect>
                                  </p:childTnLst>
                                </p:cTn>
                              </p:par>
                            </p:childTnLst>
                          </p:cTn>
                        </p:par>
                        <p:par>
                          <p:cTn fill="hold" id="37" nodeType="afterGroup">
                            <p:stCondLst>
                              <p:cond delay="2020"/>
                            </p:stCondLst>
                            <p:childTnLst>
                              <p:par>
                                <p:cTn fill="hold" grpId="0" id="38" nodeType="afterEffect" presetClass="entr" presetID="22" presetSubtype="2">
                                  <p:stCondLst>
                                    <p:cond delay="0"/>
                                  </p:stCondLst>
                                  <p:childTnLst>
                                    <p:set>
                                      <p:cBhvr>
                                        <p:cTn dur="1" fill="hold" id="39">
                                          <p:stCondLst>
                                            <p:cond delay="0"/>
                                          </p:stCondLst>
                                        </p:cTn>
                                        <p:tgtEl>
                                          <p:spTgt spid="72"/>
                                        </p:tgtEl>
                                        <p:attrNameLst>
                                          <p:attrName>style.visibility</p:attrName>
                                        </p:attrNameLst>
                                      </p:cBhvr>
                                      <p:to>
                                        <p:strVal val="visible"/>
                                      </p:to>
                                    </p:set>
                                    <p:animEffect filter="wipe(right)" transition="in">
                                      <p:cBhvr>
                                        <p:cTn dur="10" id="40"/>
                                        <p:tgtEl>
                                          <p:spTgt spid="72"/>
                                        </p:tgtEl>
                                      </p:cBhvr>
                                    </p:animEffect>
                                  </p:childTnLst>
                                </p:cTn>
                              </p:par>
                            </p:childTnLst>
                          </p:cTn>
                        </p:par>
                        <p:par>
                          <p:cTn fill="hold" id="41" nodeType="afterGroup">
                            <p:stCondLst>
                              <p:cond delay="2030"/>
                            </p:stCondLst>
                            <p:childTnLst>
                              <p:par>
                                <p:cTn fill="hold" grpId="0" id="42" nodeType="afterEffect" presetClass="entr" presetID="22" presetSubtype="8">
                                  <p:stCondLst>
                                    <p:cond delay="0"/>
                                  </p:stCondLst>
                                  <p:childTnLst>
                                    <p:set>
                                      <p:cBhvr>
                                        <p:cTn dur="1" fill="hold" id="43">
                                          <p:stCondLst>
                                            <p:cond delay="0"/>
                                          </p:stCondLst>
                                        </p:cTn>
                                        <p:tgtEl>
                                          <p:spTgt spid="71"/>
                                        </p:tgtEl>
                                        <p:attrNameLst>
                                          <p:attrName>style.visibility</p:attrName>
                                        </p:attrNameLst>
                                      </p:cBhvr>
                                      <p:to>
                                        <p:strVal val="visible"/>
                                      </p:to>
                                    </p:set>
                                    <p:animEffect filter="wipe(left)" transition="in">
                                      <p:cBhvr>
                                        <p:cTn dur="10" id="44"/>
                                        <p:tgtEl>
                                          <p:spTgt spid="71"/>
                                        </p:tgtEl>
                                      </p:cBhvr>
                                    </p:animEffect>
                                  </p:childTnLst>
                                </p:cTn>
                              </p:par>
                            </p:childTnLst>
                          </p:cTn>
                        </p:par>
                        <p:par>
                          <p:cTn fill="hold" id="45" nodeType="afterGroup">
                            <p:stCondLst>
                              <p:cond delay="2040"/>
                            </p:stCondLst>
                            <p:childTnLst>
                              <p:par>
                                <p:cTn fill="hold" id="46" nodeType="afterEffect" presetClass="entr" presetID="22" presetSubtype="2">
                                  <p:stCondLst>
                                    <p:cond delay="0"/>
                                  </p:stCondLst>
                                  <p:childTnLst>
                                    <p:set>
                                      <p:cBhvr>
                                        <p:cTn dur="1" fill="hold" id="47">
                                          <p:stCondLst>
                                            <p:cond delay="0"/>
                                          </p:stCondLst>
                                        </p:cTn>
                                        <p:tgtEl>
                                          <p:spTgt spid="82"/>
                                        </p:tgtEl>
                                        <p:attrNameLst>
                                          <p:attrName>style.visibility</p:attrName>
                                        </p:attrNameLst>
                                      </p:cBhvr>
                                      <p:to>
                                        <p:strVal val="visible"/>
                                      </p:to>
                                    </p:set>
                                    <p:animEffect filter="wipe(right)" transition="in">
                                      <p:cBhvr>
                                        <p:cTn dur="500" id="48"/>
                                        <p:tgtEl>
                                          <p:spTgt spid="82"/>
                                        </p:tgtEl>
                                      </p:cBhvr>
                                    </p:animEffect>
                                  </p:childTnLst>
                                </p:cTn>
                              </p:par>
                              <p:par>
                                <p:cTn fill="hold" grpId="0" id="49" nodeType="withEffect" presetClass="entr" presetID="2" presetSubtype="1">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750" fill="hold" id="51"/>
                                        <p:tgtEl>
                                          <p:spTgt spid="39"/>
                                        </p:tgtEl>
                                        <p:attrNameLst>
                                          <p:attrName>ppt_x</p:attrName>
                                        </p:attrNameLst>
                                      </p:cBhvr>
                                      <p:tavLst>
                                        <p:tav tm="0">
                                          <p:val>
                                            <p:strVal val="#ppt_x"/>
                                          </p:val>
                                        </p:tav>
                                        <p:tav tm="100000">
                                          <p:val>
                                            <p:strVal val="#ppt_x"/>
                                          </p:val>
                                        </p:tav>
                                      </p:tavLst>
                                    </p:anim>
                                    <p:anim calcmode="lin" valueType="num">
                                      <p:cBhvr additive="base">
                                        <p:cTn dur="750" fill="hold" id="52"/>
                                        <p:tgtEl>
                                          <p:spTgt spid="39"/>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41"/>
                                        </p:tgtEl>
                                        <p:attrNameLst>
                                          <p:attrName>style.visibility</p:attrName>
                                        </p:attrNameLst>
                                      </p:cBhvr>
                                      <p:to>
                                        <p:strVal val="visible"/>
                                      </p:to>
                                    </p:set>
                                    <p:anim calcmode="lin" valueType="num">
                                      <p:cBhvr additive="base">
                                        <p:cTn dur="750" fill="hold" id="55"/>
                                        <p:tgtEl>
                                          <p:spTgt spid="41"/>
                                        </p:tgtEl>
                                        <p:attrNameLst>
                                          <p:attrName>ppt_x</p:attrName>
                                        </p:attrNameLst>
                                      </p:cBhvr>
                                      <p:tavLst>
                                        <p:tav tm="0">
                                          <p:val>
                                            <p:strVal val="#ppt_x"/>
                                          </p:val>
                                        </p:tav>
                                        <p:tav tm="100000">
                                          <p:val>
                                            <p:strVal val="#ppt_x"/>
                                          </p:val>
                                        </p:tav>
                                      </p:tavLst>
                                    </p:anim>
                                    <p:anim calcmode="lin" valueType="num">
                                      <p:cBhvr additive="base">
                                        <p:cTn dur="750" fill="hold" id="56"/>
                                        <p:tgtEl>
                                          <p:spTgt spid="41"/>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0"/>
                                  </p:stCondLst>
                                  <p:childTnLst>
                                    <p:set>
                                      <p:cBhvr>
                                        <p:cTn dur="1" fill="hold" id="58">
                                          <p:stCondLst>
                                            <p:cond delay="0"/>
                                          </p:stCondLst>
                                        </p:cTn>
                                        <p:tgtEl>
                                          <p:spTgt spid="42"/>
                                        </p:tgtEl>
                                        <p:attrNameLst>
                                          <p:attrName>style.visibility</p:attrName>
                                        </p:attrNameLst>
                                      </p:cBhvr>
                                      <p:to>
                                        <p:strVal val="visible"/>
                                      </p:to>
                                    </p:set>
                                    <p:anim calcmode="lin" valueType="num">
                                      <p:cBhvr additive="base">
                                        <p:cTn dur="750" fill="hold" id="59"/>
                                        <p:tgtEl>
                                          <p:spTgt spid="42"/>
                                        </p:tgtEl>
                                        <p:attrNameLst>
                                          <p:attrName>ppt_x</p:attrName>
                                        </p:attrNameLst>
                                      </p:cBhvr>
                                      <p:tavLst>
                                        <p:tav tm="0">
                                          <p:val>
                                            <p:strVal val="#ppt_x"/>
                                          </p:val>
                                        </p:tav>
                                        <p:tav tm="100000">
                                          <p:val>
                                            <p:strVal val="#ppt_x"/>
                                          </p:val>
                                        </p:tav>
                                      </p:tavLst>
                                    </p:anim>
                                    <p:anim calcmode="lin" valueType="num">
                                      <p:cBhvr additive="base">
                                        <p:cTn dur="750" fill="hold" id="60"/>
                                        <p:tgtEl>
                                          <p:spTgt spid="42"/>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2790"/>
                            </p:stCondLst>
                            <p:childTnLst>
                              <p:par>
                                <p:cTn fill="hold" grpId="0" id="62" nodeType="afterEffect" presetClass="entr" presetID="10" presetSubtype="0">
                                  <p:stCondLst>
                                    <p:cond delay="0"/>
                                  </p:stCondLst>
                                  <p:childTnLst>
                                    <p:set>
                                      <p:cBhvr>
                                        <p:cTn dur="1" fill="hold" id="63">
                                          <p:stCondLst>
                                            <p:cond delay="0"/>
                                          </p:stCondLst>
                                        </p:cTn>
                                        <p:tgtEl>
                                          <p:spTgt spid="84"/>
                                        </p:tgtEl>
                                        <p:attrNameLst>
                                          <p:attrName>style.visibility</p:attrName>
                                        </p:attrNameLst>
                                      </p:cBhvr>
                                      <p:to>
                                        <p:strVal val="visible"/>
                                      </p:to>
                                    </p:set>
                                    <p:animEffect filter="fade" transition="in">
                                      <p:cBhvr>
                                        <p:cTn dur="500" id="64"/>
                                        <p:tgtEl>
                                          <p:spTgt spid="84"/>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83"/>
                                        </p:tgtEl>
                                        <p:attrNameLst>
                                          <p:attrName>style.visibility</p:attrName>
                                        </p:attrNameLst>
                                      </p:cBhvr>
                                      <p:to>
                                        <p:strVal val="visible"/>
                                      </p:to>
                                    </p:set>
                                    <p:animEffect filter="fade" transition="in">
                                      <p:cBhvr>
                                        <p:cTn dur="500" id="67"/>
                                        <p:tgtEl>
                                          <p:spTgt spid="83"/>
                                        </p:tgtEl>
                                      </p:cBhvr>
                                    </p:animEffect>
                                  </p:childTnLst>
                                </p:cTn>
                              </p:par>
                            </p:childTnLst>
                          </p:cTn>
                        </p:par>
                        <p:par>
                          <p:cTn fill="hold" id="68" nodeType="afterGroup">
                            <p:stCondLst>
                              <p:cond delay="3290"/>
                            </p:stCondLst>
                            <p:childTnLst>
                              <p:par>
                                <p:cTn fill="hold" id="69" nodeType="afterEffect" presetClass="entr" presetID="22" presetSubtype="8">
                                  <p:stCondLst>
                                    <p:cond delay="0"/>
                                  </p:stCondLst>
                                  <p:childTnLst>
                                    <p:set>
                                      <p:cBhvr>
                                        <p:cTn dur="1" fill="hold" id="70">
                                          <p:stCondLst>
                                            <p:cond delay="0"/>
                                          </p:stCondLst>
                                        </p:cTn>
                                        <p:tgtEl>
                                          <p:spTgt spid="88"/>
                                        </p:tgtEl>
                                        <p:attrNameLst>
                                          <p:attrName>style.visibility</p:attrName>
                                        </p:attrNameLst>
                                      </p:cBhvr>
                                      <p:to>
                                        <p:strVal val="visible"/>
                                      </p:to>
                                    </p:set>
                                    <p:animEffect filter="wipe(left)" transition="in">
                                      <p:cBhvr>
                                        <p:cTn dur="500" id="71"/>
                                        <p:tgtEl>
                                          <p:spTgt spid="88"/>
                                        </p:tgtEl>
                                      </p:cBhvr>
                                    </p:animEffect>
                                  </p:childTnLst>
                                </p:cTn>
                              </p:par>
                            </p:childTnLst>
                          </p:cTn>
                        </p:par>
                        <p:par>
                          <p:cTn fill="hold" id="72" nodeType="afterGroup">
                            <p:stCondLst>
                              <p:cond delay="3790"/>
                            </p:stCondLst>
                            <p:childTnLst>
                              <p:par>
                                <p:cTn fill="hold" grpId="0" id="73" nodeType="afterEffect" presetClass="entr" presetID="10" presetSubtype="0">
                                  <p:stCondLst>
                                    <p:cond delay="0"/>
                                  </p:stCondLst>
                                  <p:childTnLst>
                                    <p:set>
                                      <p:cBhvr>
                                        <p:cTn dur="1" fill="hold" id="74">
                                          <p:stCondLst>
                                            <p:cond delay="0"/>
                                          </p:stCondLst>
                                        </p:cTn>
                                        <p:tgtEl>
                                          <p:spTgt spid="90"/>
                                        </p:tgtEl>
                                        <p:attrNameLst>
                                          <p:attrName>style.visibility</p:attrName>
                                        </p:attrNameLst>
                                      </p:cBhvr>
                                      <p:to>
                                        <p:strVal val="visible"/>
                                      </p:to>
                                    </p:set>
                                    <p:animEffect filter="fade" transition="in">
                                      <p:cBhvr>
                                        <p:cTn dur="500" id="75"/>
                                        <p:tgtEl>
                                          <p:spTgt spid="90"/>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89"/>
                                        </p:tgtEl>
                                        <p:attrNameLst>
                                          <p:attrName>style.visibility</p:attrName>
                                        </p:attrNameLst>
                                      </p:cBhvr>
                                      <p:to>
                                        <p:strVal val="visible"/>
                                      </p:to>
                                    </p:set>
                                    <p:animEffect filter="fade" transition="in">
                                      <p:cBhvr>
                                        <p:cTn dur="500" id="78"/>
                                        <p:tgtEl>
                                          <p:spTgt spid="89"/>
                                        </p:tgtEl>
                                      </p:cBhvr>
                                    </p:animEffect>
                                  </p:childTnLst>
                                </p:cTn>
                              </p:par>
                            </p:childTnLst>
                          </p:cTn>
                        </p:par>
                        <p:par>
                          <p:cTn fill="hold" id="79" nodeType="afterGroup">
                            <p:stCondLst>
                              <p:cond delay="4290"/>
                            </p:stCondLst>
                            <p:childTnLst>
                              <p:par>
                                <p:cTn fill="hold" id="80" nodeType="afterEffect" presetClass="entr" presetID="22" presetSubtype="2">
                                  <p:stCondLst>
                                    <p:cond delay="0"/>
                                  </p:stCondLst>
                                  <p:childTnLst>
                                    <p:set>
                                      <p:cBhvr>
                                        <p:cTn dur="1" fill="hold" id="81">
                                          <p:stCondLst>
                                            <p:cond delay="0"/>
                                          </p:stCondLst>
                                        </p:cTn>
                                        <p:tgtEl>
                                          <p:spTgt spid="85"/>
                                        </p:tgtEl>
                                        <p:attrNameLst>
                                          <p:attrName>style.visibility</p:attrName>
                                        </p:attrNameLst>
                                      </p:cBhvr>
                                      <p:to>
                                        <p:strVal val="visible"/>
                                      </p:to>
                                    </p:set>
                                    <p:animEffect filter="wipe(right)" transition="in">
                                      <p:cBhvr>
                                        <p:cTn dur="500" id="82"/>
                                        <p:tgtEl>
                                          <p:spTgt spid="85"/>
                                        </p:tgtEl>
                                      </p:cBhvr>
                                    </p:animEffect>
                                  </p:childTnLst>
                                </p:cTn>
                              </p:par>
                            </p:childTnLst>
                          </p:cTn>
                        </p:par>
                        <p:par>
                          <p:cTn fill="hold" id="83" nodeType="afterGroup">
                            <p:stCondLst>
                              <p:cond delay="4790"/>
                            </p:stCondLst>
                            <p:childTnLst>
                              <p:par>
                                <p:cTn fill="hold" grpId="0" id="84" nodeType="afterEffect" presetClass="entr" presetID="10" presetSubtype="0">
                                  <p:stCondLst>
                                    <p:cond delay="0"/>
                                  </p:stCondLst>
                                  <p:childTnLst>
                                    <p:set>
                                      <p:cBhvr>
                                        <p:cTn dur="1" fill="hold" id="85">
                                          <p:stCondLst>
                                            <p:cond delay="0"/>
                                          </p:stCondLst>
                                        </p:cTn>
                                        <p:tgtEl>
                                          <p:spTgt spid="87"/>
                                        </p:tgtEl>
                                        <p:attrNameLst>
                                          <p:attrName>style.visibility</p:attrName>
                                        </p:attrNameLst>
                                      </p:cBhvr>
                                      <p:to>
                                        <p:strVal val="visible"/>
                                      </p:to>
                                    </p:set>
                                    <p:animEffect filter="fade" transition="in">
                                      <p:cBhvr>
                                        <p:cTn dur="500" id="86"/>
                                        <p:tgtEl>
                                          <p:spTgt spid="87"/>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86"/>
                                        </p:tgtEl>
                                        <p:attrNameLst>
                                          <p:attrName>style.visibility</p:attrName>
                                        </p:attrNameLst>
                                      </p:cBhvr>
                                      <p:to>
                                        <p:strVal val="visible"/>
                                      </p:to>
                                    </p:set>
                                    <p:animEffect filter="fade" transition="in">
                                      <p:cBhvr>
                                        <p:cTn dur="500" id="89"/>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1"/>
      <p:bldP grpId="0" spid="39"/>
      <p:bldP grpId="0" spid="60"/>
      <p:bldP grpId="0" spid="61"/>
      <p:bldP grpId="0" spid="69"/>
      <p:bldP grpId="0" spid="70"/>
      <p:bldP grpId="0" spid="71"/>
      <p:bldP grpId="0" spid="72"/>
      <p:bldP grpId="0" spid="83"/>
      <p:bldP grpId="0" spid="84"/>
      <p:bldP grpId="0" spid="86"/>
      <p:bldP grpId="0" spid="87"/>
      <p:bldP grpId="0" spid="89"/>
      <p:bldP grpId="0" spid="9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flipH="1">
            <a:off x="1778108" y="2950896"/>
            <a:ext cx="9491253" cy="3230252"/>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2187146"/>
            <a:ext cx="7006280" cy="4670854"/>
          </a:xfrm>
          <a:prstGeom prst="rect">
            <a:avLst/>
          </a:prstGeom>
        </p:spPr>
      </p:pic>
      <p:sp>
        <p:nvSpPr>
          <p:cNvPr id="14" name="TextBox 16"/>
          <p:cNvSpPr txBox="1"/>
          <p:nvPr/>
        </p:nvSpPr>
        <p:spPr>
          <a:xfrm>
            <a:off x="5170901" y="3981370"/>
            <a:ext cx="2364997" cy="304800"/>
          </a:xfrm>
          <a:prstGeom prst="rect">
            <a:avLst/>
          </a:prstGeom>
          <a:noFill/>
        </p:spPr>
        <p:txBody>
          <a:bodyPr bIns="0" lIns="0" rIns="0" rtlCol="0" tIns="0" wrap="square">
            <a:spAutoFit/>
          </a:bodyPr>
          <a:lstStyle/>
          <a:p>
            <a:r>
              <a:rPr altLang="en-US" b="1" lang="zh-CN" smtClean="0" sz="2000">
                <a:solidFill>
                  <a:schemeClr val="bg1"/>
                </a:solidFill>
                <a:latin charset="-122" panose="020b0503020204020204" pitchFamily="34" typeface="微软雅黑"/>
                <a:ea charset="-122" panose="020b0503020204020204" pitchFamily="34" typeface="微软雅黑"/>
              </a:rPr>
              <a:t>公司文化概要</a:t>
            </a:r>
          </a:p>
        </p:txBody>
      </p:sp>
      <p:sp>
        <p:nvSpPr>
          <p:cNvPr id="15" name="Freeform 5"/>
          <p:cNvSpPr/>
          <p:nvPr/>
        </p:nvSpPr>
        <p:spPr bwMode="auto">
          <a:xfrm>
            <a:off x="6579854" y="2471105"/>
            <a:ext cx="1031342" cy="1029963"/>
          </a:xfrm>
          <a:prstGeom prst="ellipse">
            <a:avLst/>
          </a:prstGeom>
          <a:solidFill>
            <a:srgbClr val="2077B9">
              <a:alpha val="84000"/>
            </a:srgbClr>
          </a:solidFill>
          <a:ln w="76200">
            <a:solidFill>
              <a:schemeClr val="bg1">
                <a:lumMod val="95000"/>
              </a:schemeClr>
            </a:solidFill>
          </a:ln>
          <a:effectLst>
            <a:outerShdw algn="tl" blurRad="254000" dir="2700000" dist="63500" rotWithShape="0">
              <a:prstClr val="black">
                <a:alpha val="30000"/>
              </a:prstClr>
            </a:outerShdw>
          </a:effec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开拓进取</a:t>
            </a:r>
          </a:p>
        </p:txBody>
      </p:sp>
      <p:sp>
        <p:nvSpPr>
          <p:cNvPr id="16" name="Freeform 5"/>
          <p:cNvSpPr/>
          <p:nvPr/>
        </p:nvSpPr>
        <p:spPr bwMode="auto">
          <a:xfrm>
            <a:off x="9422474" y="2445605"/>
            <a:ext cx="1031342" cy="1029963"/>
          </a:xfrm>
          <a:prstGeom prst="ellipse">
            <a:avLst/>
          </a:prstGeom>
          <a:solidFill>
            <a:srgbClr val="2077B9">
              <a:alpha val="84000"/>
            </a:srgbClr>
          </a:solidFill>
          <a:ln w="76200">
            <a:solidFill>
              <a:schemeClr val="bg1">
                <a:lumMod val="95000"/>
              </a:schemeClr>
            </a:solidFill>
          </a:ln>
          <a:effectLst>
            <a:outerShdw algn="tl" blurRad="254000" dir="2700000" dist="63500" rotWithShape="0">
              <a:prstClr val="black">
                <a:alpha val="30000"/>
              </a:prstClr>
            </a:outerShdw>
          </a:effec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科学管理</a:t>
            </a:r>
          </a:p>
        </p:txBody>
      </p:sp>
      <p:sp>
        <p:nvSpPr>
          <p:cNvPr id="17" name="Freeform 5"/>
          <p:cNvSpPr/>
          <p:nvPr/>
        </p:nvSpPr>
        <p:spPr bwMode="auto">
          <a:xfrm>
            <a:off x="8001164" y="2445605"/>
            <a:ext cx="1031342" cy="1029963"/>
          </a:xfrm>
          <a:prstGeom prst="ellipse">
            <a:avLst/>
          </a:prstGeom>
          <a:solidFill>
            <a:srgbClr val="4B5E75">
              <a:alpha val="84000"/>
            </a:srgbClr>
          </a:solidFill>
          <a:ln w="76200">
            <a:solidFill>
              <a:schemeClr val="bg1">
                <a:lumMod val="95000"/>
              </a:schemeClr>
            </a:solidFill>
          </a:ln>
          <a:effectLst>
            <a:outerShdw algn="tl" blurRad="254000" dir="2700000" dist="63500" rotWithShape="0">
              <a:prstClr val="black">
                <a:alpha val="30000"/>
              </a:prstClr>
            </a:outerShdw>
          </a:effec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服务大局</a:t>
            </a:r>
          </a:p>
        </p:txBody>
      </p:sp>
      <p:sp>
        <p:nvSpPr>
          <p:cNvPr id="18" name="Freeform 5"/>
          <p:cNvSpPr/>
          <p:nvPr/>
        </p:nvSpPr>
        <p:spPr bwMode="auto">
          <a:xfrm>
            <a:off x="5158544" y="2471105"/>
            <a:ext cx="1031342" cy="1029963"/>
          </a:xfrm>
          <a:prstGeom prst="ellipse">
            <a:avLst/>
          </a:prstGeom>
          <a:solidFill>
            <a:srgbClr val="4B5E75">
              <a:alpha val="84000"/>
            </a:srgbClr>
          </a:solidFill>
          <a:ln w="76200">
            <a:solidFill>
              <a:schemeClr val="bg1">
                <a:lumMod val="95000"/>
              </a:schemeClr>
            </a:solidFill>
          </a:ln>
          <a:effectLst>
            <a:outerShdw algn="tl" blurRad="254000" dir="2700000" dist="63500" rotWithShape="0">
              <a:prstClr val="black">
                <a:alpha val="30000"/>
              </a:prstClr>
            </a:outerShdw>
          </a:effectLst>
        </p:spPr>
        <p:txBody>
          <a:bodyPr anchor="ctr" anchorCtr="0" bIns="45720" compatLnSpc="1" lIns="91440" numCol="1" rIns="91440" tIns="45720" vert="horz" wrap="square">
            <a:prstTxWarp prst="textNoShape">
              <a:avLst/>
            </a:prstTxWarp>
          </a:bodyPr>
          <a:lstStyle/>
          <a:p>
            <a:pPr algn="ctr"/>
            <a:r>
              <a:rPr altLang="en-US" lang="zh-CN" sz="1600">
                <a:solidFill>
                  <a:schemeClr val="bg1"/>
                </a:solidFill>
                <a:latin charset="-122" panose="020b0503020204020204" pitchFamily="34" typeface="微软雅黑"/>
                <a:ea charset="-122" panose="020b0503020204020204" pitchFamily="34" typeface="微软雅黑"/>
              </a:rPr>
              <a:t>客观务实</a:t>
            </a:r>
          </a:p>
        </p:txBody>
      </p:sp>
      <p:sp>
        <p:nvSpPr>
          <p:cNvPr id="19" name="TextBox 17"/>
          <p:cNvSpPr txBox="1"/>
          <p:nvPr/>
        </p:nvSpPr>
        <p:spPr>
          <a:xfrm>
            <a:off x="5190111" y="4442634"/>
            <a:ext cx="5362559" cy="1307592"/>
          </a:xfrm>
          <a:prstGeom prst="rect">
            <a:avLst/>
          </a:prstGeom>
          <a:noFill/>
        </p:spPr>
        <p:txBody>
          <a:bodyPr bIns="0" lIns="0" rIns="0" rtlCol="0" tIns="0" wrap="square">
            <a:spAutoFit/>
          </a:bodyPr>
          <a:lstStyle/>
          <a:p>
            <a:pPr>
              <a:lnSpc>
                <a:spcPct val="130000"/>
              </a:lnSpc>
              <a:defRPr/>
            </a:pPr>
            <a:r>
              <a:rPr altLang="en-US" lang="zh-CN" sz="1100">
                <a:solidFill>
                  <a:schemeClr val="bg1"/>
                </a:solidFill>
                <a:latin charset="-122" panose="020b0503020204020204" pitchFamily="34" typeface="微软雅黑"/>
                <a:ea charset="-122" panose="020b0503020204020204" pitchFamily="34" typeface="微软雅黑"/>
              </a:rPr>
              <a:t>做自己，量力而行，别把自己逼太紧。遇到障碍多想一想，要想办法从思想意识上突破根据自己的需要添加适当的文字模板中的所有颜色板式均可自由编辑替换，添加适当的文字。根据自己的需要添加适当的文字。</a:t>
            </a:r>
          </a:p>
          <a:p>
            <a:pPr>
              <a:lnSpc>
                <a:spcPct val="130000"/>
              </a:lnSpc>
              <a:defRPr/>
            </a:pPr>
            <a:endParaRPr altLang="en-US" lang="zh-CN" sz="1100">
              <a:solidFill>
                <a:schemeClr val="bg1"/>
              </a:solidFill>
              <a:latin charset="-122" panose="020b0503020204020204" pitchFamily="34" typeface="微软雅黑"/>
              <a:ea charset="-122" panose="020b0503020204020204" pitchFamily="34" typeface="微软雅黑"/>
            </a:endParaRPr>
          </a:p>
          <a:p>
            <a:pPr>
              <a:lnSpc>
                <a:spcPct val="130000"/>
              </a:lnSpc>
              <a:defRPr/>
            </a:pPr>
            <a:r>
              <a:rPr altLang="en-US" lang="zh-CN" sz="1100">
                <a:solidFill>
                  <a:schemeClr val="bg1"/>
                </a:solidFill>
                <a:latin charset="-122" panose="020b0503020204020204" pitchFamily="34" typeface="微软雅黑"/>
                <a:ea charset="-122" panose="020b0503020204020204" pitchFamily="34" typeface="微软雅黑"/>
              </a:rPr>
              <a:t>做自己，量力而行，别把自己逼太紧。遇到障碍多想一想，要想办法从思想意识上突破。根据自己的需要添加适当的文字，模板中的所有颜色板式。</a:t>
            </a:r>
          </a:p>
        </p:txBody>
      </p:sp>
      <p:grpSp>
        <p:nvGrpSpPr>
          <p:cNvPr id="12" name="组合 11"/>
          <p:cNvGrpSpPr/>
          <p:nvPr/>
        </p:nvGrpSpPr>
        <p:grpSpPr>
          <a:xfrm>
            <a:off x="3728246" y="609252"/>
            <a:ext cx="4056854" cy="1657100"/>
            <a:chOff x="3728246" y="609252"/>
            <a:chExt cx="4056854" cy="1657100"/>
          </a:xfrm>
        </p:grpSpPr>
        <p:sp>
          <p:nvSpPr>
            <p:cNvPr id="20"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文化理念</a:t>
              </a:r>
            </a:p>
            <a:p>
              <a:pPr lvl="0">
                <a:defRPr/>
              </a:pPr>
              <a:r>
                <a:rPr altLang="en-US" b="0" lang="zh-CN">
                  <a:solidFill>
                    <a:schemeClr val="bg1"/>
                  </a:solidFill>
                  <a:latin typeface="Microsoft YaHei"/>
                  <a:ea typeface="Microsoft YaHei"/>
                  <a:sym typeface="+mn-lt"/>
                </a:rPr>
                <a:t>COMPANY PROFILE</a:t>
              </a:r>
            </a:p>
          </p:txBody>
        </p:sp>
        <p:cxnSp>
          <p:nvCxnSpPr>
            <p:cNvPr id="21" name="直接连接符 20"/>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custDataLst>
      <p:tags r:id="rId4"/>
    </p:custDataLst>
    <p:extLst>
      <p:ext uri="{BB962C8B-B14F-4D97-AF65-F5344CB8AC3E}">
        <p14:creationId val="13936507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22" presetSubtype="8">
                                  <p:stCondLst>
                                    <p:cond delay="500"/>
                                  </p:stCondLst>
                                  <p:childTnLst>
                                    <p:set>
                                      <p:cBhvr>
                                        <p:cTn dur="1" fill="hold" id="9">
                                          <p:stCondLst>
                                            <p:cond delay="0"/>
                                          </p:stCondLst>
                                        </p:cTn>
                                        <p:tgtEl>
                                          <p:spTgt spid="23"/>
                                        </p:tgtEl>
                                        <p:attrNameLst>
                                          <p:attrName>style.visibility</p:attrName>
                                        </p:attrNameLst>
                                      </p:cBhvr>
                                      <p:to>
                                        <p:strVal val="visible"/>
                                      </p:to>
                                    </p:set>
                                    <p:animEffect filter="wipe(left)" transition="in">
                                      <p:cBhvr>
                                        <p:cTn dur="500" id="10"/>
                                        <p:tgtEl>
                                          <p:spTgt spid="2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p:cTn dur="500" fill="hold" id="14"/>
                                        <p:tgtEl>
                                          <p:spTgt spid="18"/>
                                        </p:tgtEl>
                                        <p:attrNameLst>
                                          <p:attrName>ppt_w</p:attrName>
                                        </p:attrNameLst>
                                      </p:cBhvr>
                                      <p:tavLst>
                                        <p:tav tm="0">
                                          <p:val>
                                            <p:fltVal val="0"/>
                                          </p:val>
                                        </p:tav>
                                        <p:tav tm="100000">
                                          <p:val>
                                            <p:strVal val="#ppt_w"/>
                                          </p:val>
                                        </p:tav>
                                      </p:tavLst>
                                    </p:anim>
                                    <p:anim calcmode="lin" valueType="num">
                                      <p:cBhvr>
                                        <p:cTn dur="500" fill="hold" id="15"/>
                                        <p:tgtEl>
                                          <p:spTgt spid="18"/>
                                        </p:tgtEl>
                                        <p:attrNameLst>
                                          <p:attrName>ppt_h</p:attrName>
                                        </p:attrNameLst>
                                      </p:cBhvr>
                                      <p:tavLst>
                                        <p:tav tm="0">
                                          <p:val>
                                            <p:fltVal val="0"/>
                                          </p:val>
                                        </p:tav>
                                        <p:tav tm="100000">
                                          <p:val>
                                            <p:strVal val="#ppt_h"/>
                                          </p:val>
                                        </p:tav>
                                      </p:tavLst>
                                    </p:anim>
                                    <p:animEffect filter="fade" transition="in">
                                      <p:cBhvr>
                                        <p:cTn dur="500" id="16"/>
                                        <p:tgtEl>
                                          <p:spTgt spid="18"/>
                                        </p:tgtEl>
                                      </p:cBhvr>
                                    </p:animEffect>
                                  </p:childTnLst>
                                </p:cTn>
                              </p:par>
                              <p:par>
                                <p:cTn fill="hold" grpId="0" id="17" nodeType="withEffect" presetClass="entr" presetID="53" presetSubtype="0">
                                  <p:stCondLst>
                                    <p:cond delay="200"/>
                                  </p:stCondLst>
                                  <p:childTnLst>
                                    <p:set>
                                      <p:cBhvr>
                                        <p:cTn dur="1" fill="hold" id="18">
                                          <p:stCondLst>
                                            <p:cond delay="0"/>
                                          </p:stCondLst>
                                        </p:cTn>
                                        <p:tgtEl>
                                          <p:spTgt spid="15"/>
                                        </p:tgtEl>
                                        <p:attrNameLst>
                                          <p:attrName>style.visibility</p:attrName>
                                        </p:attrNameLst>
                                      </p:cBhvr>
                                      <p:to>
                                        <p:strVal val="visible"/>
                                      </p:to>
                                    </p:set>
                                    <p:anim calcmode="lin" valueType="num">
                                      <p:cBhvr>
                                        <p:cTn dur="500" fill="hold" id="19"/>
                                        <p:tgtEl>
                                          <p:spTgt spid="15"/>
                                        </p:tgtEl>
                                        <p:attrNameLst>
                                          <p:attrName>ppt_w</p:attrName>
                                        </p:attrNameLst>
                                      </p:cBhvr>
                                      <p:tavLst>
                                        <p:tav tm="0">
                                          <p:val>
                                            <p:fltVal val="0"/>
                                          </p:val>
                                        </p:tav>
                                        <p:tav tm="100000">
                                          <p:val>
                                            <p:strVal val="#ppt_w"/>
                                          </p:val>
                                        </p:tav>
                                      </p:tavLst>
                                    </p:anim>
                                    <p:anim calcmode="lin" valueType="num">
                                      <p:cBhvr>
                                        <p:cTn dur="500" fill="hold" id="20"/>
                                        <p:tgtEl>
                                          <p:spTgt spid="15"/>
                                        </p:tgtEl>
                                        <p:attrNameLst>
                                          <p:attrName>ppt_h</p:attrName>
                                        </p:attrNameLst>
                                      </p:cBhvr>
                                      <p:tavLst>
                                        <p:tav tm="0">
                                          <p:val>
                                            <p:fltVal val="0"/>
                                          </p:val>
                                        </p:tav>
                                        <p:tav tm="100000">
                                          <p:val>
                                            <p:strVal val="#ppt_h"/>
                                          </p:val>
                                        </p:tav>
                                      </p:tavLst>
                                    </p:anim>
                                    <p:animEffect filter="fade" transition="in">
                                      <p:cBhvr>
                                        <p:cTn dur="500" id="21"/>
                                        <p:tgtEl>
                                          <p:spTgt spid="15"/>
                                        </p:tgtEl>
                                      </p:cBhvr>
                                    </p:animEffect>
                                  </p:childTnLst>
                                </p:cTn>
                              </p:par>
                              <p:par>
                                <p:cTn fill="hold" grpId="0" id="22" nodeType="withEffect" presetClass="entr" presetID="53" presetSubtype="0">
                                  <p:stCondLst>
                                    <p:cond delay="400"/>
                                  </p:stCondLst>
                                  <p:childTnLst>
                                    <p:set>
                                      <p:cBhvr>
                                        <p:cTn dur="1" fill="hold" id="23">
                                          <p:stCondLst>
                                            <p:cond delay="0"/>
                                          </p:stCondLst>
                                        </p:cTn>
                                        <p:tgtEl>
                                          <p:spTgt spid="17"/>
                                        </p:tgtEl>
                                        <p:attrNameLst>
                                          <p:attrName>style.visibility</p:attrName>
                                        </p:attrNameLst>
                                      </p:cBhvr>
                                      <p:to>
                                        <p:strVal val="visible"/>
                                      </p:to>
                                    </p:set>
                                    <p:anim calcmode="lin" valueType="num">
                                      <p:cBhvr>
                                        <p:cTn dur="500" fill="hold" id="24"/>
                                        <p:tgtEl>
                                          <p:spTgt spid="17"/>
                                        </p:tgtEl>
                                        <p:attrNameLst>
                                          <p:attrName>ppt_w</p:attrName>
                                        </p:attrNameLst>
                                      </p:cBhvr>
                                      <p:tavLst>
                                        <p:tav tm="0">
                                          <p:val>
                                            <p:fltVal val="0"/>
                                          </p:val>
                                        </p:tav>
                                        <p:tav tm="100000">
                                          <p:val>
                                            <p:strVal val="#ppt_w"/>
                                          </p:val>
                                        </p:tav>
                                      </p:tavLst>
                                    </p:anim>
                                    <p:anim calcmode="lin" valueType="num">
                                      <p:cBhvr>
                                        <p:cTn dur="500" fill="hold" id="25"/>
                                        <p:tgtEl>
                                          <p:spTgt spid="17"/>
                                        </p:tgtEl>
                                        <p:attrNameLst>
                                          <p:attrName>ppt_h</p:attrName>
                                        </p:attrNameLst>
                                      </p:cBhvr>
                                      <p:tavLst>
                                        <p:tav tm="0">
                                          <p:val>
                                            <p:fltVal val="0"/>
                                          </p:val>
                                        </p:tav>
                                        <p:tav tm="100000">
                                          <p:val>
                                            <p:strVal val="#ppt_h"/>
                                          </p:val>
                                        </p:tav>
                                      </p:tavLst>
                                    </p:anim>
                                    <p:animEffect filter="fade" transition="in">
                                      <p:cBhvr>
                                        <p:cTn dur="500" id="26"/>
                                        <p:tgtEl>
                                          <p:spTgt spid="17"/>
                                        </p:tgtEl>
                                      </p:cBhvr>
                                    </p:animEffect>
                                  </p:childTnLst>
                                </p:cTn>
                              </p:par>
                              <p:par>
                                <p:cTn fill="hold" grpId="0" id="27" nodeType="withEffect" presetClass="entr" presetID="53" presetSubtype="0">
                                  <p:stCondLst>
                                    <p:cond delay="60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childTnLst>
                          </p:cTn>
                        </p:par>
                        <p:par>
                          <p:cTn fill="hold" id="32" nodeType="afterGroup">
                            <p:stCondLst>
                              <p:cond delay="2100"/>
                            </p:stCondLst>
                            <p:childTnLst>
                              <p:par>
                                <p:cTn fill="hold" grpId="0" id="33" nodeType="afterEffect" presetClass="entr" presetID="16" presetSubtype="21">
                                  <p:stCondLst>
                                    <p:cond delay="0"/>
                                  </p:stCondLst>
                                  <p:childTnLst>
                                    <p:set>
                                      <p:cBhvr>
                                        <p:cTn dur="1" fill="hold" id="34">
                                          <p:stCondLst>
                                            <p:cond delay="0"/>
                                          </p:stCondLst>
                                        </p:cTn>
                                        <p:tgtEl>
                                          <p:spTgt spid="14"/>
                                        </p:tgtEl>
                                        <p:attrNameLst>
                                          <p:attrName>style.visibility</p:attrName>
                                        </p:attrNameLst>
                                      </p:cBhvr>
                                      <p:to>
                                        <p:strVal val="visible"/>
                                      </p:to>
                                    </p:set>
                                    <p:animEffect filter="barn(inVertical)" transition="in">
                                      <p:cBhvr>
                                        <p:cTn dur="800" id="35"/>
                                        <p:tgtEl>
                                          <p:spTgt spid="14"/>
                                        </p:tgtEl>
                                      </p:cBhvr>
                                    </p:animEffect>
                                  </p:childTnLst>
                                </p:cTn>
                              </p:par>
                            </p:childTnLst>
                          </p:cTn>
                        </p:par>
                        <p:par>
                          <p:cTn fill="hold" id="36" nodeType="afterGroup">
                            <p:stCondLst>
                              <p:cond delay="2900"/>
                            </p:stCondLst>
                            <p:childTnLst>
                              <p:par>
                                <p:cTn fill="hold" grpId="0" id="37" nodeType="afterEffect" presetClass="entr" presetID="2" presetSubtype="2">
                                  <p:stCondLst>
                                    <p:cond delay="0"/>
                                  </p:stCondLst>
                                  <p:childTnLst>
                                    <p:set>
                                      <p:cBhvr>
                                        <p:cTn dur="1" fill="hold" id="38">
                                          <p:stCondLst>
                                            <p:cond delay="0"/>
                                          </p:stCondLst>
                                        </p:cTn>
                                        <p:tgtEl>
                                          <p:spTgt spid="19">
                                            <p:txEl>
                                              <p:pRg end="0" st="0"/>
                                            </p:txEl>
                                          </p:spTgt>
                                        </p:tgtEl>
                                        <p:attrNameLst>
                                          <p:attrName>style.visibility</p:attrName>
                                        </p:attrNameLst>
                                      </p:cBhvr>
                                      <p:to>
                                        <p:strVal val="visible"/>
                                      </p:to>
                                    </p:set>
                                    <p:anim calcmode="lin" valueType="num">
                                      <p:cBhvr additive="base">
                                        <p:cTn dur="500" fill="hold" id="39"/>
                                        <p:tgtEl>
                                          <p:spTgt spid="19">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40"/>
                                        <p:tgtEl>
                                          <p:spTgt spid="19">
                                            <p:txEl>
                                              <p:pRg end="0" st="0"/>
                                            </p:txEl>
                                          </p:spTgt>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400"/>
                            </p:stCondLst>
                            <p:childTnLst>
                              <p:par>
                                <p:cTn fill="hold" grpId="0" id="42" nodeType="afterEffect" presetClass="entr" presetID="2" presetSubtype="2">
                                  <p:stCondLst>
                                    <p:cond delay="0"/>
                                  </p:stCondLst>
                                  <p:childTnLst>
                                    <p:set>
                                      <p:cBhvr>
                                        <p:cTn dur="1" fill="hold" id="43">
                                          <p:stCondLst>
                                            <p:cond delay="0"/>
                                          </p:stCondLst>
                                        </p:cTn>
                                        <p:tgtEl>
                                          <p:spTgt spid="19">
                                            <p:txEl>
                                              <p:pRg end="2" st="2"/>
                                            </p:txEl>
                                          </p:spTgt>
                                        </p:tgtEl>
                                        <p:attrNameLst>
                                          <p:attrName>style.visibility</p:attrName>
                                        </p:attrNameLst>
                                      </p:cBhvr>
                                      <p:to>
                                        <p:strVal val="visible"/>
                                      </p:to>
                                    </p:set>
                                    <p:anim calcmode="lin" valueType="num">
                                      <p:cBhvr additive="base">
                                        <p:cTn dur="500" fill="hold" id="44"/>
                                        <p:tgtEl>
                                          <p:spTgt spid="19">
                                            <p:txEl>
                                              <p:pRg end="2" st="2"/>
                                            </p:txEl>
                                          </p:spTgt>
                                        </p:tgtEl>
                                        <p:attrNameLst>
                                          <p:attrName>ppt_x</p:attrName>
                                        </p:attrNameLst>
                                      </p:cBhvr>
                                      <p:tavLst>
                                        <p:tav tm="0">
                                          <p:val>
                                            <p:strVal val="1+#ppt_w/2"/>
                                          </p:val>
                                        </p:tav>
                                        <p:tav tm="100000">
                                          <p:val>
                                            <p:strVal val="#ppt_x"/>
                                          </p:val>
                                        </p:tav>
                                      </p:tavLst>
                                    </p:anim>
                                    <p:anim calcmode="lin" valueType="num">
                                      <p:cBhvr additive="base">
                                        <p:cTn dur="500" fill="hold" id="45"/>
                                        <p:tgtEl>
                                          <p:spTgt spid="19">
                                            <p:txEl>
                                              <p:pRg end="2" st="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14"/>
      <p:bldP grpId="0" spid="15"/>
      <p:bldP grpId="0" spid="16"/>
      <p:bldP grpId="0" spid="17"/>
      <p:bldP grpId="0" spid="18"/>
      <p:bldP build="p" grpId="0" spid="19" uiExpand="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605456" y="2744711"/>
            <a:ext cx="3694016" cy="3711694"/>
            <a:chOff x="1605456" y="2744711"/>
            <a:chExt cx="3694016" cy="3711694"/>
          </a:xfrm>
        </p:grpSpPr>
        <p:sp>
          <p:nvSpPr>
            <p:cNvPr id="15" name="椭圆 14"/>
            <p:cNvSpPr/>
            <p:nvPr/>
          </p:nvSpPr>
          <p:spPr>
            <a:xfrm>
              <a:off x="1637206" y="2744711"/>
              <a:ext cx="3662266" cy="3662266"/>
            </a:xfrm>
            <a:prstGeom prst="ellipse">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1605456" y="2794139"/>
              <a:ext cx="3662266" cy="3662266"/>
            </a:xfrm>
            <a:prstGeom prst="ellipse">
              <a:avLst/>
            </a:prstGeom>
            <a:blipFill dpi="0" rotWithShape="1">
              <a:blip r:embed="rId3">
                <a:extLst>
                  <a:ext uri="{28A0092B-C50C-407E-A947-70E740481C1C}">
                    <a14:useLocalDpi val="0"/>
                  </a:ext>
                </a:extLst>
              </a:blip>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圆角矩形 13"/>
          <p:cNvSpPr/>
          <p:nvPr/>
        </p:nvSpPr>
        <p:spPr>
          <a:xfrm>
            <a:off x="4484597" y="2998026"/>
            <a:ext cx="5882721" cy="3254493"/>
          </a:xfrm>
          <a:prstGeom prst="roundRect">
            <a:avLst>
              <a:gd fmla="val 4748" name="adj"/>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48"/>
          <p:cNvSpPr txBox="1"/>
          <p:nvPr/>
        </p:nvSpPr>
        <p:spPr>
          <a:xfrm>
            <a:off x="4754962" y="3385496"/>
            <a:ext cx="5829298" cy="396242"/>
          </a:xfrm>
          <a:prstGeom prst="rect">
            <a:avLst/>
          </a:prstGeom>
          <a:noFill/>
        </p:spPr>
        <p:txBody>
          <a:bodyPr bIns="45721" lIns="91445" rIns="91445" rtlCol="0" tIns="45721" wrap="square">
            <a:spAutoFit/>
          </a:bodyPr>
          <a:lstStyle/>
          <a:p>
            <a:r>
              <a:rPr altLang="en-US" b="1" lang="zh-CN" smtClean="0" spc="300" sz="2000">
                <a:solidFill>
                  <a:schemeClr val="bg1"/>
                </a:solidFill>
                <a:latin charset="-122" panose="020b0503020204020204" pitchFamily="34" typeface="微软雅黑"/>
                <a:ea charset="-122" panose="020b0503020204020204" pitchFamily="34" typeface="微软雅黑"/>
                <a:cs typeface="+mn-ea"/>
                <a:sym typeface="Arial"/>
              </a:rPr>
              <a:t>诚信铸就品质  创新引领未来！</a:t>
            </a:r>
          </a:p>
        </p:txBody>
      </p:sp>
      <p:sp>
        <p:nvSpPr>
          <p:cNvPr id="30" name="矩形 29"/>
          <p:cNvSpPr/>
          <p:nvPr/>
        </p:nvSpPr>
        <p:spPr>
          <a:xfrm>
            <a:off x="4767318" y="3920001"/>
            <a:ext cx="5389936" cy="1564640"/>
          </a:xfrm>
          <a:prstGeom prst="rect">
            <a:avLst/>
          </a:prstGeom>
        </p:spPr>
        <p:txBody>
          <a:bodyPr wrap="square">
            <a:spAutoFit/>
          </a:bodyPr>
          <a:lstStyle/>
          <a:p>
            <a:pPr algn="just">
              <a:lnSpc>
                <a:spcPts val="1800"/>
              </a:lnSpc>
              <a:spcBef>
                <a:spcPts val="800"/>
              </a:spcBef>
            </a:pPr>
            <a:r>
              <a:rPr altLang="en-US" lang="zh-CN" sz="1100">
                <a:solidFill>
                  <a:schemeClr val="bg1"/>
                </a:solidFill>
                <a:latin charset="-122" panose="020b0503020204020204" pitchFamily="34" typeface="微软雅黑"/>
                <a:ea charset="-122" panose="020b0503020204020204" pitchFamily="34" typeface="微软雅黑"/>
              </a:rPr>
              <a:t>责任是一种能力，又远胜于能力，责任是一种精神，更是一种品格；责任就是对自己可能并不喜欢的工作，毫无怨言地承担，并认认真真地做好您的内容打在这里，或者通过复制您的文本后，在此框中选择粘贴，并选择只保</a:t>
            </a:r>
          </a:p>
          <a:p>
            <a:pPr algn="just">
              <a:lnSpc>
                <a:spcPts val="1800"/>
              </a:lnSpc>
              <a:spcBef>
                <a:spcPts val="800"/>
              </a:spcBef>
            </a:pPr>
            <a:r>
              <a:rPr altLang="en-US" lang="zh-CN" sz="1100">
                <a:solidFill>
                  <a:schemeClr val="bg1"/>
                </a:solidFill>
                <a:latin charset="-122" panose="020b0503020204020204" pitchFamily="34" typeface="微软雅黑"/>
                <a:ea charset="-122" panose="020b0503020204020204" pitchFamily="34" typeface="微软雅黑"/>
              </a:rPr>
              <a:t>留文字。您的内容打在这里，或者通过复制您的文本后，在此框中选择粘贴，并选择只保留文字。您的内容打在这里，或者通过复制您的文本后，在此框中选择粘贴，并选择只保留文字。</a:t>
            </a:r>
          </a:p>
        </p:txBody>
      </p:sp>
      <p:sp>
        <p:nvSpPr>
          <p:cNvPr id="31" name="TextBox 48"/>
          <p:cNvSpPr txBox="1"/>
          <p:nvPr/>
        </p:nvSpPr>
        <p:spPr>
          <a:xfrm>
            <a:off x="4767319" y="5553041"/>
            <a:ext cx="5829298" cy="365762"/>
          </a:xfrm>
          <a:prstGeom prst="rect">
            <a:avLst/>
          </a:prstGeom>
          <a:noFill/>
        </p:spPr>
        <p:txBody>
          <a:bodyPr bIns="45721" lIns="91445" rIns="91445" rtlCol="0" tIns="45721" wrap="square">
            <a:spAutoFit/>
          </a:body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cs typeface="+mn-ea"/>
                <a:sym typeface="Arial"/>
              </a:rPr>
              <a:t>只有有责心得人才能将工作做得更好,才能不畏工作艰辛，不断尝试。</a:t>
            </a:r>
          </a:p>
        </p:txBody>
      </p:sp>
      <p:grpSp>
        <p:nvGrpSpPr>
          <p:cNvPr id="10" name="组合 9"/>
          <p:cNvGrpSpPr/>
          <p:nvPr/>
        </p:nvGrpSpPr>
        <p:grpSpPr>
          <a:xfrm>
            <a:off x="3728246" y="609252"/>
            <a:ext cx="4056854" cy="1657100"/>
            <a:chOff x="3728246" y="609252"/>
            <a:chExt cx="4056854" cy="1657100"/>
          </a:xfrm>
        </p:grpSpPr>
        <p:sp>
          <p:nvSpPr>
            <p:cNvPr id="11"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经营理念</a:t>
              </a:r>
            </a:p>
            <a:p>
              <a:pPr lvl="0">
                <a:defRPr/>
              </a:pPr>
              <a:r>
                <a:rPr altLang="en-US" b="0" lang="zh-CN">
                  <a:solidFill>
                    <a:schemeClr val="bg1"/>
                  </a:solidFill>
                  <a:latin typeface="Microsoft YaHei"/>
                  <a:ea typeface="Microsoft YaHei"/>
                  <a:sym typeface="+mn-lt"/>
                </a:rPr>
                <a:t>COMPANY PROFILE</a:t>
              </a:r>
            </a:p>
          </p:txBody>
        </p:sp>
        <p:cxnSp>
          <p:nvCxnSpPr>
            <p:cNvPr id="12" name="直接连接符 1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extLst>
      <p:ext uri="{BB962C8B-B14F-4D97-AF65-F5344CB8AC3E}">
        <p14:creationId val="33371961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750" fill="hold" id="7"/>
                                        <p:tgtEl>
                                          <p:spTgt spid="14"/>
                                        </p:tgtEl>
                                        <p:attrNameLst>
                                          <p:attrName>ppt_x</p:attrName>
                                        </p:attrNameLst>
                                      </p:cBhvr>
                                      <p:tavLst>
                                        <p:tav tm="0">
                                          <p:val>
                                            <p:strVal val="#ppt_x"/>
                                          </p:val>
                                        </p:tav>
                                        <p:tav tm="100000">
                                          <p:val>
                                            <p:strVal val="#ppt_x"/>
                                          </p:val>
                                        </p:tav>
                                      </p:tavLst>
                                    </p:anim>
                                    <p:anim calcmode="lin" valueType="num">
                                      <p:cBhvr additive="base">
                                        <p:cTn dur="75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75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9"/>
                                        </p:tgtEl>
                                        <p:attrNameLst>
                                          <p:attrName>ppt_y</p:attrName>
                                        </p:attrNameLst>
                                      </p:cBhvr>
                                      <p:tavLst>
                                        <p:tav tm="0">
                                          <p:val>
                                            <p:strVal val="#ppt_y"/>
                                          </p:val>
                                        </p:tav>
                                        <p:tav tm="100000">
                                          <p:val>
                                            <p:strVal val="#ppt_y"/>
                                          </p:val>
                                        </p:tav>
                                      </p:tavLst>
                                    </p:anim>
                                    <p:anim calcmode="lin" valueType="num">
                                      <p:cBhvr>
                                        <p:cTn dur="500" fill="hold" id="19"/>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9"/>
                                        </p:tgtEl>
                                      </p:cBhvr>
                                    </p:animEffect>
                                  </p:childTnLst>
                                </p:cTn>
                              </p:par>
                            </p:childTnLst>
                          </p:cTn>
                        </p:par>
                        <p:par>
                          <p:cTn fill="hold" id="22" nodeType="afterGroup">
                            <p:stCondLst>
                              <p:cond delay="1250"/>
                            </p:stCondLst>
                            <p:childTnLst>
                              <p:par>
                                <p:cTn fill="hold" grpId="0" id="23" nodeType="afterEffect" presetClass="entr" presetID="22" presetSubtype="8">
                                  <p:stCondLst>
                                    <p:cond delay="0"/>
                                  </p:stCondLst>
                                  <p:childTnLst>
                                    <p:set>
                                      <p:cBhvr>
                                        <p:cTn dur="1" fill="hold" id="24">
                                          <p:stCondLst>
                                            <p:cond delay="0"/>
                                          </p:stCondLst>
                                        </p:cTn>
                                        <p:tgtEl>
                                          <p:spTgt spid="30"/>
                                        </p:tgtEl>
                                        <p:attrNameLst>
                                          <p:attrName>style.visibility</p:attrName>
                                        </p:attrNameLst>
                                      </p:cBhvr>
                                      <p:to>
                                        <p:strVal val="visible"/>
                                      </p:to>
                                    </p:set>
                                    <p:animEffect filter="wipe(left)" transition="in">
                                      <p:cBhvr>
                                        <p:cTn dur="500" id="25"/>
                                        <p:tgtEl>
                                          <p:spTgt spid="30"/>
                                        </p:tgtEl>
                                      </p:cBhvr>
                                    </p:animEffect>
                                  </p:childTnLst>
                                </p:cTn>
                              </p:par>
                            </p:childTnLst>
                          </p:cTn>
                        </p:par>
                        <p:par>
                          <p:cTn fill="hold" id="26" nodeType="afterGroup">
                            <p:stCondLst>
                              <p:cond delay="175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31"/>
                                        </p:tgtEl>
                                        <p:attrNameLst>
                                          <p:attrName>style.visibility</p:attrName>
                                        </p:attrNameLst>
                                      </p:cBhvr>
                                      <p:to>
                                        <p:strVal val="visible"/>
                                      </p:to>
                                    </p:set>
                                    <p:anim calcmode="lin" valueType="num">
                                      <p:cBhvr>
                                        <p:cTn dur="500" fill="hold" id="29"/>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31"/>
                                        </p:tgtEl>
                                        <p:attrNameLst>
                                          <p:attrName>ppt_y</p:attrName>
                                        </p:attrNameLst>
                                      </p:cBhvr>
                                      <p:tavLst>
                                        <p:tav tm="0">
                                          <p:val>
                                            <p:strVal val="#ppt_y"/>
                                          </p:val>
                                        </p:tav>
                                        <p:tav tm="100000">
                                          <p:val>
                                            <p:strVal val="#ppt_y"/>
                                          </p:val>
                                        </p:tav>
                                      </p:tavLst>
                                    </p:anim>
                                    <p:anim calcmode="lin" valueType="num">
                                      <p:cBhvr>
                                        <p:cTn dur="500" fill="hold" id="31"/>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9"/>
      <p:bldP grpId="0"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p:nvPr/>
        </p:nvSpPr>
        <p:spPr>
          <a:xfrm>
            <a:off x="681200" y="2707353"/>
            <a:ext cx="3586347" cy="358634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7818398" y="2707353"/>
            <a:ext cx="3586347" cy="3586347"/>
          </a:xfrm>
          <a:prstGeom prst="ellipse">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Oval 3"/>
          <p:cNvSpPr/>
          <p:nvPr/>
        </p:nvSpPr>
        <p:spPr>
          <a:xfrm>
            <a:off x="705531" y="2719710"/>
            <a:ext cx="3551723" cy="3551723"/>
          </a:xfrm>
          <a:prstGeom prst="ellipse">
            <a:avLst/>
          </a:prstGeom>
          <a:noFill/>
          <a:ln w="127000">
            <a:solidFill>
              <a:srgbClr val="575C91">
                <a:alpha val="20000"/>
              </a:srgbClr>
            </a:solidFill>
          </a:ln>
          <a:effectLst>
            <a:outerShdw algn="tl" blurRad="254000" dir="2700000" dist="63500"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 name="Arc 4"/>
          <p:cNvSpPr/>
          <p:nvPr/>
        </p:nvSpPr>
        <p:spPr>
          <a:xfrm>
            <a:off x="706660" y="2722291"/>
            <a:ext cx="3548014" cy="3548014"/>
          </a:xfrm>
          <a:prstGeom prst="arc">
            <a:avLst>
              <a:gd fmla="val 10766207" name="adj1"/>
              <a:gd fmla="val 0" name="adj2"/>
            </a:avLst>
          </a:prstGeom>
          <a:ln cap="rnd" w="127000">
            <a:solidFill>
              <a:srgbClr val="2077B9"/>
            </a:solidFill>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6" name="Oval 5"/>
          <p:cNvSpPr/>
          <p:nvPr/>
        </p:nvSpPr>
        <p:spPr>
          <a:xfrm>
            <a:off x="4264696" y="2719710"/>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7" name="Arc 6"/>
          <p:cNvSpPr/>
          <p:nvPr/>
        </p:nvSpPr>
        <p:spPr>
          <a:xfrm rot="10800000">
            <a:off x="4265825" y="2722291"/>
            <a:ext cx="3548014" cy="3548014"/>
          </a:xfrm>
          <a:prstGeom prst="arc">
            <a:avLst>
              <a:gd fmla="val 10766207" name="adj1"/>
              <a:gd fmla="val 0" name="adj2"/>
            </a:avLst>
          </a:prstGeom>
          <a:ln cap="rnd" w="127000">
            <a:solidFill>
              <a:srgbClr val="0073D6"/>
            </a:solidFill>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8" name="Oval 7"/>
          <p:cNvSpPr/>
          <p:nvPr/>
        </p:nvSpPr>
        <p:spPr>
          <a:xfrm>
            <a:off x="7812710" y="2719710"/>
            <a:ext cx="3551723" cy="3551723"/>
          </a:xfrm>
          <a:prstGeom prst="ellipse">
            <a:avLst/>
          </a:prstGeom>
          <a:noFill/>
          <a:ln w="127000">
            <a:solidFill>
              <a:srgbClr val="51588C">
                <a:alpha val="2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9" name="Arc 8"/>
          <p:cNvSpPr/>
          <p:nvPr/>
        </p:nvSpPr>
        <p:spPr>
          <a:xfrm>
            <a:off x="7813839" y="2722291"/>
            <a:ext cx="3548014" cy="3548014"/>
          </a:xfrm>
          <a:prstGeom prst="arc">
            <a:avLst>
              <a:gd fmla="val 10766207" name="adj1"/>
              <a:gd fmla="val 0" name="adj2"/>
            </a:avLst>
          </a:prstGeom>
          <a:ln cap="rnd" w="127000">
            <a:solidFill>
              <a:srgbClr val="2077B9"/>
            </a:solidFill>
          </a:ln>
          <a:effectLst>
            <a:outerShdw algn="tl" blurRad="254000" dir="2700000" dist="63500"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grpSp>
        <p:nvGrpSpPr>
          <p:cNvPr id="10" name="Group 9"/>
          <p:cNvGrpSpPr/>
          <p:nvPr/>
        </p:nvGrpSpPr>
        <p:grpSpPr>
          <a:xfrm>
            <a:off x="1101619" y="3383155"/>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mtClean="0" sz="2000">
                  <a:solidFill>
                    <a:schemeClr val="bg1"/>
                  </a:solidFill>
                  <a:latin charset="0" typeface="Bebas Neue"/>
                  <a:ea charset="0" typeface="Bebas Neue"/>
                  <a:cs charset="0" typeface="Bebas Neue"/>
                </a:rPr>
                <a:t>经营理念一</a:t>
              </a:r>
            </a:p>
            <a:p>
              <a:pPr>
                <a:lnSpc>
                  <a:spcPts val="1780"/>
                </a:lnSpc>
                <a:spcBef>
                  <a:spcPts val="400"/>
                </a:spcBef>
              </a:pPr>
              <a:r>
                <a:rPr altLang="en-US" b="1" lang="zh-CN" smtClean="0" sz="2000">
                  <a:solidFill>
                    <a:schemeClr val="bg1"/>
                  </a:solidFill>
                  <a:latin charset="0" typeface="Bebas Neue"/>
                  <a:ea charset="0" typeface="Bebas Neue"/>
                  <a:cs charset="0" typeface="Bebas Neue"/>
                </a:rPr>
                <a:t>您的内容打在这里，或者通过复制您的文本后，在此框中选择粘贴，并选择只保留文字。您的内容打在这里</a:t>
              </a:r>
            </a:p>
          </p:txBody>
        </p:sp>
        <p:sp>
          <p:nvSpPr>
            <p:cNvPr id="12" name="Oval 11"/>
            <p:cNvSpPr/>
            <p:nvPr/>
          </p:nvSpPr>
          <p:spPr>
            <a:xfrm>
              <a:off x="1063501" y="2209667"/>
              <a:ext cx="927619" cy="927619"/>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solidFill>
                    <a:srgbClr val="333E51"/>
                  </a:solidFill>
                  <a:latin charset="0" typeface="linea-basic-10"/>
                  <a:ea charset="0" typeface="linea-basic-10"/>
                  <a:cs charset="0" typeface="linea-basic-10"/>
                </a:rPr>
                <a:t>T</a:t>
              </a:r>
            </a:p>
          </p:txBody>
        </p:sp>
      </p:grpSp>
      <p:grpSp>
        <p:nvGrpSpPr>
          <p:cNvPr id="13" name="Group 12"/>
          <p:cNvGrpSpPr/>
          <p:nvPr/>
        </p:nvGrpSpPr>
        <p:grpSpPr>
          <a:xfrm>
            <a:off x="4619325" y="3383155"/>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mtClean="0" sz="2000">
                  <a:solidFill>
                    <a:schemeClr val="bg1"/>
                  </a:solidFill>
                  <a:latin charset="0" typeface="Bebas Neue"/>
                  <a:ea charset="0" typeface="Bebas Neue"/>
                  <a:cs charset="0" typeface="Bebas Neue"/>
                </a:rPr>
                <a:t>经营理念二</a:t>
              </a:r>
            </a:p>
            <a:p>
              <a:pPr>
                <a:lnSpc>
                  <a:spcPts val="1780"/>
                </a:lnSpc>
                <a:spcBef>
                  <a:spcPts val="400"/>
                </a:spcBef>
              </a:pPr>
              <a:r>
                <a:rPr altLang="en-US" b="1" lang="zh-CN" smtClean="0" sz="2000">
                  <a:solidFill>
                    <a:schemeClr val="bg1"/>
                  </a:solidFill>
                  <a:latin charset="0" typeface="Bebas Neue"/>
                  <a:ea charset="0" typeface="Bebas Neue"/>
                  <a:cs charset="0" typeface="Bebas Neue"/>
                </a:rPr>
                <a:t>您的内容打在这里，或者通过复制您的文本后，在此框中选择粘贴，并选择只保留文字。您的内容打在这里</a:t>
              </a:r>
            </a:p>
          </p:txBody>
        </p:sp>
        <p:sp>
          <p:nvSpPr>
            <p:cNvPr id="15" name="Oval 14"/>
            <p:cNvSpPr/>
            <p:nvPr/>
          </p:nvSpPr>
          <p:spPr>
            <a:xfrm>
              <a:off x="1063501" y="2209667"/>
              <a:ext cx="927619" cy="927619"/>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solidFill>
                    <a:srgbClr val="333E51"/>
                  </a:solidFill>
                  <a:latin charset="0" typeface="linea-basic-10"/>
                  <a:ea charset="0" typeface="linea-basic-10"/>
                  <a:cs charset="0" typeface="linea-basic-10"/>
                </a:rPr>
                <a:t>w</a:t>
              </a:r>
            </a:p>
          </p:txBody>
        </p:sp>
      </p:grpSp>
      <p:grpSp>
        <p:nvGrpSpPr>
          <p:cNvPr id="16" name="Group 15"/>
          <p:cNvGrpSpPr/>
          <p:nvPr/>
        </p:nvGrpSpPr>
        <p:grpSpPr>
          <a:xfrm>
            <a:off x="8245776" y="3383155"/>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000">
                  <a:solidFill>
                    <a:schemeClr val="bg1"/>
                  </a:solidFill>
                  <a:latin charset="0" typeface="Bebas Neue"/>
                  <a:ea charset="0" typeface="Bebas Neue"/>
                  <a:cs charset="0" typeface="Bebas Neue"/>
                </a:rPr>
                <a:t>经营理念三</a:t>
              </a:r>
            </a:p>
            <a:p>
              <a:pPr>
                <a:lnSpc>
                  <a:spcPts val="1780"/>
                </a:lnSpc>
                <a:spcBef>
                  <a:spcPts val="400"/>
                </a:spcBef>
              </a:pPr>
              <a:r>
                <a:rPr altLang="en-US" b="1" lang="zh-CN" sz="2000">
                  <a:solidFill>
                    <a:schemeClr val="bg1"/>
                  </a:solidFill>
                  <a:latin charset="0" typeface="Bebas Neue"/>
                  <a:ea charset="0" typeface="Bebas Neue"/>
                  <a:cs charset="0" typeface="Bebas Neue"/>
                </a:rPr>
                <a:t>您的内容打在这里，或者通过复制您的文本后，在此框中选择粘贴，并选择只保留文字。您的内容打在这里</a:t>
              </a:r>
            </a:p>
          </p:txBody>
        </p:sp>
        <p:sp>
          <p:nvSpPr>
            <p:cNvPr id="18" name="Oval 17"/>
            <p:cNvSpPr/>
            <p:nvPr/>
          </p:nvSpPr>
          <p:spPr>
            <a:xfrm>
              <a:off x="1063501" y="2209667"/>
              <a:ext cx="927619" cy="927619"/>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solidFill>
                    <a:srgbClr val="333E51"/>
                  </a:solidFill>
                  <a:latin charset="0" typeface="linea-basic-10"/>
                  <a:ea charset="0" typeface="linea-basic-10"/>
                  <a:cs charset="0" typeface="linea-basic-10"/>
                </a:rPr>
                <a:t>+</a:t>
              </a:r>
            </a:p>
          </p:txBody>
        </p:sp>
      </p:grpSp>
      <p:grpSp>
        <p:nvGrpSpPr>
          <p:cNvPr id="19" name="组合 18"/>
          <p:cNvGrpSpPr/>
          <p:nvPr/>
        </p:nvGrpSpPr>
        <p:grpSpPr>
          <a:xfrm>
            <a:off x="3728246" y="609252"/>
            <a:ext cx="4056854" cy="1657100"/>
            <a:chOff x="3728246" y="609252"/>
            <a:chExt cx="4056854" cy="1657100"/>
          </a:xfrm>
        </p:grpSpPr>
        <p:sp>
          <p:nvSpPr>
            <p:cNvPr id="20"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经营理念</a:t>
              </a:r>
            </a:p>
            <a:p>
              <a:pPr lvl="0">
                <a:defRPr/>
              </a:pPr>
              <a:r>
                <a:rPr altLang="en-US" b="0" lang="zh-CN">
                  <a:solidFill>
                    <a:schemeClr val="bg1"/>
                  </a:solidFill>
                  <a:latin typeface="Microsoft YaHei"/>
                  <a:ea typeface="Microsoft YaHei"/>
                  <a:sym typeface="+mn-lt"/>
                </a:rPr>
                <a:t>COMPANY PROFILE</a:t>
              </a:r>
            </a:p>
          </p:txBody>
        </p:sp>
        <p:cxnSp>
          <p:nvCxnSpPr>
            <p:cNvPr id="21" name="直接连接符 20"/>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extLst>
      <p:ext uri="{BB962C8B-B14F-4D97-AF65-F5344CB8AC3E}">
        <p14:creationId val="16151944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ppt_x"/>
                                          </p:val>
                                        </p:tav>
                                        <p:tav tm="100000">
                                          <p:val>
                                            <p:strVal val="#ppt_x"/>
                                          </p:val>
                                        </p:tav>
                                      </p:tavLst>
                                    </p:anim>
                                    <p:anim calcmode="lin" valueType="num">
                                      <p:cBhvr additive="base">
                                        <p:cTn dur="800" fill="hold" id="8"/>
                                        <p:tgtEl>
                                          <p:spTgt spid="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1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800" fill="hold" id="11"/>
                                        <p:tgtEl>
                                          <p:spTgt spid="6"/>
                                        </p:tgtEl>
                                        <p:attrNameLst>
                                          <p:attrName>ppt_x</p:attrName>
                                        </p:attrNameLst>
                                      </p:cBhvr>
                                      <p:tavLst>
                                        <p:tav tm="0">
                                          <p:val>
                                            <p:strVal val="#ppt_x"/>
                                          </p:val>
                                        </p:tav>
                                        <p:tav tm="100000">
                                          <p:val>
                                            <p:strVal val="#ppt_x"/>
                                          </p:val>
                                        </p:tav>
                                      </p:tavLst>
                                    </p:anim>
                                    <p:anim calcmode="lin" valueType="num">
                                      <p:cBhvr additive="base">
                                        <p:cTn dur="800" fill="hold" id="12"/>
                                        <p:tgtEl>
                                          <p:spTgt spid="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2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800" fill="hold" id="15"/>
                                        <p:tgtEl>
                                          <p:spTgt spid="8"/>
                                        </p:tgtEl>
                                        <p:attrNameLst>
                                          <p:attrName>ppt_x</p:attrName>
                                        </p:attrNameLst>
                                      </p:cBhvr>
                                      <p:tavLst>
                                        <p:tav tm="0">
                                          <p:val>
                                            <p:strVal val="#ppt_x"/>
                                          </p:val>
                                        </p:tav>
                                        <p:tav tm="100000">
                                          <p:val>
                                            <p:strVal val="#ppt_x"/>
                                          </p:val>
                                        </p:tav>
                                      </p:tavLst>
                                    </p:anim>
                                    <p:anim calcmode="lin" valueType="num">
                                      <p:cBhvr additive="base">
                                        <p:cTn dur="800" fill="hold" id="16"/>
                                        <p:tgtEl>
                                          <p:spTgt spid="8"/>
                                        </p:tgtEl>
                                        <p:attrNameLst>
                                          <p:attrName>ppt_y</p:attrName>
                                        </p:attrNameLst>
                                      </p:cBhvr>
                                      <p:tavLst>
                                        <p:tav tm="0">
                                          <p:val>
                                            <p:strVal val="0-#ppt_h/2"/>
                                          </p:val>
                                        </p:tav>
                                        <p:tav tm="100000">
                                          <p:val>
                                            <p:strVal val="#ppt_y"/>
                                          </p:val>
                                        </p:tav>
                                      </p:tavLst>
                                    </p:anim>
                                  </p:childTnLst>
                                </p:cTn>
                              </p:par>
                              <p:par>
                                <p:cTn fill="hold" grpId="0" id="17" nodeType="withEffect" presetClass="entr" presetID="53" presetSubtype="0">
                                  <p:stCondLst>
                                    <p:cond delay="20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par>
                                <p:cTn fill="hold" grpId="0" id="22" nodeType="withEffect" presetClass="entr" presetID="53" presetSubtype="0">
                                  <p:stCondLst>
                                    <p:cond delay="200"/>
                                  </p:stCondLst>
                                  <p:childTnLst>
                                    <p:set>
                                      <p:cBhvr>
                                        <p:cTn dur="1" fill="hold" id="23">
                                          <p:stCondLst>
                                            <p:cond delay="0"/>
                                          </p:stCondLst>
                                        </p:cTn>
                                        <p:tgtEl>
                                          <p:spTgt spid="23"/>
                                        </p:tgtEl>
                                        <p:attrNameLst>
                                          <p:attrName>style.visibility</p:attrName>
                                        </p:attrNameLst>
                                      </p:cBhvr>
                                      <p:to>
                                        <p:strVal val="visible"/>
                                      </p:to>
                                    </p:set>
                                    <p:anim calcmode="lin" valueType="num">
                                      <p:cBhvr>
                                        <p:cTn dur="500" fill="hold" id="24"/>
                                        <p:tgtEl>
                                          <p:spTgt spid="23"/>
                                        </p:tgtEl>
                                        <p:attrNameLst>
                                          <p:attrName>ppt_w</p:attrName>
                                        </p:attrNameLst>
                                      </p:cBhvr>
                                      <p:tavLst>
                                        <p:tav tm="0">
                                          <p:val>
                                            <p:fltVal val="0"/>
                                          </p:val>
                                        </p:tav>
                                        <p:tav tm="100000">
                                          <p:val>
                                            <p:strVal val="#ppt_w"/>
                                          </p:val>
                                        </p:tav>
                                      </p:tavLst>
                                    </p:anim>
                                    <p:anim calcmode="lin" valueType="num">
                                      <p:cBhvr>
                                        <p:cTn dur="500" fill="hold" id="25"/>
                                        <p:tgtEl>
                                          <p:spTgt spid="23"/>
                                        </p:tgtEl>
                                        <p:attrNameLst>
                                          <p:attrName>ppt_h</p:attrName>
                                        </p:attrNameLst>
                                      </p:cBhvr>
                                      <p:tavLst>
                                        <p:tav tm="0">
                                          <p:val>
                                            <p:fltVal val="0"/>
                                          </p:val>
                                        </p:tav>
                                        <p:tav tm="100000">
                                          <p:val>
                                            <p:strVal val="#ppt_h"/>
                                          </p:val>
                                        </p:tav>
                                      </p:tavLst>
                                    </p:anim>
                                    <p:animEffect filter="fade" transition="in">
                                      <p:cBhvr>
                                        <p:cTn dur="500" id="26"/>
                                        <p:tgtEl>
                                          <p:spTgt spid="23"/>
                                        </p:tgtEl>
                                      </p:cBhvr>
                                    </p:animEffect>
                                  </p:childTnLst>
                                </p:cTn>
                              </p:par>
                              <p:par>
                                <p:cTn fill="hold" grpId="0" id="27" nodeType="withEffect" presetClass="entr" presetID="22" presetSubtype="8">
                                  <p:stCondLst>
                                    <p:cond delay="80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200" id="29"/>
                                        <p:tgtEl>
                                          <p:spTgt spid="5"/>
                                        </p:tgtEl>
                                      </p:cBhvr>
                                    </p:animEffect>
                                  </p:childTnLst>
                                </p:cTn>
                              </p:par>
                              <p:par>
                                <p:cTn fill="hold" grpId="0" id="30" nodeType="withEffect" presetClass="entr" presetID="22" presetSubtype="8">
                                  <p:stCondLst>
                                    <p:cond delay="100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200" id="32"/>
                                        <p:tgtEl>
                                          <p:spTgt spid="7"/>
                                        </p:tgtEl>
                                      </p:cBhvr>
                                    </p:animEffect>
                                  </p:childTnLst>
                                </p:cTn>
                              </p:par>
                              <p:par>
                                <p:cTn fill="hold" grpId="0" id="33" nodeType="withEffect" presetClass="entr" presetID="22" presetSubtype="8">
                                  <p:stCondLst>
                                    <p:cond delay="120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200" id="35"/>
                                        <p:tgtEl>
                                          <p:spTgt spid="9"/>
                                        </p:tgtEl>
                                      </p:cBhvr>
                                    </p:animEffect>
                                  </p:childTnLst>
                                </p:cTn>
                              </p:par>
                              <p:par>
                                <p:cTn fill="hold" id="36" nodeType="withEffect" presetClass="entr" presetID="23" presetSubtype="288">
                                  <p:stCondLst>
                                    <p:cond delay="150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strVal val="4/3*#ppt_w"/>
                                          </p:val>
                                        </p:tav>
                                        <p:tav tm="100000">
                                          <p:val>
                                            <p:strVal val="#ppt_w"/>
                                          </p:val>
                                        </p:tav>
                                      </p:tavLst>
                                    </p:anim>
                                    <p:anim calcmode="lin" valueType="num">
                                      <p:cBhvr>
                                        <p:cTn dur="500" fill="hold" id="39"/>
                                        <p:tgtEl>
                                          <p:spTgt spid="10"/>
                                        </p:tgtEl>
                                        <p:attrNameLst>
                                          <p:attrName>ppt_h</p:attrName>
                                        </p:attrNameLst>
                                      </p:cBhvr>
                                      <p:tavLst>
                                        <p:tav tm="0">
                                          <p:val>
                                            <p:strVal val="4/3*#ppt_h"/>
                                          </p:val>
                                        </p:tav>
                                        <p:tav tm="100000">
                                          <p:val>
                                            <p:strVal val="#ppt_h"/>
                                          </p:val>
                                        </p:tav>
                                      </p:tavLst>
                                    </p:anim>
                                  </p:childTnLst>
                                </p:cTn>
                              </p:par>
                              <p:par>
                                <p:cTn fill="hold" id="40" nodeType="withEffect" presetClass="entr" presetID="23" presetSubtype="288">
                                  <p:stCondLst>
                                    <p:cond delay="180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strVal val="4/3*#ppt_w"/>
                                          </p:val>
                                        </p:tav>
                                        <p:tav tm="100000">
                                          <p:val>
                                            <p:strVal val="#ppt_w"/>
                                          </p:val>
                                        </p:tav>
                                      </p:tavLst>
                                    </p:anim>
                                    <p:anim calcmode="lin" valueType="num">
                                      <p:cBhvr>
                                        <p:cTn dur="500" fill="hold" id="43"/>
                                        <p:tgtEl>
                                          <p:spTgt spid="13"/>
                                        </p:tgtEl>
                                        <p:attrNameLst>
                                          <p:attrName>ppt_h</p:attrName>
                                        </p:attrNameLst>
                                      </p:cBhvr>
                                      <p:tavLst>
                                        <p:tav tm="0">
                                          <p:val>
                                            <p:strVal val="4/3*#ppt_h"/>
                                          </p:val>
                                        </p:tav>
                                        <p:tav tm="100000">
                                          <p:val>
                                            <p:strVal val="#ppt_h"/>
                                          </p:val>
                                        </p:tav>
                                      </p:tavLst>
                                    </p:anim>
                                  </p:childTnLst>
                                </p:cTn>
                              </p:par>
                              <p:par>
                                <p:cTn fill="hold" id="44" nodeType="withEffect" presetClass="entr" presetID="23" presetSubtype="288">
                                  <p:stCondLst>
                                    <p:cond delay="2100"/>
                                  </p:stCondLst>
                                  <p:childTnLst>
                                    <p:set>
                                      <p:cBhvr>
                                        <p:cTn dur="1" fill="hold" id="45">
                                          <p:stCondLst>
                                            <p:cond delay="0"/>
                                          </p:stCondLst>
                                        </p:cTn>
                                        <p:tgtEl>
                                          <p:spTgt spid="16"/>
                                        </p:tgtEl>
                                        <p:attrNameLst>
                                          <p:attrName>style.visibility</p:attrName>
                                        </p:attrNameLst>
                                      </p:cBhvr>
                                      <p:to>
                                        <p:strVal val="visible"/>
                                      </p:to>
                                    </p:set>
                                    <p:anim calcmode="lin" valueType="num">
                                      <p:cBhvr>
                                        <p:cTn dur="500" fill="hold" id="46"/>
                                        <p:tgtEl>
                                          <p:spTgt spid="16"/>
                                        </p:tgtEl>
                                        <p:attrNameLst>
                                          <p:attrName>ppt_w</p:attrName>
                                        </p:attrNameLst>
                                      </p:cBhvr>
                                      <p:tavLst>
                                        <p:tav tm="0">
                                          <p:val>
                                            <p:strVal val="4/3*#ppt_w"/>
                                          </p:val>
                                        </p:tav>
                                        <p:tav tm="100000">
                                          <p:val>
                                            <p:strVal val="#ppt_w"/>
                                          </p:val>
                                        </p:tav>
                                      </p:tavLst>
                                    </p:anim>
                                    <p:anim calcmode="lin" valueType="num">
                                      <p:cBhvr>
                                        <p:cTn dur="500" fill="hold" id="47"/>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
      <p:bldP grpId="0" spid="4"/>
      <p:bldP grpId="0" spid="5"/>
      <p:bldP grpId="0" spid="6"/>
      <p:bldP grpId="0" spid="7"/>
      <p:bldP grpId="0" spid="8"/>
      <p:bldP grpId="0"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flipH="1">
            <a:off x="828773" y="2556114"/>
            <a:ext cx="10534454" cy="2253084"/>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5" name="矩形 1"/>
          <p:cNvSpPr>
            <a:spLocks noChangeArrowheads="1"/>
          </p:cNvSpPr>
          <p:nvPr/>
        </p:nvSpPr>
        <p:spPr bwMode="auto">
          <a:xfrm>
            <a:off x="1558293" y="3517358"/>
            <a:ext cx="1920000" cy="1920000"/>
          </a:xfrm>
          <a:prstGeom prst="rect">
            <a:avLst/>
          </a:prstGeom>
          <a:blipFill dpi="0" rotWithShape="1">
            <a:blip r:embed="rId3"/>
            <a:stretch>
              <a:fillRect/>
            </a:stretch>
          </a:blipFill>
          <a:ln w="38100">
            <a:solidFill>
              <a:schemeClr val="bg1">
                <a:lumMod val="85000"/>
              </a:schemeClr>
            </a:solidFill>
          </a:ln>
          <a:effectLst>
            <a:outerShdw algn="tl" blurRad="254000" dir="2700000" dist="63500" rotWithShape="0">
              <a:prstClr val="black">
                <a:alpha val="30000"/>
              </a:prstClr>
            </a:outerShdw>
          </a:effectLst>
          <a:extLst/>
        </p:spPr>
        <p:txBody>
          <a:bodyPr anchor="ctr" bIns="54420" lIns="108839" rIns="108839" tIns="54420"/>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6" name="矩形 4"/>
          <p:cNvSpPr>
            <a:spLocks noChangeArrowheads="1"/>
          </p:cNvSpPr>
          <p:nvPr/>
        </p:nvSpPr>
        <p:spPr bwMode="auto">
          <a:xfrm>
            <a:off x="3958269" y="3517358"/>
            <a:ext cx="1920000" cy="1920000"/>
          </a:xfrm>
          <a:prstGeom prst="rect">
            <a:avLst/>
          </a:prstGeom>
          <a:blipFill dpi="0" rotWithShape="1">
            <a:blip r:embed="rId4"/>
            <a:stretch>
              <a:fillRect/>
            </a:stretch>
          </a:blipFill>
          <a:ln w="38100">
            <a:solidFill>
              <a:schemeClr val="bg1">
                <a:lumMod val="85000"/>
              </a:schemeClr>
            </a:solidFill>
          </a:ln>
          <a:effectLst>
            <a:outerShdw algn="tl" blurRad="254000" dir="2700000" dist="63500" rotWithShape="0">
              <a:prstClr val="black">
                <a:alpha val="30000"/>
              </a:prstClr>
            </a:outerShdw>
          </a:effectLst>
          <a:extLst/>
        </p:spPr>
        <p:txBody>
          <a:bodyPr anchor="ctr" bIns="54420" lIns="108839" rIns="108839" tIns="54420"/>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7" name="矩形 7"/>
          <p:cNvSpPr>
            <a:spLocks noChangeArrowheads="1"/>
          </p:cNvSpPr>
          <p:nvPr/>
        </p:nvSpPr>
        <p:spPr bwMode="auto">
          <a:xfrm>
            <a:off x="8756039" y="3517358"/>
            <a:ext cx="1920000" cy="1920000"/>
          </a:xfrm>
          <a:prstGeom prst="rect">
            <a:avLst/>
          </a:prstGeom>
          <a:blipFill dpi="0" rotWithShape="1">
            <a:blip r:embed="rId5"/>
            <a:stretch>
              <a:fillRect/>
            </a:stretch>
          </a:blipFill>
          <a:ln w="38100">
            <a:solidFill>
              <a:schemeClr val="bg1">
                <a:lumMod val="85000"/>
              </a:schemeClr>
            </a:solidFill>
          </a:ln>
          <a:effectLst>
            <a:outerShdw algn="tl" blurRad="254000" dir="2700000" dist="63500" rotWithShape="0">
              <a:prstClr val="black">
                <a:alpha val="30000"/>
              </a:prstClr>
            </a:outerShdw>
          </a:effectLst>
          <a:extLst/>
        </p:spPr>
        <p:txBody>
          <a:bodyPr anchor="ctr" bIns="54420" lIns="108839" rIns="108839" tIns="54420"/>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endParaRPr altLang="en-US" lang="zh-CN" sz="1573">
              <a:solidFill>
                <a:srgbClr val="FFFFFF"/>
              </a:solidFill>
              <a:latin charset="-122" panose="020b0503020204020204" pitchFamily="34" typeface="微软雅黑"/>
            </a:endParaRPr>
          </a:p>
        </p:txBody>
      </p:sp>
      <p:sp>
        <p:nvSpPr>
          <p:cNvPr id="8" name="矩形 9"/>
          <p:cNvSpPr>
            <a:spLocks noChangeArrowheads="1"/>
          </p:cNvSpPr>
          <p:nvPr/>
        </p:nvSpPr>
        <p:spPr bwMode="auto">
          <a:xfrm>
            <a:off x="6357151" y="3517358"/>
            <a:ext cx="1920000" cy="1920000"/>
          </a:xfrm>
          <a:prstGeom prst="rect">
            <a:avLst/>
          </a:prstGeom>
          <a:blipFill dpi="0" rotWithShape="1">
            <a:blip r:embed="rId6"/>
            <a:stretch>
              <a:fillRect/>
            </a:stretch>
          </a:blipFill>
          <a:ln w="38100">
            <a:solidFill>
              <a:schemeClr val="bg1">
                <a:lumMod val="85000"/>
              </a:schemeClr>
            </a:solidFill>
          </a:ln>
          <a:effectLst>
            <a:outerShdw algn="tl" blurRad="254000" dir="2700000" dist="63500" rotWithShape="0">
              <a:prstClr val="black">
                <a:alpha val="30000"/>
              </a:prstClr>
            </a:outerShdw>
          </a:effectLst>
          <a:extLst/>
        </p:spPr>
        <p:txBody>
          <a:bodyPr anchor="ctr" bIns="54420" lIns="108839" rIns="108839" tIns="54420"/>
          <a:lstStyle/>
          <a:p>
            <a:pPr algn="ctr"/>
            <a:endParaRPr altLang="en-US" lang="zh-CN" sz="1573">
              <a:solidFill>
                <a:srgbClr val="FFFFFF"/>
              </a:solidFill>
              <a:latin charset="-122" panose="020b0503020204020204" pitchFamily="34" typeface="微软雅黑"/>
              <a:ea charset="-122" panose="020b0503020204020204" pitchFamily="34" typeface="微软雅黑"/>
            </a:endParaRPr>
          </a:p>
        </p:txBody>
      </p:sp>
      <p:sp>
        <p:nvSpPr>
          <p:cNvPr id="11" name="矩形 10"/>
          <p:cNvSpPr/>
          <p:nvPr/>
        </p:nvSpPr>
        <p:spPr bwMode="auto">
          <a:xfrm>
            <a:off x="1586767" y="5628250"/>
            <a:ext cx="1920000" cy="720000"/>
          </a:xfrm>
          <a:prstGeom prst="rect">
            <a:avLst/>
          </a:prstGeom>
          <a:solidFill>
            <a:srgbClr val="2077B9">
              <a:alpha val="84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添加文字内容说明</a:t>
            </a:r>
          </a:p>
        </p:txBody>
      </p:sp>
      <p:sp>
        <p:nvSpPr>
          <p:cNvPr id="12" name="矩形 11"/>
          <p:cNvSpPr/>
          <p:nvPr/>
        </p:nvSpPr>
        <p:spPr bwMode="auto">
          <a:xfrm>
            <a:off x="3986743" y="5628250"/>
            <a:ext cx="1920000" cy="720000"/>
          </a:xfrm>
          <a:prstGeom prst="rect">
            <a:avLst/>
          </a:prstGeom>
          <a:solidFill>
            <a:srgbClr val="4B5E75">
              <a:alpha val="84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添加文字内容说明</a:t>
            </a:r>
          </a:p>
        </p:txBody>
      </p:sp>
      <p:sp>
        <p:nvSpPr>
          <p:cNvPr id="13" name="矩形 12"/>
          <p:cNvSpPr/>
          <p:nvPr/>
        </p:nvSpPr>
        <p:spPr bwMode="auto">
          <a:xfrm>
            <a:off x="8784512" y="5628250"/>
            <a:ext cx="1920000" cy="720000"/>
          </a:xfrm>
          <a:prstGeom prst="rect">
            <a:avLst/>
          </a:prstGeom>
          <a:solidFill>
            <a:srgbClr val="4B5E75">
              <a:alpha val="84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添加文字内容说明</a:t>
            </a:r>
          </a:p>
        </p:txBody>
      </p:sp>
      <p:sp>
        <p:nvSpPr>
          <p:cNvPr id="14" name="矩形 13"/>
          <p:cNvSpPr/>
          <p:nvPr/>
        </p:nvSpPr>
        <p:spPr bwMode="auto">
          <a:xfrm>
            <a:off x="6385624" y="5628250"/>
            <a:ext cx="1920000" cy="720000"/>
          </a:xfrm>
          <a:prstGeom prst="rect">
            <a:avLst/>
          </a:prstGeom>
          <a:solidFill>
            <a:srgbClr val="2077B9">
              <a:alpha val="84000"/>
            </a:srgbClr>
          </a:solidFill>
          <a:ln>
            <a:noFill/>
          </a:ln>
          <a:effectLst>
            <a:outerShdw algn="tl" blurRad="254000" dir="2700000" dist="63500" rotWithShape="0">
              <a:prstClr val="black">
                <a:alpha val="30000"/>
              </a:prstClr>
            </a:outerShdw>
          </a:effectLst>
        </p:spPr>
        <p:txBody>
          <a:bodyPr anchor="ctr" bIns="54420" lIns="0" rIns="0" tIns="54420" wrap="none"/>
          <a:lstStyle/>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代用名</a:t>
            </a:r>
          </a:p>
          <a:p>
            <a:pPr algn="ctr">
              <a:lnSpc>
                <a:spcPct val="130000"/>
              </a:lnSpc>
              <a:defRPr/>
            </a:pPr>
            <a:r>
              <a:rPr altLang="en-US" b="1" lang="zh-CN" sz="1400">
                <a:solidFill>
                  <a:srgbClr val="F8F8F8"/>
                </a:solidFill>
                <a:latin charset="-122" panose="020b0503020204020204" pitchFamily="34" typeface="微软雅黑"/>
                <a:ea charset="-122" panose="020b0503020204020204" pitchFamily="34" typeface="微软雅黑"/>
              </a:rPr>
              <a:t>添加文字内容说明</a:t>
            </a:r>
          </a:p>
        </p:txBody>
      </p:sp>
      <p:sp>
        <p:nvSpPr>
          <p:cNvPr id="17" name="矩形 47"/>
          <p:cNvSpPr>
            <a:spLocks noChangeArrowheads="1"/>
          </p:cNvSpPr>
          <p:nvPr/>
        </p:nvSpPr>
        <p:spPr bwMode="auto">
          <a:xfrm>
            <a:off x="1211814" y="2756493"/>
            <a:ext cx="9793088" cy="566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a:lnSpc>
                <a:spcPct val="130000"/>
              </a:lnSpc>
              <a:spcBef>
                <a:spcPct val="0"/>
              </a:spcBef>
              <a:buNone/>
            </a:pPr>
            <a:r>
              <a:rPr altLang="en-US" lang="zh-CN" sz="12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实力加自信就是一个坚韧不可摧的团队。站在每一个人都想挑战自我的立场上，我们以实力为盾、</a:t>
            </a:r>
          </a:p>
          <a:p>
            <a:pPr algn="ctr">
              <a:lnSpc>
                <a:spcPct val="130000"/>
              </a:lnSpc>
              <a:spcBef>
                <a:spcPct val="0"/>
              </a:spcBef>
              <a:buNone/>
            </a:pPr>
            <a:r>
              <a:rPr altLang="en-US" lang="zh-CN" sz="12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自信为矛、团结为勇气，组成了激情无畏的团体。我们会用实力证明，我们是最棒的，让我们勇敢地去做吧。</a:t>
            </a:r>
          </a:p>
        </p:txBody>
      </p:sp>
      <p:grpSp>
        <p:nvGrpSpPr>
          <p:cNvPr id="18" name="组合 17"/>
          <p:cNvGrpSpPr/>
          <p:nvPr/>
        </p:nvGrpSpPr>
        <p:grpSpPr>
          <a:xfrm>
            <a:off x="3728246" y="609252"/>
            <a:ext cx="4056854" cy="1657100"/>
            <a:chOff x="3728246" y="609252"/>
            <a:chExt cx="4056854" cy="1657100"/>
          </a:xfrm>
        </p:grpSpPr>
        <p:sp>
          <p:nvSpPr>
            <p:cNvPr id="19"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团队风采</a:t>
              </a:r>
            </a:p>
            <a:p>
              <a:pPr lvl="0">
                <a:defRPr/>
              </a:pPr>
              <a:r>
                <a:rPr altLang="en-US" b="0" lang="zh-CN">
                  <a:solidFill>
                    <a:schemeClr val="bg1"/>
                  </a:solidFill>
                  <a:latin typeface="Microsoft YaHei"/>
                  <a:ea typeface="Microsoft YaHei"/>
                  <a:sym typeface="+mn-lt"/>
                </a:rPr>
                <a:t>COMPANY PROFILE</a:t>
              </a:r>
            </a:p>
          </p:txBody>
        </p:sp>
        <p:cxnSp>
          <p:nvCxnSpPr>
            <p:cNvPr id="20" name="直接连接符 19"/>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extLst>
      <p:ext uri="{BB962C8B-B14F-4D97-AF65-F5344CB8AC3E}">
        <p14:creationId val="241586263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ppt_x"/>
                                          </p:val>
                                        </p:tav>
                                        <p:tav tm="100000">
                                          <p:val>
                                            <p:strVal val="#ppt_x"/>
                                          </p:val>
                                        </p:tav>
                                      </p:tavLst>
                                    </p:anim>
                                    <p:anim calcmode="lin" valueType="num">
                                      <p:cBhvr additive="base">
                                        <p:cTn dur="750" fill="hold" id="8"/>
                                        <p:tgtEl>
                                          <p:spTgt spid="16"/>
                                        </p:tgtEl>
                                        <p:attrNameLst>
                                          <p:attrName>ppt_y</p:attrName>
                                        </p:attrNameLst>
                                      </p:cBhvr>
                                      <p:tavLst>
                                        <p:tav tm="0">
                                          <p:val>
                                            <p:strVal val="0-#ppt_h/2"/>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1000" fill="hold" id="11"/>
                                        <p:tgtEl>
                                          <p:spTgt spid="5"/>
                                        </p:tgtEl>
                                        <p:attrNameLst>
                                          <p:attrName>ppt_w</p:attrName>
                                        </p:attrNameLst>
                                      </p:cBhvr>
                                      <p:tavLst>
                                        <p:tav tm="0">
                                          <p:val>
                                            <p:fltVal val="0"/>
                                          </p:val>
                                        </p:tav>
                                        <p:tav tm="100000">
                                          <p:val>
                                            <p:strVal val="#ppt_w"/>
                                          </p:val>
                                        </p:tav>
                                      </p:tavLst>
                                    </p:anim>
                                    <p:anim calcmode="lin" valueType="num">
                                      <p:cBhvr>
                                        <p:cTn dur="1000" fill="hold" id="12"/>
                                        <p:tgtEl>
                                          <p:spTgt spid="5"/>
                                        </p:tgtEl>
                                        <p:attrNameLst>
                                          <p:attrName>ppt_h</p:attrName>
                                        </p:attrNameLst>
                                      </p:cBhvr>
                                      <p:tavLst>
                                        <p:tav tm="0">
                                          <p:val>
                                            <p:fltVal val="0"/>
                                          </p:val>
                                        </p:tav>
                                        <p:tav tm="100000">
                                          <p:val>
                                            <p:strVal val="#ppt_h"/>
                                          </p:val>
                                        </p:tav>
                                      </p:tavLst>
                                    </p:anim>
                                    <p:animEffect filter="fade" transition="in">
                                      <p:cBhvr>
                                        <p:cTn dur="1000" id="13"/>
                                        <p:tgtEl>
                                          <p:spTgt spid="5"/>
                                        </p:tgtEl>
                                      </p:cBhvr>
                                    </p:animEffect>
                                  </p:childTnLst>
                                </p:cTn>
                              </p:par>
                              <p:par>
                                <p:cTn fill="hold" grpId="0" id="14" nodeType="withEffect" presetClass="entr" presetID="19" presetSubtype="10">
                                  <p:stCondLst>
                                    <p:cond delay="250"/>
                                  </p:stCondLst>
                                  <p:childTnLst>
                                    <p:set>
                                      <p:cBhvr>
                                        <p:cTn dur="1" fill="hold" id="15">
                                          <p:stCondLst>
                                            <p:cond delay="0"/>
                                          </p:stCondLst>
                                        </p:cTn>
                                        <p:tgtEl>
                                          <p:spTgt spid="11"/>
                                        </p:tgtEl>
                                        <p:attrNameLst>
                                          <p:attrName>style.visibility</p:attrName>
                                        </p:attrNameLst>
                                      </p:cBhvr>
                                      <p:to>
                                        <p:strVal val="visible"/>
                                      </p:to>
                                    </p:set>
                                    <p:anim calcmode="lin" valueType="num">
                                      <p:cBhvr>
                                        <p:cTn dur="750" fill="hold" id="16"/>
                                        <p:tgtEl>
                                          <p:spTgt spid="11"/>
                                        </p:tgtEl>
                                        <p:attrNameLst>
                                          <p:attrName>ppt_w</p:attrName>
                                        </p:attrNameLst>
                                      </p:cBhvr>
                                      <p:tavLst>
                                        <p:tav fmla="#ppt_w*sin(2.5*pi*$)" tm="0">
                                          <p:val>
                                            <p:fltVal val="0"/>
                                          </p:val>
                                        </p:tav>
                                        <p:tav tm="100000">
                                          <p:val>
                                            <p:fltVal val="1"/>
                                          </p:val>
                                        </p:tav>
                                      </p:tavLst>
                                    </p:anim>
                                    <p:anim calcmode="lin" valueType="num">
                                      <p:cBhvr>
                                        <p:cTn dur="750" fill="hold" id="17"/>
                                        <p:tgtEl>
                                          <p:spTgt spid="11"/>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1000" fill="hold" id="21"/>
                                        <p:tgtEl>
                                          <p:spTgt spid="6"/>
                                        </p:tgtEl>
                                        <p:attrNameLst>
                                          <p:attrName>ppt_w</p:attrName>
                                        </p:attrNameLst>
                                      </p:cBhvr>
                                      <p:tavLst>
                                        <p:tav tm="0">
                                          <p:val>
                                            <p:fltVal val="0"/>
                                          </p:val>
                                        </p:tav>
                                        <p:tav tm="100000">
                                          <p:val>
                                            <p:strVal val="#ppt_w"/>
                                          </p:val>
                                        </p:tav>
                                      </p:tavLst>
                                    </p:anim>
                                    <p:anim calcmode="lin" valueType="num">
                                      <p:cBhvr>
                                        <p:cTn dur="1000" fill="hold" id="22"/>
                                        <p:tgtEl>
                                          <p:spTgt spid="6"/>
                                        </p:tgtEl>
                                        <p:attrNameLst>
                                          <p:attrName>ppt_h</p:attrName>
                                        </p:attrNameLst>
                                      </p:cBhvr>
                                      <p:tavLst>
                                        <p:tav tm="0">
                                          <p:val>
                                            <p:fltVal val="0"/>
                                          </p:val>
                                        </p:tav>
                                        <p:tav tm="100000">
                                          <p:val>
                                            <p:strVal val="#ppt_h"/>
                                          </p:val>
                                        </p:tav>
                                      </p:tavLst>
                                    </p:anim>
                                    <p:animEffect filter="fade" transition="in">
                                      <p:cBhvr>
                                        <p:cTn dur="1000" id="23"/>
                                        <p:tgtEl>
                                          <p:spTgt spid="6"/>
                                        </p:tgtEl>
                                      </p:cBhvr>
                                    </p:animEffect>
                                  </p:childTnLst>
                                </p:cTn>
                              </p:par>
                              <p:par>
                                <p:cTn fill="hold" grpId="0" id="24" nodeType="withEffect" presetClass="entr" presetID="19" presetSubtype="10">
                                  <p:stCondLst>
                                    <p:cond delay="250"/>
                                  </p:stCondLst>
                                  <p:childTnLst>
                                    <p:set>
                                      <p:cBhvr>
                                        <p:cTn dur="1" fill="hold" id="25">
                                          <p:stCondLst>
                                            <p:cond delay="0"/>
                                          </p:stCondLst>
                                        </p:cTn>
                                        <p:tgtEl>
                                          <p:spTgt spid="12"/>
                                        </p:tgtEl>
                                        <p:attrNameLst>
                                          <p:attrName>style.visibility</p:attrName>
                                        </p:attrNameLst>
                                      </p:cBhvr>
                                      <p:to>
                                        <p:strVal val="visible"/>
                                      </p:to>
                                    </p:set>
                                    <p:anim calcmode="lin" valueType="num">
                                      <p:cBhvr>
                                        <p:cTn dur="750" fill="hold" id="26"/>
                                        <p:tgtEl>
                                          <p:spTgt spid="12"/>
                                        </p:tgtEl>
                                        <p:attrNameLst>
                                          <p:attrName>ppt_w</p:attrName>
                                        </p:attrNameLst>
                                      </p:cBhvr>
                                      <p:tavLst>
                                        <p:tav fmla="#ppt_w*sin(2.5*pi*$)" tm="0">
                                          <p:val>
                                            <p:fltVal val="0"/>
                                          </p:val>
                                        </p:tav>
                                        <p:tav tm="100000">
                                          <p:val>
                                            <p:fltVal val="1"/>
                                          </p:val>
                                        </p:tav>
                                      </p:tavLst>
                                    </p:anim>
                                    <p:anim calcmode="lin" valueType="num">
                                      <p:cBhvr>
                                        <p:cTn dur="750" fill="hold" id="27"/>
                                        <p:tgtEl>
                                          <p:spTgt spid="12"/>
                                        </p:tgtEl>
                                        <p:attrNameLst>
                                          <p:attrName>ppt_h</p:attrName>
                                        </p:attrNameLst>
                                      </p:cBhvr>
                                      <p:tavLst>
                                        <p:tav tm="0">
                                          <p:val>
                                            <p:strVal val="#ppt_h"/>
                                          </p:val>
                                        </p:tav>
                                        <p:tav tm="100000">
                                          <p:val>
                                            <p:strVal val="#ppt_h"/>
                                          </p:val>
                                        </p:tav>
                                      </p:tavLst>
                                    </p:anim>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1000" fill="hold" id="31"/>
                                        <p:tgtEl>
                                          <p:spTgt spid="8"/>
                                        </p:tgtEl>
                                        <p:attrNameLst>
                                          <p:attrName>ppt_w</p:attrName>
                                        </p:attrNameLst>
                                      </p:cBhvr>
                                      <p:tavLst>
                                        <p:tav tm="0">
                                          <p:val>
                                            <p:fltVal val="0"/>
                                          </p:val>
                                        </p:tav>
                                        <p:tav tm="100000">
                                          <p:val>
                                            <p:strVal val="#ppt_w"/>
                                          </p:val>
                                        </p:tav>
                                      </p:tavLst>
                                    </p:anim>
                                    <p:anim calcmode="lin" valueType="num">
                                      <p:cBhvr>
                                        <p:cTn dur="1000" fill="hold" id="32"/>
                                        <p:tgtEl>
                                          <p:spTgt spid="8"/>
                                        </p:tgtEl>
                                        <p:attrNameLst>
                                          <p:attrName>ppt_h</p:attrName>
                                        </p:attrNameLst>
                                      </p:cBhvr>
                                      <p:tavLst>
                                        <p:tav tm="0">
                                          <p:val>
                                            <p:fltVal val="0"/>
                                          </p:val>
                                        </p:tav>
                                        <p:tav tm="100000">
                                          <p:val>
                                            <p:strVal val="#ppt_h"/>
                                          </p:val>
                                        </p:tav>
                                      </p:tavLst>
                                    </p:anim>
                                    <p:animEffect filter="fade" transition="in">
                                      <p:cBhvr>
                                        <p:cTn dur="1000" id="33"/>
                                        <p:tgtEl>
                                          <p:spTgt spid="8"/>
                                        </p:tgtEl>
                                      </p:cBhvr>
                                    </p:animEffect>
                                  </p:childTnLst>
                                </p:cTn>
                              </p:par>
                              <p:par>
                                <p:cTn fill="hold" grpId="0" id="34" nodeType="withEffect" presetClass="entr" presetID="19" presetSubtype="10">
                                  <p:stCondLst>
                                    <p:cond delay="250"/>
                                  </p:stCondLst>
                                  <p:childTnLst>
                                    <p:set>
                                      <p:cBhvr>
                                        <p:cTn dur="1" fill="hold" id="35">
                                          <p:stCondLst>
                                            <p:cond delay="0"/>
                                          </p:stCondLst>
                                        </p:cTn>
                                        <p:tgtEl>
                                          <p:spTgt spid="14"/>
                                        </p:tgtEl>
                                        <p:attrNameLst>
                                          <p:attrName>style.visibility</p:attrName>
                                        </p:attrNameLst>
                                      </p:cBhvr>
                                      <p:to>
                                        <p:strVal val="visible"/>
                                      </p:to>
                                    </p:set>
                                    <p:anim calcmode="lin" valueType="num">
                                      <p:cBhvr>
                                        <p:cTn dur="750" fill="hold" id="36"/>
                                        <p:tgtEl>
                                          <p:spTgt spid="14"/>
                                        </p:tgtEl>
                                        <p:attrNameLst>
                                          <p:attrName>ppt_w</p:attrName>
                                        </p:attrNameLst>
                                      </p:cBhvr>
                                      <p:tavLst>
                                        <p:tav fmla="#ppt_w*sin(2.5*pi*$)" tm="0">
                                          <p:val>
                                            <p:fltVal val="0"/>
                                          </p:val>
                                        </p:tav>
                                        <p:tav tm="100000">
                                          <p:val>
                                            <p:fltVal val="1"/>
                                          </p:val>
                                        </p:tav>
                                      </p:tavLst>
                                    </p:anim>
                                    <p:anim calcmode="lin" valueType="num">
                                      <p:cBhvr>
                                        <p:cTn dur="750" fill="hold" id="37"/>
                                        <p:tgtEl>
                                          <p:spTgt spid="14"/>
                                        </p:tgtEl>
                                        <p:attrNameLst>
                                          <p:attrName>ppt_h</p:attrName>
                                        </p:attrNameLst>
                                      </p:cBhvr>
                                      <p:tavLst>
                                        <p:tav tm="0">
                                          <p:val>
                                            <p:strVal val="#ppt_h"/>
                                          </p:val>
                                        </p:tav>
                                        <p:tav tm="100000">
                                          <p:val>
                                            <p:strVal val="#ppt_h"/>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1000" fill="hold" id="41"/>
                                        <p:tgtEl>
                                          <p:spTgt spid="7"/>
                                        </p:tgtEl>
                                        <p:attrNameLst>
                                          <p:attrName>ppt_w</p:attrName>
                                        </p:attrNameLst>
                                      </p:cBhvr>
                                      <p:tavLst>
                                        <p:tav tm="0">
                                          <p:val>
                                            <p:fltVal val="0"/>
                                          </p:val>
                                        </p:tav>
                                        <p:tav tm="100000">
                                          <p:val>
                                            <p:strVal val="#ppt_w"/>
                                          </p:val>
                                        </p:tav>
                                      </p:tavLst>
                                    </p:anim>
                                    <p:anim calcmode="lin" valueType="num">
                                      <p:cBhvr>
                                        <p:cTn dur="1000" fill="hold" id="42"/>
                                        <p:tgtEl>
                                          <p:spTgt spid="7"/>
                                        </p:tgtEl>
                                        <p:attrNameLst>
                                          <p:attrName>ppt_h</p:attrName>
                                        </p:attrNameLst>
                                      </p:cBhvr>
                                      <p:tavLst>
                                        <p:tav tm="0">
                                          <p:val>
                                            <p:fltVal val="0"/>
                                          </p:val>
                                        </p:tav>
                                        <p:tav tm="100000">
                                          <p:val>
                                            <p:strVal val="#ppt_h"/>
                                          </p:val>
                                        </p:tav>
                                      </p:tavLst>
                                    </p:anim>
                                    <p:animEffect filter="fade" transition="in">
                                      <p:cBhvr>
                                        <p:cTn dur="1000" id="43"/>
                                        <p:tgtEl>
                                          <p:spTgt spid="7"/>
                                        </p:tgtEl>
                                      </p:cBhvr>
                                    </p:animEffect>
                                  </p:childTnLst>
                                </p:cTn>
                              </p:par>
                              <p:par>
                                <p:cTn fill="hold" grpId="0" id="44" nodeType="withEffect" presetClass="entr" presetID="19" presetSubtype="10">
                                  <p:stCondLst>
                                    <p:cond delay="250"/>
                                  </p:stCondLst>
                                  <p:childTnLst>
                                    <p:set>
                                      <p:cBhvr>
                                        <p:cTn dur="1" fill="hold" id="45">
                                          <p:stCondLst>
                                            <p:cond delay="0"/>
                                          </p:stCondLst>
                                        </p:cTn>
                                        <p:tgtEl>
                                          <p:spTgt spid="13"/>
                                        </p:tgtEl>
                                        <p:attrNameLst>
                                          <p:attrName>style.visibility</p:attrName>
                                        </p:attrNameLst>
                                      </p:cBhvr>
                                      <p:to>
                                        <p:strVal val="visible"/>
                                      </p:to>
                                    </p:set>
                                    <p:anim calcmode="lin" valueType="num">
                                      <p:cBhvr>
                                        <p:cTn dur="750" fill="hold" id="46"/>
                                        <p:tgtEl>
                                          <p:spTgt spid="13"/>
                                        </p:tgtEl>
                                        <p:attrNameLst>
                                          <p:attrName>ppt_w</p:attrName>
                                        </p:attrNameLst>
                                      </p:cBhvr>
                                      <p:tavLst>
                                        <p:tav fmla="#ppt_w*sin(2.5*pi*$)" tm="0">
                                          <p:val>
                                            <p:fltVal val="0"/>
                                          </p:val>
                                        </p:tav>
                                        <p:tav tm="100000">
                                          <p:val>
                                            <p:fltVal val="1"/>
                                          </p:val>
                                        </p:tav>
                                      </p:tavLst>
                                    </p:anim>
                                    <p:anim calcmode="lin" valueType="num">
                                      <p:cBhvr>
                                        <p:cTn dur="750" fill="hold" id="47"/>
                                        <p:tgtEl>
                                          <p:spTgt spid="13"/>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4000"/>
                            </p:stCondLst>
                            <p:childTnLst>
                              <p:par>
                                <p:cTn fill="hold" grpId="0" id="49" nodeType="afterEffect" presetClass="entr" presetID="53" presetSubtype="0">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p:cTn dur="1000" fill="hold" id="51"/>
                                        <p:tgtEl>
                                          <p:spTgt spid="17"/>
                                        </p:tgtEl>
                                        <p:attrNameLst>
                                          <p:attrName>ppt_w</p:attrName>
                                        </p:attrNameLst>
                                      </p:cBhvr>
                                      <p:tavLst>
                                        <p:tav tm="0">
                                          <p:val>
                                            <p:fltVal val="0"/>
                                          </p:val>
                                        </p:tav>
                                        <p:tav tm="100000">
                                          <p:val>
                                            <p:strVal val="#ppt_w"/>
                                          </p:val>
                                        </p:tav>
                                      </p:tavLst>
                                    </p:anim>
                                    <p:anim calcmode="lin" valueType="num">
                                      <p:cBhvr>
                                        <p:cTn dur="1000" fill="hold" id="52"/>
                                        <p:tgtEl>
                                          <p:spTgt spid="17"/>
                                        </p:tgtEl>
                                        <p:attrNameLst>
                                          <p:attrName>ppt_h</p:attrName>
                                        </p:attrNameLst>
                                      </p:cBhvr>
                                      <p:tavLst>
                                        <p:tav tm="0">
                                          <p:val>
                                            <p:fltVal val="0"/>
                                          </p:val>
                                        </p:tav>
                                        <p:tav tm="100000">
                                          <p:val>
                                            <p:strVal val="#ppt_h"/>
                                          </p:val>
                                        </p:tav>
                                      </p:tavLst>
                                    </p:anim>
                                    <p:animEffect filter="fade" transition="in">
                                      <p:cBhvr>
                                        <p:cTn dur="1000" id="5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5"/>
      <p:bldP grpId="0" spid="6"/>
      <p:bldP grpId="0" spid="7"/>
      <p:bldP grpId="0" spid="8"/>
      <p:bldP grpId="0" spid="11"/>
      <p:bldP grpId="0" spid="12"/>
      <p:bldP grpId="0" spid="13"/>
      <p:bldP grpId="0" spid="14"/>
      <p:bldP grpId="0" spid="1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圆角矩形 36"/>
          <p:cNvSpPr/>
          <p:nvPr/>
        </p:nvSpPr>
        <p:spPr>
          <a:xfrm>
            <a:off x="2520779" y="3494419"/>
            <a:ext cx="8493214" cy="2983138"/>
          </a:xfrm>
          <a:prstGeom prst="roundRect">
            <a:avLst>
              <a:gd fmla="val 192" name="adj"/>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153642" y="3193817"/>
            <a:ext cx="2654315" cy="3661124"/>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1" y="4115758"/>
            <a:ext cx="4968026" cy="2735371"/>
          </a:xfrm>
          <a:prstGeom prst="rect">
            <a:avLst/>
          </a:prstGeom>
        </p:spPr>
      </p:pic>
      <p:grpSp>
        <p:nvGrpSpPr>
          <p:cNvPr id="5" name="组合 4"/>
          <p:cNvGrpSpPr/>
          <p:nvPr/>
        </p:nvGrpSpPr>
        <p:grpSpPr>
          <a:xfrm>
            <a:off x="5370635" y="2598819"/>
            <a:ext cx="1307271" cy="1626827"/>
            <a:chOff x="3672843" y="1413075"/>
            <a:chExt cx="2160000" cy="2688000"/>
          </a:xfrm>
          <a:effectLst>
            <a:reflection algn="bl" blurRad="6350" dir="5400000" dist="50800" endA="300" endPos="55500" rotWithShape="0" stA="50000" sy="-100000"/>
          </a:effectLst>
        </p:grpSpPr>
        <p:sp>
          <p:nvSpPr>
            <p:cNvPr id="22" name="MH_Other_1"/>
            <p:cNvSpPr/>
            <p:nvPr>
              <p:custDataLst>
                <p:tags r:id="rId5"/>
              </p:custDataLst>
            </p:nvPr>
          </p:nvSpPr>
          <p:spPr>
            <a:xfrm>
              <a:off x="3672843" y="1413075"/>
              <a:ext cx="2160000" cy="2688000"/>
            </a:xfrm>
            <a:prstGeom prst="rect">
              <a:avLst/>
            </a:prstGeom>
            <a:solidFill>
              <a:schemeClr val="bg1">
                <a:lumMod val="95000"/>
              </a:schemeClr>
            </a:solidFill>
            <a:ln w="12700">
              <a:solidFill>
                <a:srgbClr val="2077B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0" name="MH_Other_1"/>
            <p:cNvSpPr>
              <a:spLocks noChangeAspect="1"/>
            </p:cNvSpPr>
            <p:nvPr>
              <p:custDataLst>
                <p:tags r:id="rId6"/>
              </p:custDataLst>
            </p:nvPr>
          </p:nvSpPr>
          <p:spPr>
            <a:xfrm>
              <a:off x="3837984" y="1594724"/>
              <a:ext cx="1829717" cy="2324785"/>
            </a:xfrm>
            <a:prstGeom prst="rect">
              <a:avLst/>
            </a:prstGeom>
            <a:blipFill>
              <a:blip r:embed="rId7"/>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grpSp>
      <p:grpSp>
        <p:nvGrpSpPr>
          <p:cNvPr id="7" name="组合 6"/>
          <p:cNvGrpSpPr/>
          <p:nvPr/>
        </p:nvGrpSpPr>
        <p:grpSpPr>
          <a:xfrm>
            <a:off x="7109227" y="2483612"/>
            <a:ext cx="1594267" cy="1983977"/>
            <a:chOff x="6590489" y="1413075"/>
            <a:chExt cx="2160000" cy="2688000"/>
          </a:xfrm>
          <a:effectLst>
            <a:reflection algn="bl" blurRad="6350" dir="5400000" dist="50800" endA="300" endPos="55500" rotWithShape="0" stA="50000" sy="-100000"/>
          </a:effectLst>
        </p:grpSpPr>
        <p:sp>
          <p:nvSpPr>
            <p:cNvPr id="23" name="MH_Other_2"/>
            <p:cNvSpPr/>
            <p:nvPr>
              <p:custDataLst>
                <p:tags r:id="rId8"/>
              </p:custDataLst>
            </p:nvPr>
          </p:nvSpPr>
          <p:spPr>
            <a:xfrm>
              <a:off x="6590489" y="1413075"/>
              <a:ext cx="2160000" cy="2688000"/>
            </a:xfrm>
            <a:prstGeom prst="rect">
              <a:avLst/>
            </a:prstGeom>
            <a:solidFill>
              <a:schemeClr val="bg1">
                <a:lumMod val="95000"/>
              </a:schemeClr>
            </a:solidFill>
            <a:ln w="12700">
              <a:solidFill>
                <a:srgbClr val="0073D6"/>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1" name="MH_Other_1"/>
            <p:cNvSpPr>
              <a:spLocks noChangeAspect="1"/>
            </p:cNvSpPr>
            <p:nvPr>
              <p:custDataLst>
                <p:tags r:id="rId9"/>
              </p:custDataLst>
            </p:nvPr>
          </p:nvSpPr>
          <p:spPr>
            <a:xfrm>
              <a:off x="6755631" y="1594724"/>
              <a:ext cx="1829717" cy="2324785"/>
            </a:xfrm>
            <a:prstGeom prst="rect">
              <a:avLst/>
            </a:prstGeom>
            <a:blipFill>
              <a:blip r:embed="rId10"/>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grpSp>
      <p:grpSp>
        <p:nvGrpSpPr>
          <p:cNvPr id="6" name="组合 5"/>
          <p:cNvGrpSpPr/>
          <p:nvPr/>
        </p:nvGrpSpPr>
        <p:grpSpPr>
          <a:xfrm>
            <a:off x="9174536" y="2598819"/>
            <a:ext cx="1307271" cy="1626827"/>
            <a:chOff x="9397669" y="1413075"/>
            <a:chExt cx="2160000" cy="2688000"/>
          </a:xfrm>
          <a:effectLst>
            <a:reflection algn="bl" blurRad="6350" dir="5400000" dist="50800" endA="300" endPos="55500" rotWithShape="0" stA="50000" sy="-100000"/>
          </a:effectLst>
        </p:grpSpPr>
        <p:sp>
          <p:nvSpPr>
            <p:cNvPr id="32" name="MH_Other_1"/>
            <p:cNvSpPr/>
            <p:nvPr>
              <p:custDataLst>
                <p:tags r:id="rId11"/>
              </p:custDataLst>
            </p:nvPr>
          </p:nvSpPr>
          <p:spPr>
            <a:xfrm>
              <a:off x="9397669" y="1413075"/>
              <a:ext cx="2160000" cy="2688000"/>
            </a:xfrm>
            <a:prstGeom prst="rect">
              <a:avLst/>
            </a:prstGeom>
            <a:solidFill>
              <a:schemeClr val="bg1">
                <a:lumMod val="95000"/>
              </a:schemeClr>
            </a:solidFill>
            <a:ln w="12700">
              <a:solidFill>
                <a:srgbClr val="2077B9">
                  <a:alpha val="56000"/>
                </a:srgb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3" name="MH_Other_1"/>
            <p:cNvSpPr>
              <a:spLocks noChangeAspect="1"/>
            </p:cNvSpPr>
            <p:nvPr>
              <p:custDataLst>
                <p:tags r:id="rId12"/>
              </p:custDataLst>
            </p:nvPr>
          </p:nvSpPr>
          <p:spPr>
            <a:xfrm>
              <a:off x="9562811"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ea charset="-122" panose="020b0503020204020204" pitchFamily="34" typeface="微软雅黑"/>
              </a:endParaRPr>
            </a:p>
          </p:txBody>
        </p:sp>
      </p:grpSp>
      <p:grpSp>
        <p:nvGrpSpPr>
          <p:cNvPr id="21" name="组合 20"/>
          <p:cNvGrpSpPr/>
          <p:nvPr/>
        </p:nvGrpSpPr>
        <p:grpSpPr>
          <a:xfrm>
            <a:off x="3728246" y="609252"/>
            <a:ext cx="4056854" cy="1657100"/>
            <a:chOff x="3728246" y="609252"/>
            <a:chExt cx="4056854" cy="1657100"/>
          </a:xfrm>
        </p:grpSpPr>
        <p:sp>
          <p:nvSpPr>
            <p:cNvPr id="34"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荣誉时刻</a:t>
              </a:r>
            </a:p>
            <a:p>
              <a:pPr lvl="0">
                <a:defRPr/>
              </a:pPr>
              <a:r>
                <a:rPr altLang="en-US" b="0" lang="zh-CN">
                  <a:solidFill>
                    <a:schemeClr val="bg1"/>
                  </a:solidFill>
                  <a:latin typeface="Microsoft YaHei"/>
                  <a:ea typeface="Microsoft YaHei"/>
                  <a:sym typeface="+mn-lt"/>
                </a:rPr>
                <a:t>COMPANY PROFILE</a:t>
              </a:r>
            </a:p>
          </p:txBody>
        </p:sp>
        <p:cxnSp>
          <p:nvCxnSpPr>
            <p:cNvPr id="35" name="直接连接符 3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
        <p:nvSpPr>
          <p:cNvPr id="25" name="MH_Desc_1"/>
          <p:cNvSpPr txBox="1">
            <a:spLocks noChangeArrowheads="1"/>
          </p:cNvSpPr>
          <p:nvPr>
            <p:custDataLst>
              <p:tags r:id="rId14"/>
            </p:custDataLst>
          </p:nvPr>
        </p:nvSpPr>
        <p:spPr bwMode="auto">
          <a:xfrm>
            <a:off x="5470582" y="5111465"/>
            <a:ext cx="4911280" cy="958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just">
              <a:lnSpc>
                <a:spcPct val="150000"/>
              </a:lnSpc>
              <a:defRPr/>
            </a:pPr>
            <a:r>
              <a:rPr altLang="en-US" lang="zh-CN" smtClean="0" sz="1100">
                <a:solidFill>
                  <a:schemeClr val="bg1"/>
                </a:solidFill>
                <a:latin typeface="Arial"/>
                <a:ea charset="-122" panose="020b0503020204020204" typeface="微软雅黑"/>
                <a:sym typeface="+mn-lt"/>
              </a:rPr>
              <a:t>        您的内容打在这里，或者通过复制您的文本后，在此框中选择粘贴，并选择只保留文字。您的内容打在这里或者通过复制您的文本后，在此框中选择粘贴，并选择只的内容打在这里或者通过复制您的文本后。</a:t>
            </a:r>
          </a:p>
        </p:txBody>
      </p:sp>
      <p:sp>
        <p:nvSpPr>
          <p:cNvPr id="8" name="圆角矩形 7"/>
          <p:cNvSpPr/>
          <p:nvPr/>
        </p:nvSpPr>
        <p:spPr>
          <a:xfrm>
            <a:off x="5370635" y="4968264"/>
            <a:ext cx="5111172" cy="1197756"/>
          </a:xfrm>
          <a:prstGeom prst="roundRect">
            <a:avLst>
              <a:gd fmla="val 7806"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901728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750"/>
                                  </p:stCondLst>
                                  <p:childTnLst>
                                    <p:set>
                                      <p:cBhvr>
                                        <p:cTn dur="1" fill="hold" id="11">
                                          <p:stCondLst>
                                            <p:cond delay="0"/>
                                          </p:stCondLst>
                                        </p:cTn>
                                        <p:tgtEl>
                                          <p:spTgt spid="37"/>
                                        </p:tgtEl>
                                        <p:attrNameLst>
                                          <p:attrName>style.visibility</p:attrName>
                                        </p:attrNameLst>
                                      </p:cBhvr>
                                      <p:to>
                                        <p:strVal val="visible"/>
                                      </p:to>
                                    </p:set>
                                    <p:animEffect filter="wipe(left)" transition="in">
                                      <p:cBhvr>
                                        <p:cTn dur="500" id="12"/>
                                        <p:tgtEl>
                                          <p:spTgt spid="37"/>
                                        </p:tgtEl>
                                      </p:cBhvr>
                                    </p:animEffect>
                                  </p:childTnLst>
                                </p:cTn>
                              </p:par>
                            </p:childTnLst>
                          </p:cTn>
                        </p:par>
                        <p:par>
                          <p:cTn fill="hold" id="13" nodeType="afterGroup">
                            <p:stCondLst>
                              <p:cond delay="1250"/>
                            </p:stCondLst>
                            <p:childTnLst>
                              <p:par>
                                <p:cTn fill="hold"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par>
                                <p:cTn fill="hold" id="19" nodeType="with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par>
                                <p:cTn fill="hold" id="24" nodeType="withEffect" presetClass="entr" presetID="53" presetSubtype="0">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p:cTn dur="500" fill="hold" id="26"/>
                                        <p:tgtEl>
                                          <p:spTgt spid="7"/>
                                        </p:tgtEl>
                                        <p:attrNameLst>
                                          <p:attrName>ppt_w</p:attrName>
                                        </p:attrNameLst>
                                      </p:cBhvr>
                                      <p:tavLst>
                                        <p:tav tm="0">
                                          <p:val>
                                            <p:fltVal val="0"/>
                                          </p:val>
                                        </p:tav>
                                        <p:tav tm="100000">
                                          <p:val>
                                            <p:strVal val="#ppt_w"/>
                                          </p:val>
                                        </p:tav>
                                      </p:tavLst>
                                    </p:anim>
                                    <p:anim calcmode="lin" valueType="num">
                                      <p:cBhvr>
                                        <p:cTn dur="500" fill="hold" id="27"/>
                                        <p:tgtEl>
                                          <p:spTgt spid="7"/>
                                        </p:tgtEl>
                                        <p:attrNameLst>
                                          <p:attrName>ppt_h</p:attrName>
                                        </p:attrNameLst>
                                      </p:cBhvr>
                                      <p:tavLst>
                                        <p:tav tm="0">
                                          <p:val>
                                            <p:fltVal val="0"/>
                                          </p:val>
                                        </p:tav>
                                        <p:tav tm="100000">
                                          <p:val>
                                            <p:strVal val="#ppt_h"/>
                                          </p:val>
                                        </p:tav>
                                      </p:tavLst>
                                    </p:anim>
                                    <p:animEffect filter="fade" transition="in">
                                      <p:cBhvr>
                                        <p:cTn dur="500" id="28"/>
                                        <p:tgtEl>
                                          <p:spTgt spid="7"/>
                                        </p:tgtEl>
                                      </p:cBhvr>
                                    </p:animEffect>
                                  </p:childTnLst>
                                </p:cTn>
                              </p:par>
                              <p:par>
                                <p:cTn fill="hold" id="29" nodeType="withEffect" presetClass="entr" presetID="22" presetSubtype="8">
                                  <p:stCondLst>
                                    <p:cond delay="50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1500" id="31"/>
                                        <p:tgtEl>
                                          <p:spTgt spid="4"/>
                                        </p:tgtEl>
                                      </p:cBhvr>
                                    </p:animEffect>
                                  </p:childTnLst>
                                </p:cTn>
                              </p:par>
                              <p:par>
                                <p:cTn fill="hold" grpId="0" id="32" nodeType="withEffect" presetClass="entr" presetID="21" presetSubtype="1">
                                  <p:stCondLst>
                                    <p:cond delay="500"/>
                                  </p:stCondLst>
                                  <p:childTnLst>
                                    <p:set>
                                      <p:cBhvr>
                                        <p:cTn dur="1" fill="hold" id="33">
                                          <p:stCondLst>
                                            <p:cond delay="0"/>
                                          </p:stCondLst>
                                        </p:cTn>
                                        <p:tgtEl>
                                          <p:spTgt spid="8"/>
                                        </p:tgtEl>
                                        <p:attrNameLst>
                                          <p:attrName>style.visibility</p:attrName>
                                        </p:attrNameLst>
                                      </p:cBhvr>
                                      <p:to>
                                        <p:strVal val="visible"/>
                                      </p:to>
                                    </p:set>
                                    <p:animEffect filter="wheel(1)" transition="in">
                                      <p:cBhvr>
                                        <p:cTn dur="2000" id="34"/>
                                        <p:tgtEl>
                                          <p:spTgt spid="8"/>
                                        </p:tgtEl>
                                      </p:cBhvr>
                                    </p:animEffect>
                                  </p:childTnLst>
                                </p:cTn>
                              </p:par>
                            </p:childTnLst>
                          </p:cTn>
                        </p:par>
                        <p:par>
                          <p:cTn fill="hold" id="35" nodeType="afterGroup">
                            <p:stCondLst>
                              <p:cond delay="3750"/>
                            </p:stCondLst>
                            <p:childTnLst>
                              <p:par>
                                <p:cTn fill="hold" grpId="0" id="36" nodeType="afterEffect" presetClass="entr" presetID="25" presetSubtype="0">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p:cTn decel="50000" dur="500" fill="hold" id="38">
                                          <p:stCondLst>
                                            <p:cond delay="0"/>
                                          </p:stCondLst>
                                        </p:cTn>
                                        <p:tgtEl>
                                          <p:spTgt spid="25"/>
                                        </p:tgtEl>
                                        <p:attrNameLst>
                                          <p:attrName>style.rotation</p:attrName>
                                        </p:attrNameLst>
                                      </p:cBhvr>
                                      <p:tavLst>
                                        <p:tav tm="0">
                                          <p:val>
                                            <p:fltVal val="-90"/>
                                          </p:val>
                                        </p:tav>
                                        <p:tav tm="100000">
                                          <p:val>
                                            <p:fltVal val="0"/>
                                          </p:val>
                                        </p:tav>
                                      </p:tavLst>
                                    </p:anim>
                                    <p:anim calcmode="lin" valueType="num">
                                      <p:cBhvr>
                                        <p:cTn decel="50000" dur="500" fill="hold" id="39">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accel="50000" dur="500" fill="hold" id="40">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dur="1000" fill="hold" id="41"/>
                                        <p:tgtEl>
                                          <p:spTgt spid="25"/>
                                        </p:tgtEl>
                                        <p:attrNameLst>
                                          <p:attrName>ppt_h</p:attrName>
                                        </p:attrNameLst>
                                      </p:cBhvr>
                                      <p:tavLst>
                                        <p:tav tm="0">
                                          <p:val>
                                            <p:strVal val="#ppt_h"/>
                                          </p:val>
                                        </p:tav>
                                        <p:tav tm="100000">
                                          <p:val>
                                            <p:strVal val="#ppt_h"/>
                                          </p:val>
                                        </p:tav>
                                      </p:tavLst>
                                    </p:anim>
                                    <p:anim calcmode="lin" valueType="num">
                                      <p:cBhvr>
                                        <p:cTn decel="50000" dur="500" fill="hold" id="42">
                                          <p:stCondLst>
                                            <p:cond delay="0"/>
                                          </p:stCondLst>
                                        </p:cTn>
                                        <p:tgtEl>
                                          <p:spTgt spid="25"/>
                                        </p:tgtEl>
                                        <p:attrNameLst>
                                          <p:attrName>ppt_x</p:attrName>
                                        </p:attrNameLst>
                                      </p:cBhvr>
                                      <p:tavLst>
                                        <p:tav tm="0">
                                          <p:val>
                                            <p:strVal val="#ppt_x+.4"/>
                                          </p:val>
                                        </p:tav>
                                        <p:tav tm="100000">
                                          <p:val>
                                            <p:strVal val="#ppt_x"/>
                                          </p:val>
                                        </p:tav>
                                      </p:tavLst>
                                    </p:anim>
                                    <p:anim calcmode="lin" valueType="num">
                                      <p:cBhvr>
                                        <p:cTn decel="50000" dur="500" fill="hold" id="43">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accel="50000" dur="500" fill="hold" id="44">
                                          <p:stCondLst>
                                            <p:cond delay="500"/>
                                          </p:stCondLst>
                                        </p:cTn>
                                        <p:tgtEl>
                                          <p:spTgt spid="25"/>
                                        </p:tgtEl>
                                        <p:attrNameLst>
                                          <p:attrName>ppt_y</p:attrName>
                                        </p:attrNameLst>
                                      </p:cBhvr>
                                      <p:tavLst>
                                        <p:tav tm="0">
                                          <p:val>
                                            <p:strVal val="#ppt_y+.1"/>
                                          </p:val>
                                        </p:tav>
                                        <p:tav tm="100000">
                                          <p:val>
                                            <p:strVal val="#ppt_y"/>
                                          </p:val>
                                        </p:tav>
                                      </p:tavLst>
                                    </p:anim>
                                    <p:animEffect filter="fade" transition="in">
                                      <p:cBhvr>
                                        <p:cTn decel="50000" dur="1000" id="45">
                                          <p:stCondLst>
                                            <p:cond delay="0"/>
                                          </p:stCondLst>
                                        </p:cTn>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25"/>
      <p:bldP grpId="0" spid="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06839" y="3519165"/>
            <a:ext cx="10178321" cy="289434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8" name="组合 17"/>
          <p:cNvGrpSpPr/>
          <p:nvPr/>
        </p:nvGrpSpPr>
        <p:grpSpPr>
          <a:xfrm>
            <a:off x="1753005" y="4014489"/>
            <a:ext cx="2035702" cy="885364"/>
            <a:chOff x="1058614" y="3356991"/>
            <a:chExt cx="2291910" cy="997357"/>
          </a:xfrm>
        </p:grpSpPr>
        <p:sp>
          <p:nvSpPr>
            <p:cNvPr id="19" name="矩形 18"/>
            <p:cNvSpPr/>
            <p:nvPr/>
          </p:nvSpPr>
          <p:spPr bwMode="auto">
            <a:xfrm>
              <a:off x="1058614"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20" name="Picture 2"/>
            <p:cNvPicPr>
              <a:picLocks noChangeAspect="1"/>
            </p:cNvPicPr>
            <p:nvPr/>
          </p:nvPicPr>
          <p:blipFill>
            <a:blip r:embed="rId3"/>
            <a:stretch>
              <a:fillRect/>
            </a:stretch>
          </p:blipFill>
          <p:spPr>
            <a:xfrm>
              <a:off x="1105469" y="3541912"/>
              <a:ext cx="2197290" cy="653563"/>
            </a:xfrm>
            <a:prstGeom prst="rect">
              <a:avLst/>
            </a:prstGeom>
            <a:noFill/>
            <a:ln w="9525">
              <a:noFill/>
            </a:ln>
          </p:spPr>
        </p:pic>
      </p:grpSp>
      <p:grpSp>
        <p:nvGrpSpPr>
          <p:cNvPr id="21" name="组合 20"/>
          <p:cNvGrpSpPr/>
          <p:nvPr/>
        </p:nvGrpSpPr>
        <p:grpSpPr>
          <a:xfrm>
            <a:off x="3987042" y="4014489"/>
            <a:ext cx="2035702" cy="885364"/>
            <a:chOff x="3506886" y="3356991"/>
            <a:chExt cx="2291910" cy="997357"/>
          </a:xfrm>
        </p:grpSpPr>
        <p:sp>
          <p:nvSpPr>
            <p:cNvPr id="22" name="矩形 21"/>
            <p:cNvSpPr/>
            <p:nvPr/>
          </p:nvSpPr>
          <p:spPr bwMode="auto">
            <a:xfrm>
              <a:off x="3506886"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29" name="Picture 3"/>
            <p:cNvPicPr>
              <a:picLocks noChangeAspect="1"/>
            </p:cNvPicPr>
            <p:nvPr/>
          </p:nvPicPr>
          <p:blipFill>
            <a:blip r:embed="rId4"/>
            <a:stretch>
              <a:fillRect/>
            </a:stretch>
          </p:blipFill>
          <p:spPr>
            <a:xfrm>
              <a:off x="3572566" y="3541912"/>
              <a:ext cx="2198935" cy="699392"/>
            </a:xfrm>
            <a:prstGeom prst="rect">
              <a:avLst/>
            </a:prstGeom>
            <a:noFill/>
            <a:ln w="9525">
              <a:noFill/>
            </a:ln>
          </p:spPr>
        </p:pic>
      </p:grpSp>
      <p:grpSp>
        <p:nvGrpSpPr>
          <p:cNvPr id="30" name="组合 29"/>
          <p:cNvGrpSpPr/>
          <p:nvPr/>
        </p:nvGrpSpPr>
        <p:grpSpPr>
          <a:xfrm>
            <a:off x="6198865" y="4014489"/>
            <a:ext cx="2035702" cy="885364"/>
            <a:chOff x="5955158" y="3356991"/>
            <a:chExt cx="2291910" cy="997357"/>
          </a:xfrm>
        </p:grpSpPr>
        <p:sp>
          <p:nvSpPr>
            <p:cNvPr id="31" name="矩形 30"/>
            <p:cNvSpPr/>
            <p:nvPr/>
          </p:nvSpPr>
          <p:spPr bwMode="auto">
            <a:xfrm>
              <a:off x="5955158"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32" name="Picture 4"/>
            <p:cNvPicPr>
              <a:picLocks noChangeAspect="1"/>
            </p:cNvPicPr>
            <p:nvPr/>
          </p:nvPicPr>
          <p:blipFill>
            <a:blip r:embed="rId5"/>
            <a:stretch>
              <a:fillRect/>
            </a:stretch>
          </p:blipFill>
          <p:spPr>
            <a:xfrm>
              <a:off x="6091365" y="3466531"/>
              <a:ext cx="2052659" cy="832868"/>
            </a:xfrm>
            <a:prstGeom prst="rect">
              <a:avLst/>
            </a:prstGeom>
            <a:noFill/>
            <a:ln w="9525">
              <a:noFill/>
            </a:ln>
          </p:spPr>
        </p:pic>
      </p:grpSp>
      <p:grpSp>
        <p:nvGrpSpPr>
          <p:cNvPr id="33" name="组合 32"/>
          <p:cNvGrpSpPr/>
          <p:nvPr/>
        </p:nvGrpSpPr>
        <p:grpSpPr>
          <a:xfrm>
            <a:off x="8412273" y="4014489"/>
            <a:ext cx="2035057" cy="885364"/>
            <a:chOff x="8403431" y="3356991"/>
            <a:chExt cx="2291910" cy="997357"/>
          </a:xfrm>
        </p:grpSpPr>
        <p:sp>
          <p:nvSpPr>
            <p:cNvPr id="34" name="矩形 33"/>
            <p:cNvSpPr/>
            <p:nvPr/>
          </p:nvSpPr>
          <p:spPr bwMode="auto">
            <a:xfrm>
              <a:off x="8403431" y="3356991"/>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35" name="Picture 5"/>
            <p:cNvPicPr>
              <a:picLocks noChangeAspect="1"/>
            </p:cNvPicPr>
            <p:nvPr/>
          </p:nvPicPr>
          <p:blipFill>
            <a:blip r:embed="rId6"/>
            <a:stretch>
              <a:fillRect/>
            </a:stretch>
          </p:blipFill>
          <p:spPr>
            <a:xfrm>
              <a:off x="8474978" y="3562066"/>
              <a:ext cx="2220362" cy="646614"/>
            </a:xfrm>
            <a:prstGeom prst="rect">
              <a:avLst/>
            </a:prstGeom>
            <a:noFill/>
            <a:ln w="9525">
              <a:noFill/>
            </a:ln>
          </p:spPr>
        </p:pic>
      </p:grpSp>
      <p:grpSp>
        <p:nvGrpSpPr>
          <p:cNvPr id="36" name="组合 35"/>
          <p:cNvGrpSpPr/>
          <p:nvPr/>
        </p:nvGrpSpPr>
        <p:grpSpPr>
          <a:xfrm>
            <a:off x="1753005" y="5106121"/>
            <a:ext cx="2035702" cy="885364"/>
            <a:chOff x="1058614" y="4725144"/>
            <a:chExt cx="2291910" cy="997357"/>
          </a:xfrm>
        </p:grpSpPr>
        <p:sp>
          <p:nvSpPr>
            <p:cNvPr id="37" name="矩形 36"/>
            <p:cNvSpPr/>
            <p:nvPr/>
          </p:nvSpPr>
          <p:spPr bwMode="auto">
            <a:xfrm>
              <a:off x="1058614"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38" name="Picture 7"/>
            <p:cNvPicPr>
              <a:picLocks noChangeAspect="1"/>
            </p:cNvPicPr>
            <p:nvPr/>
          </p:nvPicPr>
          <p:blipFill>
            <a:blip r:embed="rId7"/>
            <a:stretch>
              <a:fillRect/>
            </a:stretch>
          </p:blipFill>
          <p:spPr>
            <a:xfrm>
              <a:off x="1099557" y="4822320"/>
              <a:ext cx="2189553" cy="842136"/>
            </a:xfrm>
            <a:prstGeom prst="rect">
              <a:avLst/>
            </a:prstGeom>
            <a:noFill/>
            <a:ln w="9525">
              <a:noFill/>
            </a:ln>
          </p:spPr>
        </p:pic>
      </p:grpSp>
      <p:grpSp>
        <p:nvGrpSpPr>
          <p:cNvPr id="39" name="组合 38"/>
          <p:cNvGrpSpPr/>
          <p:nvPr/>
        </p:nvGrpSpPr>
        <p:grpSpPr>
          <a:xfrm>
            <a:off x="3987042" y="5106121"/>
            <a:ext cx="2035702" cy="885364"/>
            <a:chOff x="3506886" y="4725144"/>
            <a:chExt cx="2291910" cy="997357"/>
          </a:xfrm>
        </p:grpSpPr>
        <p:sp>
          <p:nvSpPr>
            <p:cNvPr id="40" name="矩形 39"/>
            <p:cNvSpPr/>
            <p:nvPr/>
          </p:nvSpPr>
          <p:spPr bwMode="auto">
            <a:xfrm>
              <a:off x="3506886"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41" name="Picture 9"/>
            <p:cNvPicPr>
              <a:picLocks noChangeAspect="1"/>
            </p:cNvPicPr>
            <p:nvPr/>
          </p:nvPicPr>
          <p:blipFill>
            <a:blip r:embed="rId8"/>
            <a:srcRect l="4906" r="7777"/>
            <a:stretch>
              <a:fillRect/>
            </a:stretch>
          </p:blipFill>
          <p:spPr>
            <a:xfrm>
              <a:off x="3641024" y="4844957"/>
              <a:ext cx="2088232" cy="734544"/>
            </a:xfrm>
            <a:prstGeom prst="rect">
              <a:avLst/>
            </a:prstGeom>
            <a:noFill/>
            <a:ln w="9525">
              <a:noFill/>
            </a:ln>
          </p:spPr>
        </p:pic>
      </p:grpSp>
      <p:grpSp>
        <p:nvGrpSpPr>
          <p:cNvPr id="42" name="组合 41"/>
          <p:cNvGrpSpPr/>
          <p:nvPr/>
        </p:nvGrpSpPr>
        <p:grpSpPr>
          <a:xfrm>
            <a:off x="6198865" y="5106121"/>
            <a:ext cx="2035702" cy="885364"/>
            <a:chOff x="5955158" y="4725144"/>
            <a:chExt cx="2291910" cy="997357"/>
          </a:xfrm>
        </p:grpSpPr>
        <p:sp>
          <p:nvSpPr>
            <p:cNvPr id="43" name="矩形 42"/>
            <p:cNvSpPr/>
            <p:nvPr/>
          </p:nvSpPr>
          <p:spPr bwMode="auto">
            <a:xfrm>
              <a:off x="5955158"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44" name="Picture 10"/>
            <p:cNvPicPr>
              <a:picLocks noChangeAspect="1"/>
            </p:cNvPicPr>
            <p:nvPr/>
          </p:nvPicPr>
          <p:blipFill>
            <a:blip r:embed="rId9"/>
            <a:stretch>
              <a:fillRect/>
            </a:stretch>
          </p:blipFill>
          <p:spPr>
            <a:xfrm>
              <a:off x="6253598" y="4779285"/>
              <a:ext cx="1728192" cy="885172"/>
            </a:xfrm>
            <a:prstGeom prst="rect">
              <a:avLst/>
            </a:prstGeom>
            <a:noFill/>
            <a:ln w="9525">
              <a:noFill/>
            </a:ln>
          </p:spPr>
        </p:pic>
      </p:grpSp>
      <p:grpSp>
        <p:nvGrpSpPr>
          <p:cNvPr id="45" name="组合 44"/>
          <p:cNvGrpSpPr/>
          <p:nvPr/>
        </p:nvGrpSpPr>
        <p:grpSpPr>
          <a:xfrm>
            <a:off x="8412274" y="5106121"/>
            <a:ext cx="2035703" cy="885364"/>
            <a:chOff x="8403431" y="4725144"/>
            <a:chExt cx="2291910" cy="997357"/>
          </a:xfrm>
        </p:grpSpPr>
        <p:sp>
          <p:nvSpPr>
            <p:cNvPr id="46" name="矩形 45"/>
            <p:cNvSpPr/>
            <p:nvPr/>
          </p:nvSpPr>
          <p:spPr bwMode="auto">
            <a:xfrm>
              <a:off x="8403431" y="4725144"/>
              <a:ext cx="2291910" cy="997357"/>
            </a:xfrm>
            <a:prstGeom prst="rect">
              <a:avLst/>
            </a:prstGeom>
            <a:solidFill>
              <a:srgbClr val="FFFFFF"/>
            </a:solidFill>
            <a:ln algn="ctr" cap="flat" cmpd="sng" w="9525">
              <a:noFill/>
              <a:prstDash val="solid"/>
              <a:round/>
              <a:headEnd len="med" type="none" w="med"/>
              <a:tailEnd len="med" type="none" w="med"/>
            </a:ln>
            <a:effectLst/>
          </p:spPr>
          <p:txBody>
            <a:bodyPr anchor="t" anchorCtr="0" bIns="45696" compatLnSpc="1" lIns="91392" numCol="1" rIns="91392" rtlCol="0" tIns="45696" vert="horz" wrap="square"/>
            <a:lstStyle/>
            <a:p>
              <a:pPr algn="l" defTabSz="913943"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799" u="none">
                <a:ln>
                  <a:noFill/>
                </a:ln>
                <a:solidFill>
                  <a:prstClr val="black"/>
                </a:solidFill>
                <a:effectLst/>
                <a:uLnTx/>
                <a:uFillTx/>
                <a:latin typeface="Arial"/>
                <a:ea typeface="Microsoft YaHei"/>
                <a:cs typeface="+mn-ea"/>
                <a:sym typeface="+mn-lt"/>
              </a:endParaRPr>
            </a:p>
          </p:txBody>
        </p:sp>
        <p:pic>
          <p:nvPicPr>
            <p:cNvPr id="47" name="Picture 11"/>
            <p:cNvPicPr>
              <a:picLocks noChangeAspect="1"/>
            </p:cNvPicPr>
            <p:nvPr/>
          </p:nvPicPr>
          <p:blipFill>
            <a:blip r:embed="rId10"/>
            <a:stretch>
              <a:fillRect/>
            </a:stretch>
          </p:blipFill>
          <p:spPr>
            <a:xfrm>
              <a:off x="8625385" y="4776716"/>
              <a:ext cx="1884735" cy="898770"/>
            </a:xfrm>
            <a:prstGeom prst="rect">
              <a:avLst/>
            </a:prstGeom>
            <a:noFill/>
            <a:ln w="9525">
              <a:noFill/>
            </a:ln>
          </p:spPr>
        </p:pic>
      </p:grpSp>
      <p:sp>
        <p:nvSpPr>
          <p:cNvPr id="50" name="MH_Desc_1"/>
          <p:cNvSpPr txBox="1">
            <a:spLocks noChangeArrowheads="1"/>
          </p:cNvSpPr>
          <p:nvPr>
            <p:custDataLst>
              <p:tags r:id="rId11"/>
            </p:custDataLst>
          </p:nvPr>
        </p:nvSpPr>
        <p:spPr bwMode="auto">
          <a:xfrm>
            <a:off x="3472249" y="2650550"/>
            <a:ext cx="5301048" cy="723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82500"/>
          </a:bodyPr>
          <a:lstStyle>
            <a:lvl1pPr>
              <a:defRPr>
                <a:solidFill>
                  <a:schemeClr val="tx1"/>
                </a:solidFill>
                <a:latin charset="0" pitchFamily="34" typeface="Arial Narrow"/>
                <a:ea charset="-122" panose="020b0503020204020204" pitchFamily="34" typeface="微软雅黑"/>
              </a:defRPr>
            </a:lvl1pPr>
            <a:lvl2pPr indent="-285750" marL="742950">
              <a:defRPr>
                <a:solidFill>
                  <a:schemeClr val="tx1"/>
                </a:solidFill>
                <a:latin charset="0" pitchFamily="34" typeface="Arial Narrow"/>
                <a:ea charset="-122" panose="020b0503020204020204" pitchFamily="34" typeface="微软雅黑"/>
              </a:defRPr>
            </a:lvl2pPr>
            <a:lvl3pPr indent="-228600" marL="1143000">
              <a:defRPr>
                <a:solidFill>
                  <a:schemeClr val="tx1"/>
                </a:solidFill>
                <a:latin charset="0" pitchFamily="34" typeface="Arial Narrow"/>
                <a:ea charset="-122" panose="020b0503020204020204" pitchFamily="34" typeface="微软雅黑"/>
              </a:defRPr>
            </a:lvl3pPr>
            <a:lvl4pPr indent="-228600" marL="1600200">
              <a:defRPr>
                <a:solidFill>
                  <a:schemeClr val="tx1"/>
                </a:solidFill>
                <a:latin charset="0" pitchFamily="34" typeface="Arial Narrow"/>
                <a:ea charset="-122" panose="020b0503020204020204" pitchFamily="34" typeface="微软雅黑"/>
              </a:defRPr>
            </a:lvl4pPr>
            <a:lvl5pPr indent="-228600" marL="2057400">
              <a:defRPr>
                <a:solidFill>
                  <a:schemeClr val="tx1"/>
                </a:solidFill>
                <a:latin charset="0"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anose="020b0503020204020204" pitchFamily="34" typeface="微软雅黑"/>
              </a:defRPr>
            </a:lvl9pPr>
          </a:lstStyle>
          <a:p>
            <a:pPr algn="ctr">
              <a:lnSpc>
                <a:spcPct val="150000"/>
              </a:lnSpc>
              <a:defRPr/>
            </a:pPr>
            <a:r>
              <a:rPr altLang="en-US" b="1" lang="zh-CN" smtClean="0" sz="1600">
                <a:solidFill>
                  <a:schemeClr val="bg1"/>
                </a:solidFill>
                <a:latin typeface="Arial"/>
                <a:ea charset="-122" panose="020b0503020204020204" typeface="微软雅黑"/>
                <a:sym typeface="+mn-lt"/>
              </a:rPr>
              <a:t>合作品牌机构</a:t>
            </a:r>
          </a:p>
          <a:p>
            <a:pPr algn="ctr">
              <a:lnSpc>
                <a:spcPct val="150000"/>
              </a:lnSpc>
              <a:defRPr/>
            </a:pPr>
            <a:r>
              <a:rPr altLang="en-US" b="1" lang="zh-CN" smtClean="0" sz="1600">
                <a:solidFill>
                  <a:schemeClr val="bg1"/>
                </a:solidFill>
                <a:latin typeface="Arial"/>
                <a:ea charset="-122" panose="020b0503020204020204" typeface="微软雅黑"/>
                <a:sym typeface="+mn-lt"/>
              </a:rPr>
              <a:t>在此框中选择粘贴并选择只保留文字您的内容打在这里或者通过复</a:t>
            </a:r>
          </a:p>
        </p:txBody>
      </p:sp>
      <p:grpSp>
        <p:nvGrpSpPr>
          <p:cNvPr id="48" name="组合 47"/>
          <p:cNvGrpSpPr/>
          <p:nvPr/>
        </p:nvGrpSpPr>
        <p:grpSpPr>
          <a:xfrm>
            <a:off x="3728246" y="609252"/>
            <a:ext cx="4056854" cy="1657100"/>
            <a:chOff x="3728246" y="609252"/>
            <a:chExt cx="4056854" cy="1657100"/>
          </a:xfrm>
        </p:grpSpPr>
        <p:sp>
          <p:nvSpPr>
            <p:cNvPr id="51"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合作伙伴</a:t>
              </a:r>
            </a:p>
            <a:p>
              <a:pPr lvl="0">
                <a:defRPr/>
              </a:pPr>
              <a:r>
                <a:rPr altLang="en-US" b="0" lang="zh-CN">
                  <a:solidFill>
                    <a:schemeClr val="bg1"/>
                  </a:solidFill>
                  <a:latin typeface="Microsoft YaHei"/>
                  <a:ea typeface="Microsoft YaHei"/>
                  <a:sym typeface="+mn-lt"/>
                </a:rPr>
                <a:t>COMPANY PROFILE</a:t>
              </a:r>
            </a:p>
          </p:txBody>
        </p:sp>
        <p:cxnSp>
          <p:nvCxnSpPr>
            <p:cNvPr id="52" name="直接连接符 5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03</a:t>
              </a:r>
            </a:p>
          </p:txBody>
        </p:sp>
      </p:grpSp>
    </p:spTree>
    <p:extLst>
      <p:ext uri="{BB962C8B-B14F-4D97-AF65-F5344CB8AC3E}">
        <p14:creationId val="230139323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5" presetSubtype="0">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p:cTn decel="50000" dur="500" fill="hold" id="11">
                                          <p:stCondLst>
                                            <p:cond delay="0"/>
                                          </p:stCondLst>
                                        </p:cTn>
                                        <p:tgtEl>
                                          <p:spTgt spid="50"/>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dur="1000" fill="hold" id="14"/>
                                        <p:tgtEl>
                                          <p:spTgt spid="50"/>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50"/>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50"/>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50"/>
                                        </p:tgtEl>
                                      </p:cBhvr>
                                    </p:animEffect>
                                  </p:childTnLst>
                                </p:cTn>
                              </p:par>
                            </p:childTnLst>
                          </p:cTn>
                        </p:par>
                        <p:par>
                          <p:cTn fill="hold" id="19" nodeType="afterGroup">
                            <p:stCondLst>
                              <p:cond delay="1500"/>
                            </p:stCondLst>
                            <p:childTnLst>
                              <p:par>
                                <p:cTn fill="hold" id="20" nodeType="afterEffect" presetClass="entr" presetID="52" presetSubtype="0">
                                  <p:stCondLst>
                                    <p:cond delay="0"/>
                                  </p:stCondLst>
                                  <p:childTnLst>
                                    <p:set>
                                      <p:cBhvr>
                                        <p:cTn dur="1" fill="hold" id="21">
                                          <p:stCondLst>
                                            <p:cond delay="0"/>
                                          </p:stCondLst>
                                        </p:cTn>
                                        <p:tgtEl>
                                          <p:spTgt spid="18"/>
                                        </p:tgtEl>
                                        <p:attrNameLst>
                                          <p:attrName>style.visibility</p:attrName>
                                        </p:attrNameLst>
                                      </p:cBhvr>
                                      <p:to>
                                        <p:strVal val="visible"/>
                                      </p:to>
                                    </p:set>
                                    <p:animScale>
                                      <p:cBhvr>
                                        <p:cTn decel="50000" dur="1000" fill="hold" id="22">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8"/>
                                        </p:tgtEl>
                                        <p:attrNameLst>
                                          <p:attrName>ppt_x</p:attrName>
                                          <p:attrName>ppt_y</p:attrName>
                                        </p:attrNameLst>
                                      </p:cBhvr>
                                    </p:animMotion>
                                    <p:animEffect filter="fade" transition="in">
                                      <p:cBhvr>
                                        <p:cTn dur="1000" id="24"/>
                                        <p:tgtEl>
                                          <p:spTgt spid="18"/>
                                        </p:tgtEl>
                                      </p:cBhvr>
                                    </p:animEffect>
                                  </p:childTnLst>
                                </p:cTn>
                              </p:par>
                              <p:par>
                                <p:cTn fill="hold" id="25" nodeType="withEffect" presetClass="entr" presetID="52" presetSubtype="0">
                                  <p:stCondLst>
                                    <p:cond delay="100"/>
                                  </p:stCondLst>
                                  <p:childTnLst>
                                    <p:set>
                                      <p:cBhvr>
                                        <p:cTn dur="1" fill="hold" id="26">
                                          <p:stCondLst>
                                            <p:cond delay="0"/>
                                          </p:stCondLst>
                                        </p:cTn>
                                        <p:tgtEl>
                                          <p:spTgt spid="21"/>
                                        </p:tgtEl>
                                        <p:attrNameLst>
                                          <p:attrName>style.visibility</p:attrName>
                                        </p:attrNameLst>
                                      </p:cBhvr>
                                      <p:to>
                                        <p:strVal val="visible"/>
                                      </p:to>
                                    </p:set>
                                    <p:animScale>
                                      <p:cBhvr>
                                        <p:cTn decel="50000" dur="1000" fill="hold" id="27">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21"/>
                                        </p:tgtEl>
                                        <p:attrNameLst>
                                          <p:attrName>ppt_x</p:attrName>
                                          <p:attrName>ppt_y</p:attrName>
                                        </p:attrNameLst>
                                      </p:cBhvr>
                                    </p:animMotion>
                                    <p:animEffect filter="fade" transition="in">
                                      <p:cBhvr>
                                        <p:cTn dur="1000" id="29"/>
                                        <p:tgtEl>
                                          <p:spTgt spid="21"/>
                                        </p:tgtEl>
                                      </p:cBhvr>
                                    </p:animEffect>
                                  </p:childTnLst>
                                </p:cTn>
                              </p:par>
                              <p:par>
                                <p:cTn fill="hold" id="30" nodeType="withEffect" presetClass="entr" presetID="52" presetSubtype="0">
                                  <p:stCondLst>
                                    <p:cond delay="200"/>
                                  </p:stCondLst>
                                  <p:childTnLst>
                                    <p:set>
                                      <p:cBhvr>
                                        <p:cTn dur="1" fill="hold" id="31">
                                          <p:stCondLst>
                                            <p:cond delay="0"/>
                                          </p:stCondLst>
                                        </p:cTn>
                                        <p:tgtEl>
                                          <p:spTgt spid="30"/>
                                        </p:tgtEl>
                                        <p:attrNameLst>
                                          <p:attrName>style.visibility</p:attrName>
                                        </p:attrNameLst>
                                      </p:cBhvr>
                                      <p:to>
                                        <p:strVal val="visible"/>
                                      </p:to>
                                    </p:set>
                                    <p:animScale>
                                      <p:cBhvr>
                                        <p:cTn decel="50000" dur="1000" fill="hold" id="32">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30"/>
                                        </p:tgtEl>
                                        <p:attrNameLst>
                                          <p:attrName>ppt_x</p:attrName>
                                          <p:attrName>ppt_y</p:attrName>
                                        </p:attrNameLst>
                                      </p:cBhvr>
                                    </p:animMotion>
                                    <p:animEffect filter="fade" transition="in">
                                      <p:cBhvr>
                                        <p:cTn dur="1000" id="34"/>
                                        <p:tgtEl>
                                          <p:spTgt spid="30"/>
                                        </p:tgtEl>
                                      </p:cBhvr>
                                    </p:animEffect>
                                  </p:childTnLst>
                                </p:cTn>
                              </p:par>
                              <p:par>
                                <p:cTn fill="hold" id="35" nodeType="withEffect" presetClass="entr" presetID="52" presetSubtype="0">
                                  <p:stCondLst>
                                    <p:cond delay="300"/>
                                  </p:stCondLst>
                                  <p:childTnLst>
                                    <p:set>
                                      <p:cBhvr>
                                        <p:cTn dur="1" fill="hold" id="36">
                                          <p:stCondLst>
                                            <p:cond delay="0"/>
                                          </p:stCondLst>
                                        </p:cTn>
                                        <p:tgtEl>
                                          <p:spTgt spid="33"/>
                                        </p:tgtEl>
                                        <p:attrNameLst>
                                          <p:attrName>style.visibility</p:attrName>
                                        </p:attrNameLst>
                                      </p:cBhvr>
                                      <p:to>
                                        <p:strVal val="visible"/>
                                      </p:to>
                                    </p:set>
                                    <p:animScale>
                                      <p:cBhvr>
                                        <p:cTn decel="50000" dur="1000" fill="hold" id="37">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33"/>
                                        </p:tgtEl>
                                        <p:attrNameLst>
                                          <p:attrName>ppt_x</p:attrName>
                                          <p:attrName>ppt_y</p:attrName>
                                        </p:attrNameLst>
                                      </p:cBhvr>
                                    </p:animMotion>
                                    <p:animEffect filter="fade" transition="in">
                                      <p:cBhvr>
                                        <p:cTn dur="1000" id="39"/>
                                        <p:tgtEl>
                                          <p:spTgt spid="33"/>
                                        </p:tgtEl>
                                      </p:cBhvr>
                                    </p:animEffect>
                                  </p:childTnLst>
                                </p:cTn>
                              </p:par>
                              <p:par>
                                <p:cTn fill="hold" id="40" nodeType="withEffect" presetClass="entr" presetID="52" presetSubtype="0">
                                  <p:stCondLst>
                                    <p:cond delay="400"/>
                                  </p:stCondLst>
                                  <p:childTnLst>
                                    <p:set>
                                      <p:cBhvr>
                                        <p:cTn dur="1" fill="hold" id="41">
                                          <p:stCondLst>
                                            <p:cond delay="0"/>
                                          </p:stCondLst>
                                        </p:cTn>
                                        <p:tgtEl>
                                          <p:spTgt spid="36"/>
                                        </p:tgtEl>
                                        <p:attrNameLst>
                                          <p:attrName>style.visibility</p:attrName>
                                        </p:attrNameLst>
                                      </p:cBhvr>
                                      <p:to>
                                        <p:strVal val="visible"/>
                                      </p:to>
                                    </p:set>
                                    <p:animScale>
                                      <p:cBhvr>
                                        <p:cTn decel="50000" dur="1000" fill="hold" id="42">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36"/>
                                        </p:tgtEl>
                                        <p:attrNameLst>
                                          <p:attrName>ppt_x</p:attrName>
                                          <p:attrName>ppt_y</p:attrName>
                                        </p:attrNameLst>
                                      </p:cBhvr>
                                    </p:animMotion>
                                    <p:animEffect filter="fade" transition="in">
                                      <p:cBhvr>
                                        <p:cTn dur="1000" id="44"/>
                                        <p:tgtEl>
                                          <p:spTgt spid="36"/>
                                        </p:tgtEl>
                                      </p:cBhvr>
                                    </p:animEffect>
                                  </p:childTnLst>
                                </p:cTn>
                              </p:par>
                              <p:par>
                                <p:cTn fill="hold" id="45" nodeType="withEffect" presetClass="entr" presetID="52" presetSubtype="0">
                                  <p:stCondLst>
                                    <p:cond delay="500"/>
                                  </p:stCondLst>
                                  <p:childTnLst>
                                    <p:set>
                                      <p:cBhvr>
                                        <p:cTn dur="1" fill="hold" id="46">
                                          <p:stCondLst>
                                            <p:cond delay="0"/>
                                          </p:stCondLst>
                                        </p:cTn>
                                        <p:tgtEl>
                                          <p:spTgt spid="39"/>
                                        </p:tgtEl>
                                        <p:attrNameLst>
                                          <p:attrName>style.visibility</p:attrName>
                                        </p:attrNameLst>
                                      </p:cBhvr>
                                      <p:to>
                                        <p:strVal val="visible"/>
                                      </p:to>
                                    </p:set>
                                    <p:animScale>
                                      <p:cBhvr>
                                        <p:cTn decel="50000" dur="1000" fill="hold" id="47">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39"/>
                                        </p:tgtEl>
                                        <p:attrNameLst>
                                          <p:attrName>ppt_x</p:attrName>
                                          <p:attrName>ppt_y</p:attrName>
                                        </p:attrNameLst>
                                      </p:cBhvr>
                                    </p:animMotion>
                                    <p:animEffect filter="fade" transition="in">
                                      <p:cBhvr>
                                        <p:cTn dur="1000" id="49"/>
                                        <p:tgtEl>
                                          <p:spTgt spid="39"/>
                                        </p:tgtEl>
                                      </p:cBhvr>
                                    </p:animEffect>
                                  </p:childTnLst>
                                </p:cTn>
                              </p:par>
                              <p:par>
                                <p:cTn fill="hold" id="50" nodeType="withEffect" presetClass="entr" presetID="52" presetSubtype="0">
                                  <p:stCondLst>
                                    <p:cond delay="600"/>
                                  </p:stCondLst>
                                  <p:childTnLst>
                                    <p:set>
                                      <p:cBhvr>
                                        <p:cTn dur="1" fill="hold" id="51">
                                          <p:stCondLst>
                                            <p:cond delay="0"/>
                                          </p:stCondLst>
                                        </p:cTn>
                                        <p:tgtEl>
                                          <p:spTgt spid="42"/>
                                        </p:tgtEl>
                                        <p:attrNameLst>
                                          <p:attrName>style.visibility</p:attrName>
                                        </p:attrNameLst>
                                      </p:cBhvr>
                                      <p:to>
                                        <p:strVal val="visible"/>
                                      </p:to>
                                    </p:set>
                                    <p:animScale>
                                      <p:cBhvr>
                                        <p:cTn decel="50000" dur="1000" fill="hold" id="52">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42"/>
                                        </p:tgtEl>
                                        <p:attrNameLst>
                                          <p:attrName>ppt_x</p:attrName>
                                          <p:attrName>ppt_y</p:attrName>
                                        </p:attrNameLst>
                                      </p:cBhvr>
                                    </p:animMotion>
                                    <p:animEffect filter="fade" transition="in">
                                      <p:cBhvr>
                                        <p:cTn dur="1000" id="54"/>
                                        <p:tgtEl>
                                          <p:spTgt spid="42"/>
                                        </p:tgtEl>
                                      </p:cBhvr>
                                    </p:animEffect>
                                  </p:childTnLst>
                                </p:cTn>
                              </p:par>
                              <p:par>
                                <p:cTn fill="hold" id="55" nodeType="withEffect" presetClass="entr" presetID="52" presetSubtype="0">
                                  <p:stCondLst>
                                    <p:cond delay="700"/>
                                  </p:stCondLst>
                                  <p:childTnLst>
                                    <p:set>
                                      <p:cBhvr>
                                        <p:cTn dur="1" fill="hold" id="56">
                                          <p:stCondLst>
                                            <p:cond delay="0"/>
                                          </p:stCondLst>
                                        </p:cTn>
                                        <p:tgtEl>
                                          <p:spTgt spid="45"/>
                                        </p:tgtEl>
                                        <p:attrNameLst>
                                          <p:attrName>style.visibility</p:attrName>
                                        </p:attrNameLst>
                                      </p:cBhvr>
                                      <p:to>
                                        <p:strVal val="visible"/>
                                      </p:to>
                                    </p:set>
                                    <p:animScale>
                                      <p:cBhvr>
                                        <p:cTn decel="50000" dur="1000" fill="hold" id="57">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8">
                                          <p:stCondLst>
                                            <p:cond delay="0"/>
                                          </p:stCondLst>
                                        </p:cTn>
                                        <p:tgtEl>
                                          <p:spTgt spid="45"/>
                                        </p:tgtEl>
                                        <p:attrNameLst>
                                          <p:attrName>ppt_x</p:attrName>
                                          <p:attrName>ppt_y</p:attrName>
                                        </p:attrNameLst>
                                      </p:cBhvr>
                                    </p:animMotion>
                                    <p:animEffect filter="fade" transition="in">
                                      <p:cBhvr>
                                        <p:cTn dur="1000" id="5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flipH="1">
            <a:off x="1326169" y="2396430"/>
            <a:ext cx="8871930" cy="2752042"/>
          </a:xfrm>
          <a:prstGeom prst="rect">
            <a:avLst/>
          </a:prstGeom>
          <a:solidFill>
            <a:srgbClr val="2077B9">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cxnSp>
        <p:nvCxnSpPr>
          <p:cNvPr id="20" name="直接连接符 19"/>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2457808" y="2396430"/>
            <a:ext cx="8122271" cy="246857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22" name="组合 21"/>
          <p:cNvGrpSpPr/>
          <p:nvPr/>
        </p:nvGrpSpPr>
        <p:grpSpPr>
          <a:xfrm>
            <a:off x="1783981" y="1655215"/>
            <a:ext cx="2692108" cy="2247515"/>
            <a:chOff x="1542681" y="1655215"/>
            <a:chExt cx="2692108" cy="2247515"/>
          </a:xfrm>
        </p:grpSpPr>
        <p:sp>
          <p:nvSpPr>
            <p:cNvPr id="23" name="矩形 22"/>
            <p:cNvSpPr/>
            <p:nvPr/>
          </p:nvSpPr>
          <p:spPr>
            <a:xfrm flipH="1">
              <a:off x="1770859" y="1655215"/>
              <a:ext cx="2235753" cy="224751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4" name="文本框 52"/>
            <p:cNvSpPr txBox="1">
              <a:spLocks noChangeArrowheads="1"/>
            </p:cNvSpPr>
            <p:nvPr/>
          </p:nvSpPr>
          <p:spPr bwMode="auto">
            <a:xfrm>
              <a:off x="1542681" y="1691887"/>
              <a:ext cx="2692108" cy="2369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fontAlgn="base">
                <a:lnSpc>
                  <a:spcPct val="130000"/>
                </a:lnSpc>
                <a:spcBef>
                  <a:spcPct val="0"/>
                </a:spcBef>
                <a:spcAft>
                  <a:spcPct val="0"/>
                </a:spcAft>
              </a:pPr>
              <a:r>
                <a:rPr altLang="zh-CN" b="1" lang="en-US" smtClean="0" sz="11500">
                  <a:solidFill>
                    <a:srgbClr val="2077B9"/>
                  </a:solidFill>
                  <a:latin charset="-122" panose="02010601030101010101" pitchFamily="2" typeface="方正黑体简体"/>
                  <a:ea charset="-122" panose="02010601030101010101" pitchFamily="2" typeface="方正黑体简体"/>
                </a:rPr>
                <a:t>04</a:t>
              </a:r>
            </a:p>
          </p:txBody>
        </p:sp>
      </p:grpSp>
      <p:sp>
        <p:nvSpPr>
          <p:cNvPr id="25" name="Freeform 106"/>
          <p:cNvSpPr/>
          <p:nvPr/>
        </p:nvSpPr>
        <p:spPr bwMode="auto">
          <a:xfrm flipH="1">
            <a:off x="7283259" y="3260663"/>
            <a:ext cx="0" cy="9230"/>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6" name="Freeform 107"/>
          <p:cNvSpPr/>
          <p:nvPr/>
        </p:nvSpPr>
        <p:spPr bwMode="auto">
          <a:xfrm flipH="1">
            <a:off x="7283259" y="32652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27" name="文本框 52"/>
          <p:cNvSpPr txBox="1">
            <a:spLocks noChangeArrowheads="1"/>
          </p:cNvSpPr>
          <p:nvPr/>
        </p:nvSpPr>
        <p:spPr bwMode="auto">
          <a:xfrm>
            <a:off x="4574353" y="2750320"/>
            <a:ext cx="4250441" cy="883906"/>
          </a:xfrm>
          <a:prstGeom prst="rect">
            <a:avLst/>
          </a:prstGeom>
          <a:solidFill>
            <a:srgbClr val="4B5E75">
              <a:alpha val="84000"/>
            </a:srgbClr>
          </a:solidFill>
          <a:ln>
            <a:noFill/>
          </a:ln>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fontAlgn="base">
              <a:lnSpc>
                <a:spcPct val="130000"/>
              </a:lnSpc>
              <a:spcBef>
                <a:spcPct val="0"/>
              </a:spcBef>
              <a:spcAft>
                <a:spcPct val="0"/>
              </a:spcAft>
            </a:pPr>
            <a:r>
              <a:rPr altLang="en-US" b="1" lang="zh-CN" smtClean="0" sz="4000">
                <a:solidFill>
                  <a:schemeClr val="bg1"/>
                </a:solidFill>
                <a:latin charset="-122" panose="02010601030101010101" pitchFamily="2" typeface="方正黑体简体"/>
                <a:ea charset="-122" panose="02010601030101010101" pitchFamily="2" typeface="方正黑体简体"/>
              </a:rPr>
              <a:t>规划与未来</a:t>
            </a:r>
          </a:p>
        </p:txBody>
      </p:sp>
      <p:sp>
        <p:nvSpPr>
          <p:cNvPr id="28" name="矩形 27"/>
          <p:cNvSpPr/>
          <p:nvPr/>
        </p:nvSpPr>
        <p:spPr>
          <a:xfrm>
            <a:off x="4593403" y="3592568"/>
            <a:ext cx="5376991" cy="804672"/>
          </a:xfrm>
          <a:prstGeom prst="rect">
            <a:avLst/>
          </a:prstGeom>
        </p:spPr>
        <p:txBody>
          <a:bodyPr wrap="square">
            <a:spAutoFit/>
          </a:bodyPr>
          <a:lstStyle/>
          <a:p>
            <a:pPr algn="just">
              <a:lnSpc>
                <a:spcPct val="130000"/>
              </a:lnSpc>
            </a:pPr>
            <a:r>
              <a:rPr altLang="en-US" lang="zh-CN" sz="1200">
                <a:solidFill>
                  <a:schemeClr val="bg1">
                    <a:lumMod val="85000"/>
                  </a:schemeClr>
                </a:solidFill>
                <a:latin charset="0" pitchFamily="2" typeface="Bebas"/>
                <a:ea charset="-122" panose="02010601030101010101" pitchFamily="2" typeface="方正黑体简体"/>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
        <p:nvSpPr>
          <p:cNvPr id="29" name="矩形 28"/>
          <p:cNvSpPr/>
          <p:nvPr/>
        </p:nvSpPr>
        <p:spPr>
          <a:xfrm>
            <a:off x="2012159" y="3994665"/>
            <a:ext cx="2235753" cy="51033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r>
              <a:rPr altLang="zh-CN" b="1" lang="en-US" smtClean="0" sz="2400">
                <a:solidFill>
                  <a:srgbClr val="333E51"/>
                </a:solidFill>
                <a:latin charset="-122" panose="02010601030101010101" pitchFamily="2" typeface="方正黑体简体"/>
                <a:ea charset="-122" panose="02010601030101010101" pitchFamily="2" typeface="方正黑体简体"/>
              </a:rPr>
              <a:t>PART FOUR</a:t>
            </a:r>
          </a:p>
        </p:txBody>
      </p:sp>
    </p:spTree>
    <p:extLst>
      <p:ext uri="{BB962C8B-B14F-4D97-AF65-F5344CB8AC3E}">
        <p14:creationId val="6646029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ppt_x"/>
                                          </p:val>
                                        </p:tav>
                                        <p:tav tm="100000">
                                          <p:val>
                                            <p:strVal val="#ppt_x"/>
                                          </p:val>
                                        </p:tav>
                                      </p:tavLst>
                                    </p:anim>
                                    <p:anim calcmode="lin" valueType="num">
                                      <p:cBhvr additive="base">
                                        <p:cTn dur="750" fill="hold" id="12"/>
                                        <p:tgtEl>
                                          <p:spTgt spid="2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25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750" fill="hold" id="15"/>
                                        <p:tgtEl>
                                          <p:spTgt spid="29"/>
                                        </p:tgtEl>
                                        <p:attrNameLst>
                                          <p:attrName>ppt_x</p:attrName>
                                        </p:attrNameLst>
                                      </p:cBhvr>
                                      <p:tavLst>
                                        <p:tav tm="0">
                                          <p:val>
                                            <p:strVal val="0-#ppt_w/2"/>
                                          </p:val>
                                        </p:tav>
                                        <p:tav tm="100000">
                                          <p:val>
                                            <p:strVal val="#ppt_x"/>
                                          </p:val>
                                        </p:tav>
                                      </p:tavLst>
                                    </p:anim>
                                    <p:anim calcmode="lin" valueType="num">
                                      <p:cBhvr additive="base">
                                        <p:cTn dur="750" fill="hold" id="16"/>
                                        <p:tgtEl>
                                          <p:spTgt spid="29"/>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500" id="19"/>
                                        <p:tgtEl>
                                          <p:spTgt spid="20"/>
                                        </p:tgtEl>
                                      </p:cBhvr>
                                    </p:animEffect>
                                  </p:childTnLst>
                                </p:cTn>
                              </p:par>
                              <p:par>
                                <p:cTn fill="hold" grpId="0" id="20" nodeType="withEffect" presetClass="entr" presetID="42" presetSubtype="0">
                                  <p:stCondLst>
                                    <p:cond delay="50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par>
                                <p:cTn fill="hold" grpId="0" id="25" nodeType="withEffect" presetClass="entr" presetID="22" presetSubtype="8">
                                  <p:stCondLst>
                                    <p:cond delay="1000"/>
                                  </p:stCondLst>
                                  <p:childTnLst>
                                    <p:set>
                                      <p:cBhvr>
                                        <p:cTn dur="1" fill="hold" id="26">
                                          <p:stCondLst>
                                            <p:cond delay="0"/>
                                          </p:stCondLst>
                                        </p:cTn>
                                        <p:tgtEl>
                                          <p:spTgt spid="28"/>
                                        </p:tgtEl>
                                        <p:attrNameLst>
                                          <p:attrName>style.visibility</p:attrName>
                                        </p:attrNameLst>
                                      </p:cBhvr>
                                      <p:to>
                                        <p:strVal val="visible"/>
                                      </p:to>
                                    </p:set>
                                    <p:animEffect filter="wipe(left)" transition="in">
                                      <p:cBhvr>
                                        <p:cTn dur="1000" id="27"/>
                                        <p:tgtEl>
                                          <p:spTgt spid="28"/>
                                        </p:tgtEl>
                                      </p:cBhvr>
                                    </p:animEffect>
                                  </p:childTnLst>
                                </p:cTn>
                              </p:par>
                              <p:par>
                                <p:cTn fill="hold" grpId="0" id="28" nodeType="withEffect" presetClass="entr" presetID="2" presetSubtype="1">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750" fill="hold" id="30"/>
                                        <p:tgtEl>
                                          <p:spTgt spid="21"/>
                                        </p:tgtEl>
                                        <p:attrNameLst>
                                          <p:attrName>ppt_x</p:attrName>
                                        </p:attrNameLst>
                                      </p:cBhvr>
                                      <p:tavLst>
                                        <p:tav tm="0">
                                          <p:val>
                                            <p:strVal val="#ppt_x"/>
                                          </p:val>
                                        </p:tav>
                                        <p:tav tm="100000">
                                          <p:val>
                                            <p:strVal val="#ppt_x"/>
                                          </p:val>
                                        </p:tav>
                                      </p:tavLst>
                                    </p:anim>
                                    <p:anim calcmode="lin" valueType="num">
                                      <p:cBhvr additive="base">
                                        <p:cTn dur="750" fill="hold" id="31"/>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7"/>
      <p:bldP grpId="0" spid="28"/>
      <p:bldP grpId="0" spid="2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39800" y="2660673"/>
            <a:ext cx="6165335" cy="1075938"/>
            <a:chOff x="939800" y="2470173"/>
            <a:chExt cx="6165335" cy="1075938"/>
          </a:xfrm>
        </p:grpSpPr>
        <p:sp>
          <p:nvSpPr>
            <p:cNvPr id="11" name="矩形 10"/>
            <p:cNvSpPr/>
            <p:nvPr/>
          </p:nvSpPr>
          <p:spPr>
            <a:xfrm>
              <a:off x="939800" y="2470173"/>
              <a:ext cx="762000" cy="1075938"/>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ea charset="-122" panose="020b0503020204020204" pitchFamily="34" typeface="微软雅黑"/>
                </a:rPr>
                <a:t>01</a:t>
              </a:r>
            </a:p>
          </p:txBody>
        </p:sp>
        <p:sp>
          <p:nvSpPr>
            <p:cNvPr id="26" name="圆角矩形 25"/>
            <p:cNvSpPr/>
            <p:nvPr/>
          </p:nvSpPr>
          <p:spPr>
            <a:xfrm>
              <a:off x="1701800" y="2470173"/>
              <a:ext cx="5403335" cy="1075938"/>
            </a:xfrm>
            <a:prstGeom prst="roundRect">
              <a:avLst>
                <a:gd fmla="val 192" name="adj"/>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2006657" y="2630815"/>
              <a:ext cx="1016000" cy="243840"/>
            </a:xfrm>
            <a:prstGeom prst="rect">
              <a:avLst/>
            </a:prstGeom>
            <a:noFill/>
          </p:spPr>
          <p:txBody>
            <a:bodyPr bIns="0" lIns="0" rIns="0" rtlCol="0" tIns="0" wrap="none">
              <a:spAutoFit/>
            </a:bodyPr>
            <a:lstStyle/>
            <a:p>
              <a:r>
                <a:rPr altLang="en-US" b="1" lang="zh-CN" smtClean="0" sz="1600">
                  <a:solidFill>
                    <a:schemeClr val="bg1"/>
                  </a:solidFill>
                  <a:ea charset="-122" panose="020b0503020204020204" pitchFamily="34" typeface="微软雅黑"/>
                  <a:cs typeface="+mn-ea"/>
                  <a:sym typeface="+mn-lt"/>
                </a:rPr>
                <a:t>市场前景一</a:t>
              </a:r>
            </a:p>
          </p:txBody>
        </p:sp>
        <p:sp>
          <p:nvSpPr>
            <p:cNvPr id="15" name="TextBox 11"/>
            <p:cNvSpPr txBox="1"/>
            <p:nvPr/>
          </p:nvSpPr>
          <p:spPr>
            <a:xfrm>
              <a:off x="2006657" y="2935970"/>
              <a:ext cx="3289243" cy="4572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grpSp>
      <p:grpSp>
        <p:nvGrpSpPr>
          <p:cNvPr id="27" name="组合 26"/>
          <p:cNvGrpSpPr/>
          <p:nvPr/>
        </p:nvGrpSpPr>
        <p:grpSpPr>
          <a:xfrm>
            <a:off x="1576516" y="3949646"/>
            <a:ext cx="6165335" cy="1075938"/>
            <a:chOff x="939800" y="2470173"/>
            <a:chExt cx="6165335" cy="1075938"/>
          </a:xfrm>
        </p:grpSpPr>
        <p:sp>
          <p:nvSpPr>
            <p:cNvPr id="28" name="矩形 27"/>
            <p:cNvSpPr/>
            <p:nvPr/>
          </p:nvSpPr>
          <p:spPr>
            <a:xfrm>
              <a:off x="939800" y="2470173"/>
              <a:ext cx="762000" cy="1075938"/>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ea charset="-122" panose="020b0503020204020204" pitchFamily="34" typeface="微软雅黑"/>
                </a:rPr>
                <a:t>02</a:t>
              </a:r>
            </a:p>
          </p:txBody>
        </p:sp>
        <p:sp>
          <p:nvSpPr>
            <p:cNvPr id="29" name="圆角矩形 28"/>
            <p:cNvSpPr/>
            <p:nvPr/>
          </p:nvSpPr>
          <p:spPr>
            <a:xfrm>
              <a:off x="1701800" y="2470173"/>
              <a:ext cx="5403335" cy="1075938"/>
            </a:xfrm>
            <a:prstGeom prst="roundRect">
              <a:avLst>
                <a:gd fmla="val 192" name="adj"/>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2006657" y="2630814"/>
              <a:ext cx="1016000" cy="243840"/>
            </a:xfrm>
            <a:prstGeom prst="rect">
              <a:avLst/>
            </a:prstGeom>
            <a:noFill/>
          </p:spPr>
          <p:txBody>
            <a:bodyPr bIns="0" lIns="0" rIns="0" rtlCol="0" tIns="0" wrap="none">
              <a:spAutoFit/>
            </a:bodyPr>
            <a:lstStyle/>
            <a:p>
              <a:r>
                <a:rPr altLang="en-US" b="1" lang="zh-CN" smtClean="0" sz="1600">
                  <a:solidFill>
                    <a:schemeClr val="bg1"/>
                  </a:solidFill>
                  <a:ea charset="-122" panose="020b0503020204020204" pitchFamily="34" typeface="微软雅黑"/>
                  <a:cs typeface="+mn-ea"/>
                  <a:sym typeface="+mn-lt"/>
                </a:rPr>
                <a:t>市场前景一</a:t>
              </a:r>
            </a:p>
          </p:txBody>
        </p:sp>
        <p:sp>
          <p:nvSpPr>
            <p:cNvPr id="31" name="TextBox 11"/>
            <p:cNvSpPr txBox="1"/>
            <p:nvPr/>
          </p:nvSpPr>
          <p:spPr>
            <a:xfrm>
              <a:off x="2006657" y="2935970"/>
              <a:ext cx="3289243" cy="4572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grpSp>
      <p:grpSp>
        <p:nvGrpSpPr>
          <p:cNvPr id="32" name="组合 31"/>
          <p:cNvGrpSpPr/>
          <p:nvPr/>
        </p:nvGrpSpPr>
        <p:grpSpPr>
          <a:xfrm>
            <a:off x="2213232" y="5238619"/>
            <a:ext cx="6165335" cy="1075938"/>
            <a:chOff x="939800" y="2470173"/>
            <a:chExt cx="6165335" cy="1075938"/>
          </a:xfrm>
        </p:grpSpPr>
        <p:sp>
          <p:nvSpPr>
            <p:cNvPr id="33" name="矩形 32"/>
            <p:cNvSpPr/>
            <p:nvPr/>
          </p:nvSpPr>
          <p:spPr>
            <a:xfrm>
              <a:off x="939800" y="2470173"/>
              <a:ext cx="762000" cy="1075938"/>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ea charset="-122" panose="020b0503020204020204" pitchFamily="34" typeface="微软雅黑"/>
                </a:rPr>
                <a:t>03</a:t>
              </a:r>
            </a:p>
          </p:txBody>
        </p:sp>
        <p:sp>
          <p:nvSpPr>
            <p:cNvPr id="34" name="圆角矩形 33"/>
            <p:cNvSpPr/>
            <p:nvPr/>
          </p:nvSpPr>
          <p:spPr>
            <a:xfrm>
              <a:off x="1701800" y="2470173"/>
              <a:ext cx="5403335" cy="1075938"/>
            </a:xfrm>
            <a:prstGeom prst="roundRect">
              <a:avLst>
                <a:gd fmla="val 192" name="adj"/>
              </a:avLst>
            </a:pr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2006657" y="2630814"/>
              <a:ext cx="1016000" cy="243840"/>
            </a:xfrm>
            <a:prstGeom prst="rect">
              <a:avLst/>
            </a:prstGeom>
            <a:noFill/>
          </p:spPr>
          <p:txBody>
            <a:bodyPr bIns="0" lIns="0" rIns="0" rtlCol="0" tIns="0" wrap="none">
              <a:spAutoFit/>
            </a:bodyPr>
            <a:lstStyle/>
            <a:p>
              <a:r>
                <a:rPr altLang="en-US" b="1" lang="zh-CN" smtClean="0" sz="1600">
                  <a:solidFill>
                    <a:schemeClr val="bg1"/>
                  </a:solidFill>
                  <a:ea charset="-122" panose="020b0503020204020204" pitchFamily="34" typeface="微软雅黑"/>
                  <a:cs typeface="+mn-ea"/>
                  <a:sym typeface="+mn-lt"/>
                </a:rPr>
                <a:t>市场前景一</a:t>
              </a:r>
            </a:p>
          </p:txBody>
        </p:sp>
        <p:sp>
          <p:nvSpPr>
            <p:cNvPr id="36" name="TextBox 11"/>
            <p:cNvSpPr txBox="1"/>
            <p:nvPr/>
          </p:nvSpPr>
          <p:spPr>
            <a:xfrm>
              <a:off x="2006657" y="2935970"/>
              <a:ext cx="3289243" cy="4572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您的内容打在这里，或者通过复制您的文本后，在此框中选择粘贴，并选择只保留文字。</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8413035" y="2901760"/>
            <a:ext cx="3087878" cy="1656613"/>
          </a:xfrm>
          <a:prstGeom prst="rect">
            <a:avLst/>
          </a:prstGeom>
          <a:effectLst>
            <a:outerShdw algn="tl" blurRad="254000" dir="2700000" dist="63500" rotWithShape="0">
              <a:prstClr val="black">
                <a:alpha val="30000"/>
              </a:prstClr>
            </a:outerShdw>
          </a:effectLst>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6874189" y="4775508"/>
            <a:ext cx="2746980" cy="1674195"/>
          </a:xfrm>
          <a:prstGeom prst="rect">
            <a:avLst/>
          </a:prstGeom>
          <a:effectLst>
            <a:outerShdw algn="tl" blurRad="254000" dir="2700000" dist="63500" rotWithShape="0">
              <a:prstClr val="black">
                <a:alpha val="30000"/>
              </a:prstClr>
            </a:outerShdw>
          </a:effectLst>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6407440" y="2511291"/>
            <a:ext cx="1751153" cy="2074243"/>
          </a:xfrm>
          <a:prstGeom prst="rect">
            <a:avLst/>
          </a:prstGeom>
          <a:effectLst>
            <a:outerShdw algn="tl" blurRad="254000" dir="2700000" dist="63500" rotWithShape="0">
              <a:prstClr val="black">
                <a:alpha val="30000"/>
              </a:prstClr>
            </a:outerShdw>
          </a:effectLst>
        </p:spPr>
      </p:pic>
      <p:grpSp>
        <p:nvGrpSpPr>
          <p:cNvPr id="22" name="组合 21"/>
          <p:cNvGrpSpPr/>
          <p:nvPr/>
        </p:nvGrpSpPr>
        <p:grpSpPr>
          <a:xfrm>
            <a:off x="3728246" y="609252"/>
            <a:ext cx="4056854" cy="1657100"/>
            <a:chOff x="3728246" y="609252"/>
            <a:chExt cx="4056854" cy="1657100"/>
          </a:xfrm>
        </p:grpSpPr>
        <p:sp>
          <p:nvSpPr>
            <p:cNvPr id="23"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市场前景</a:t>
              </a:r>
            </a:p>
            <a:p>
              <a:pPr lvl="0">
                <a:defRPr/>
              </a:pPr>
              <a:r>
                <a:rPr altLang="en-US" b="0" lang="zh-CN">
                  <a:solidFill>
                    <a:schemeClr val="bg1"/>
                  </a:solidFill>
                  <a:latin typeface="Microsoft YaHei"/>
                  <a:ea typeface="Microsoft YaHei"/>
                  <a:sym typeface="+mn-lt"/>
                </a:rPr>
                <a:t>COMPANY PROFILE</a:t>
              </a:r>
            </a:p>
          </p:txBody>
        </p:sp>
        <p:cxnSp>
          <p:nvCxnSpPr>
            <p:cNvPr id="24" name="直接连接符 2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spTree>
    <p:extLst>
      <p:ext uri="{BB962C8B-B14F-4D97-AF65-F5344CB8AC3E}">
        <p14:creationId val="30771937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300" id="11"/>
                                        <p:tgtEl>
                                          <p:spTgt spid="3"/>
                                        </p:tgtEl>
                                      </p:cBhvr>
                                    </p:animEffect>
                                  </p:childTnLst>
                                </p:cTn>
                              </p:par>
                            </p:childTnLst>
                          </p:cTn>
                        </p:par>
                        <p:par>
                          <p:cTn fill="hold" id="12" nodeType="afterGroup">
                            <p:stCondLst>
                              <p:cond delay="600"/>
                            </p:stCondLst>
                            <p:childTnLst>
                              <p:par>
                                <p:cTn fill="hold"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300" id="15"/>
                                        <p:tgtEl>
                                          <p:spTgt spid="4"/>
                                        </p:tgtEl>
                                      </p:cBhvr>
                                    </p:animEffect>
                                  </p:childTnLst>
                                </p:cTn>
                              </p:par>
                              <p:par>
                                <p:cTn fill="hold" id="16" nodeType="withEffect" presetClass="entr" presetID="2" presetSubtype="8">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750" fill="hold" id="18"/>
                                        <p:tgtEl>
                                          <p:spTgt spid="2"/>
                                        </p:tgtEl>
                                        <p:attrNameLst>
                                          <p:attrName>ppt_x</p:attrName>
                                        </p:attrNameLst>
                                      </p:cBhvr>
                                      <p:tavLst>
                                        <p:tav tm="0">
                                          <p:val>
                                            <p:strVal val="0-#ppt_w/2"/>
                                          </p:val>
                                        </p:tav>
                                        <p:tav tm="100000">
                                          <p:val>
                                            <p:strVal val="#ppt_x"/>
                                          </p:val>
                                        </p:tav>
                                      </p:tavLst>
                                    </p:anim>
                                    <p:anim calcmode="lin" valueType="num">
                                      <p:cBhvr additive="base">
                                        <p:cTn dur="750" fill="hold" id="19"/>
                                        <p:tgtEl>
                                          <p:spTgt spid="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350"/>
                            </p:stCondLst>
                            <p:childTnLst>
                              <p:par>
                                <p:cTn fill="hold" id="21" nodeType="afterEffect" presetClass="entr" presetID="2" presetSubtype="8">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750" fill="hold" id="23"/>
                                        <p:tgtEl>
                                          <p:spTgt spid="27"/>
                                        </p:tgtEl>
                                        <p:attrNameLst>
                                          <p:attrName>ppt_x</p:attrName>
                                        </p:attrNameLst>
                                      </p:cBhvr>
                                      <p:tavLst>
                                        <p:tav tm="0">
                                          <p:val>
                                            <p:strVal val="0-#ppt_w/2"/>
                                          </p:val>
                                        </p:tav>
                                        <p:tav tm="100000">
                                          <p:val>
                                            <p:strVal val="#ppt_x"/>
                                          </p:val>
                                        </p:tav>
                                      </p:tavLst>
                                    </p:anim>
                                    <p:anim calcmode="lin" valueType="num">
                                      <p:cBhvr additive="base">
                                        <p:cTn dur="750" fill="hold" id="24"/>
                                        <p:tgtEl>
                                          <p:spTgt spid="2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100"/>
                            </p:stCondLst>
                            <p:childTnLst>
                              <p:par>
                                <p:cTn fill="hold" id="26" nodeType="afterEffect" presetClass="entr" presetID="2" presetSubtype="8">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750" fill="hold" id="28"/>
                                        <p:tgtEl>
                                          <p:spTgt spid="32"/>
                                        </p:tgtEl>
                                        <p:attrNameLst>
                                          <p:attrName>ppt_x</p:attrName>
                                        </p:attrNameLst>
                                      </p:cBhvr>
                                      <p:tavLst>
                                        <p:tav tm="0">
                                          <p:val>
                                            <p:strVal val="0-#ppt_w/2"/>
                                          </p:val>
                                        </p:tav>
                                        <p:tav tm="100000">
                                          <p:val>
                                            <p:strVal val="#ppt_x"/>
                                          </p:val>
                                        </p:tav>
                                      </p:tavLst>
                                    </p:anim>
                                    <p:anim calcmode="lin" valueType="num">
                                      <p:cBhvr additive="base">
                                        <p:cTn dur="750" fill="hold" id="29"/>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857208" y="2585981"/>
            <a:ext cx="3851755" cy="3902087"/>
            <a:chOff x="488908" y="1855076"/>
            <a:chExt cx="4992599" cy="5057839"/>
          </a:xfrm>
        </p:grpSpPr>
        <p:grpSp>
          <p:nvGrpSpPr>
            <p:cNvPr id="13" name="组合 12"/>
            <p:cNvGrpSpPr/>
            <p:nvPr/>
          </p:nvGrpSpPr>
          <p:grpSpPr>
            <a:xfrm>
              <a:off x="1866593" y="2402491"/>
              <a:ext cx="2333285" cy="1968000"/>
              <a:chOff x="2190520" y="1419622"/>
              <a:chExt cx="1749964" cy="1476000"/>
            </a:xfrm>
            <a:effectLst>
              <a:outerShdw algn="tl" blurRad="254000" dir="2700000" dist="63500" rotWithShape="0">
                <a:prstClr val="black">
                  <a:alpha val="30000"/>
                </a:prstClr>
              </a:outerShdw>
            </a:effectLst>
          </p:grpSpPr>
          <p:sp>
            <p:nvSpPr>
              <p:cNvPr id="5" name="矩形 8"/>
              <p:cNvSpPr/>
              <p:nvPr/>
            </p:nvSpPr>
            <p:spPr>
              <a:xfrm>
                <a:off x="2190520" y="1419622"/>
                <a:ext cx="1749964" cy="1476000"/>
              </a:xfrm>
              <a:custGeom>
                <a:rect b="b" l="l" r="r" t="t"/>
                <a:pathLst>
                  <a:path h="1476000" w="1749964">
                    <a:moveTo>
                      <a:pt x="0" y="0"/>
                    </a:moveTo>
                    <a:lnTo>
                      <a:pt x="1749964" y="0"/>
                    </a:lnTo>
                    <a:lnTo>
                      <a:pt x="874982" y="1476000"/>
                    </a:lnTo>
                    <a:close/>
                  </a:path>
                </a:pathLst>
              </a:cu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8" name="KSO_Shape"/>
              <p:cNvSpPr>
                <a:spLocks noChangeAspect="1"/>
              </p:cNvSpPr>
              <p:nvPr/>
            </p:nvSpPr>
            <p:spPr bwMode="auto">
              <a:xfrm>
                <a:off x="2832409" y="1635646"/>
                <a:ext cx="427338" cy="396000"/>
              </a:xfrm>
              <a:custGeom>
                <a:gdLst>
                  <a:gd fmla="*/ 416334317 w 5965" name="T0"/>
                  <a:gd fmla="*/ 75815881 h 5525" name="T1"/>
                  <a:gd fmla="*/ 416538070 w 5965" name="T2"/>
                  <a:gd fmla="*/ 102142015 h 5525" name="T3"/>
                  <a:gd fmla="*/ 412968551 w 5965" name="T4"/>
                  <a:gd fmla="*/ 149998739 h 5525" name="T5"/>
                  <a:gd fmla="*/ 415008322 w 5965" name="T6"/>
                  <a:gd fmla="*/ 163264210 h 5525" name="T7"/>
                  <a:gd fmla="*/ 420413859 w 5965" name="T8"/>
                  <a:gd fmla="*/ 173672291 h 5525" name="T9"/>
                  <a:gd fmla="*/ 424493721 w 5965" name="T10"/>
                  <a:gd fmla="*/ 190712788 h 5525" name="T11"/>
                  <a:gd fmla="*/ 423983698 w 5965" name="T12"/>
                  <a:gd fmla="*/ 209080215 h 5525" name="T13"/>
                  <a:gd fmla="*/ 420107909 w 5965" name="T14"/>
                  <a:gd fmla="*/ 229590285 h 5525" name="T15"/>
                  <a:gd fmla="*/ 413478254 w 5965" name="T16"/>
                  <a:gd fmla="*/ 244691987 h 5525" name="T17"/>
                  <a:gd fmla="*/ 407766767 w 5965" name="T18"/>
                  <a:gd fmla="*/ 249590096 h 5525" name="T19"/>
                  <a:gd fmla="*/ 397465396 w 5965" name="T20"/>
                  <a:gd fmla="*/ 255814496 h 5525" name="T21"/>
                  <a:gd fmla="*/ 392671758 w 5965" name="T22"/>
                  <a:gd fmla="*/ 263977690 h 5525" name="T23"/>
                  <a:gd fmla="*/ 390020087 w 5965" name="T24"/>
                  <a:gd fmla="*/ 284385517 h 5525" name="T25"/>
                  <a:gd fmla="*/ 387878120 w 5965" name="T26"/>
                  <a:gd fmla="*/ 299385614 h 5525" name="T27"/>
                  <a:gd fmla="*/ 380840638 w 5965" name="T28"/>
                  <a:gd fmla="*/ 311222230 h 5525" name="T29"/>
                  <a:gd fmla="*/ 372681234 w 5965" name="T30"/>
                  <a:gd fmla="*/ 324079365 h 5525" name="T31"/>
                  <a:gd fmla="*/ 387878120 w 5965" name="T32"/>
                  <a:gd fmla="*/ 335099630 h 5525" name="T33"/>
                  <a:gd fmla="*/ 404502878 w 5965" name="T34"/>
                  <a:gd fmla="*/ 367242149 h 5525" name="T35"/>
                  <a:gd fmla="*/ 414090473 w 5965" name="T36"/>
                  <a:gd fmla="*/ 377956321 h 5525" name="T37"/>
                  <a:gd fmla="*/ 487932935 w 5965" name="T38"/>
                  <a:gd fmla="*/ 405201051 h 5525" name="T39"/>
                  <a:gd fmla="*/ 557083956 w 5965" name="T40"/>
                  <a:gd fmla="*/ 433568224 h 5525" name="T41"/>
                  <a:gd fmla="*/ 582786287 w 5965" name="T42"/>
                  <a:gd fmla="*/ 444180473 h 5525" name="T43"/>
                  <a:gd fmla="*/ 595535256 w 5965" name="T44"/>
                  <a:gd fmla="*/ 453160019 h 5525" name="T45"/>
                  <a:gd fmla="*/ 604816582 w 5965" name="T46"/>
                  <a:gd fmla="*/ 465710742 h 5525" name="T47"/>
                  <a:gd fmla="*/ 607774521 w 5965" name="T48"/>
                  <a:gd fmla="*/ 515098245 h 5525" name="T49"/>
                  <a:gd fmla="*/ 204073 w 5965" name="T50"/>
                  <a:gd fmla="*/ 563771320 h 5525" name="T51"/>
                  <a:gd fmla="*/ 1427872 w 5965" name="T52"/>
                  <a:gd fmla="*/ 479588397 h 5525" name="T53"/>
                  <a:gd fmla="*/ 6323706 w 5965" name="T54"/>
                  <a:gd fmla="*/ 461017121 h 5525" name="T55"/>
                  <a:gd fmla="*/ 16930707 w 5965" name="T56"/>
                  <a:gd fmla="*/ 449792689 h 5525" name="T57"/>
                  <a:gd fmla="*/ 30495968 w 5965" name="T58"/>
                  <a:gd fmla="*/ 441629494 h 5525" name="T59"/>
                  <a:gd fmla="*/ 67621272 w 5965" name="T60"/>
                  <a:gd fmla="*/ 427751840 h 5525" name="T61"/>
                  <a:gd fmla="*/ 156558744 w 5965" name="T62"/>
                  <a:gd fmla="*/ 389895181 h 5525" name="T63"/>
                  <a:gd fmla="*/ 196336039 w 5965" name="T64"/>
                  <a:gd fmla="*/ 376425862 h 5525" name="T65"/>
                  <a:gd fmla="*/ 207555259 w 5965" name="T66"/>
                  <a:gd fmla="*/ 361425765 h 5525" name="T67"/>
                  <a:gd fmla="*/ 232951320 w 5965" name="T68"/>
                  <a:gd fmla="*/ 332038392 h 5525" name="T69"/>
                  <a:gd fmla="*/ 227545783 w 5965" name="T70"/>
                  <a:gd fmla="*/ 319283501 h 5525" name="T71"/>
                  <a:gd fmla="*/ 219284183 w 5965" name="T72"/>
                  <a:gd fmla="*/ 309487603 h 5525" name="T73"/>
                  <a:gd fmla="*/ 211634801 w 5965" name="T74"/>
                  <a:gd fmla="*/ 254079869 h 5525" name="T75"/>
                  <a:gd fmla="*/ 201435626 w 5965" name="T76"/>
                  <a:gd fmla="*/ 252038830 h 5525" name="T77"/>
                  <a:gd fmla="*/ 194602217 w 5965" name="T78"/>
                  <a:gd fmla="*/ 247549057 h 5525" name="T79"/>
                  <a:gd fmla="*/ 188584461 w 5965" name="T80"/>
                  <a:gd fmla="*/ 236324625 h 5525" name="T81"/>
                  <a:gd fmla="*/ 183484873 w 5965" name="T82"/>
                  <a:gd fmla="*/ 214284096 h 5525" name="T83"/>
                  <a:gd fmla="*/ 180731007 w 5965" name="T84"/>
                  <a:gd fmla="*/ 182651837 h 5525" name="T85"/>
                  <a:gd fmla="*/ 183484873 w 5965" name="T86"/>
                  <a:gd fmla="*/ 173978383 h 5525" name="T87"/>
                  <a:gd fmla="*/ 188380388 w 5965" name="T88"/>
                  <a:gd fmla="*/ 161325415 h 5525" name="T89"/>
                  <a:gd fmla="*/ 186442494 w 5965" name="T90"/>
                  <a:gd fmla="*/ 146325318 h 5525" name="T91"/>
                  <a:gd fmla="*/ 182158878 w 5965" name="T92"/>
                  <a:gd fmla="*/ 105101329 h 5525" name="T93"/>
                  <a:gd fmla="*/ 185728718 w 5965" name="T94"/>
                  <a:gd fmla="*/ 72550475 h 5525" name="T95"/>
                  <a:gd fmla="*/ 195927893 w 5965" name="T96"/>
                  <a:gd fmla="*/ 47856724 h 5525" name="T97"/>
                  <a:gd fmla="*/ 211736678 w 5965" name="T98"/>
                  <a:gd fmla="*/ 30203724 h 5525" name="T99"/>
                  <a:gd fmla="*/ 231931275 w 5965" name="T100"/>
                  <a:gd fmla="*/ 18979291 h 5525" name="T101"/>
                  <a:gd fmla="*/ 260693422 w 5965" name="T102"/>
                  <a:gd fmla="*/ 8367362 h 5525" name="T103"/>
                  <a:gd fmla="*/ 283845639 w 5965" name="T104"/>
                  <a:gd fmla="*/ 2346811 h 5525" name="T105"/>
                  <a:gd fmla="*/ 309547969 w 5965" name="T106"/>
                  <a:gd fmla="*/ 0 h 5525" name="T107"/>
                  <a:gd fmla="*/ 336575975 w 5965" name="T108"/>
                  <a:gd fmla="*/ 3469254 h 5525" name="T109"/>
                  <a:gd fmla="*/ 364114003 w 5965" name="T110"/>
                  <a:gd fmla="*/ 15305870 h 5525" name="T111"/>
                  <a:gd fmla="*/ 399199536 w 5965" name="T112"/>
                  <a:gd fmla="*/ 32550854 h 5525" name="T113"/>
                  <a:gd fmla="*/ 407256744 w 5965" name="T114"/>
                  <a:gd fmla="*/ 44081378 h 552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525" w="596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grpSp>
        <p:grpSp>
          <p:nvGrpSpPr>
            <p:cNvPr id="2" name="组合 1"/>
            <p:cNvGrpSpPr/>
            <p:nvPr/>
          </p:nvGrpSpPr>
          <p:grpSpPr>
            <a:xfrm>
              <a:off x="3148222" y="2402491"/>
              <a:ext cx="2333285" cy="1968000"/>
              <a:chOff x="3151742" y="1419622"/>
              <a:chExt cx="1749964" cy="1476000"/>
            </a:xfrm>
            <a:effectLst>
              <a:outerShdw algn="tl" blurRad="254000" dir="2700000" dist="63500" rotWithShape="0">
                <a:prstClr val="black">
                  <a:alpha val="30000"/>
                </a:prstClr>
              </a:outerShdw>
            </a:effectLst>
          </p:grpSpPr>
          <p:sp>
            <p:nvSpPr>
              <p:cNvPr id="3" name="等腰三角形 2"/>
              <p:cNvSpPr/>
              <p:nvPr/>
            </p:nvSpPr>
            <p:spPr>
              <a:xfrm>
                <a:off x="3151742" y="1419622"/>
                <a:ext cx="1749964" cy="1476000"/>
              </a:xfrm>
              <a:prstGeom prst="triangl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9" name="KSO_Shape"/>
              <p:cNvSpPr>
                <a:spLocks noChangeAspect="1"/>
              </p:cNvSpPr>
              <p:nvPr/>
            </p:nvSpPr>
            <p:spPr bwMode="auto">
              <a:xfrm>
                <a:off x="3848639" y="2103742"/>
                <a:ext cx="356191" cy="396000"/>
              </a:xfrm>
              <a:custGeom>
                <a:gdLst>
                  <a:gd fmla="*/ 1511663 w 2946" name="T0"/>
                  <a:gd fmla="*/ 216114 h 3274" name="T1"/>
                  <a:gd fmla="*/ 1558387 w 2946" name="T2"/>
                  <a:gd fmla="*/ 72038 h 3274" name="T3"/>
                  <a:gd fmla="*/ 1619403 w 2946" name="T4"/>
                  <a:gd fmla="*/ 168822 h 3274" name="T5"/>
                  <a:gd fmla="*/ 141821 w 2946" name="T6"/>
                  <a:gd fmla="*/ 72038 h 3274" name="T7"/>
                  <a:gd fmla="*/ 647541 w 2946" name="T8"/>
                  <a:gd fmla="*/ 0 h 3274" name="T9"/>
                  <a:gd fmla="*/ 974060 w 2946" name="T10"/>
                  <a:gd fmla="*/ 72038 h 3274" name="T11"/>
                  <a:gd fmla="*/ 1477582 w 2946" name="T12"/>
                  <a:gd fmla="*/ 216114 h 3274" name="T13"/>
                  <a:gd fmla="*/ 141821 w 2946" name="T14"/>
                  <a:gd fmla="*/ 72038 h 3274" name="T15"/>
                  <a:gd fmla="*/ 0 w 2946" name="T16"/>
                  <a:gd fmla="*/ 112731 h 3274" name="T17"/>
                  <a:gd fmla="*/ 107740 w 2946" name="T18"/>
                  <a:gd fmla="*/ 72038 h 3274" name="T19"/>
                  <a:gd fmla="*/ 51671 w 2946" name="T20"/>
                  <a:gd fmla="*/ 216114 h 3274" name="T21"/>
                  <a:gd fmla="*/ 1441851 w 2946" name="T22"/>
                  <a:gd fmla="*/ 285952 h 3274" name="T23"/>
                  <a:gd fmla="*/ 179750 w 2946" name="T24"/>
                  <a:gd fmla="*/ 1298331 h 3274" name="T25"/>
                  <a:gd fmla="*/ 1441851 w 2946" name="T26"/>
                  <a:gd fmla="*/ 285952 h 3274" name="T27"/>
                  <a:gd fmla="*/ 1190091 w 2946" name="T28"/>
                  <a:gd fmla="*/ 1118512 h 3274" name="T29"/>
                  <a:gd fmla="*/ 937781 w 2946" name="T30"/>
                  <a:gd fmla="*/ 1046474 h 3274" name="T31"/>
                  <a:gd fmla="*/ 937781 w 2946" name="T32"/>
                  <a:gd fmla="*/ 974436 h 3274" name="T33"/>
                  <a:gd fmla="*/ 1334111 w 2946" name="T34"/>
                  <a:gd fmla="*/ 900199 h 3274" name="T35"/>
                  <a:gd fmla="*/ 937781 w 2946" name="T36"/>
                  <a:gd fmla="*/ 974436 h 3274" name="T37"/>
                  <a:gd fmla="*/ 1334111 w 2946" name="T38"/>
                  <a:gd fmla="*/ 792417 h 3274" name="T39"/>
                  <a:gd fmla="*/ 937781 w 2946" name="T40"/>
                  <a:gd fmla="*/ 722578 h 3274" name="T41"/>
                  <a:gd fmla="*/ 554093 w 2946" name="T42"/>
                  <a:gd fmla="*/ 1181751 h 3274" name="T43"/>
                  <a:gd fmla="*/ 507919 w 2946" name="T44"/>
                  <a:gd fmla="*/ 972236 h 3274" name="T45"/>
                  <a:gd fmla="*/ 301233 w 2946" name="T46"/>
                  <a:gd fmla="*/ 928244 h 3274" name="T47"/>
                  <a:gd fmla="*/ 863572 w 2946" name="T48"/>
                  <a:gd fmla="*/ 900199 h 3274" name="T49"/>
                  <a:gd fmla="*/ 575531 w 2946" name="T50"/>
                  <a:gd fmla="*/ 900199 h 3274" name="T51"/>
                  <a:gd fmla="*/ 287491 w 2946" name="T52"/>
                  <a:gd fmla="*/ 506465 h 3274" name="T53"/>
                  <a:gd fmla="*/ 863572 w 2946" name="T54"/>
                  <a:gd fmla="*/ 393734 h 3274" name="T55"/>
                  <a:gd fmla="*/ 287491 w 2946" name="T56"/>
                  <a:gd fmla="*/ 506465 h 3274" name="T57"/>
                  <a:gd fmla="*/ 109939 w 2946" name="T58"/>
                  <a:gd fmla="*/ 1476502 h 3274" name="T59"/>
                  <a:gd fmla="*/ 1551790 w 2946" name="T60"/>
                  <a:gd fmla="*/ 1368170 h 3274" name="T61"/>
                  <a:gd fmla="*/ 694815 w 2946" name="T62"/>
                  <a:gd fmla="*/ 1519394 h 3274" name="T63"/>
                  <a:gd fmla="*/ 357302 w 2946" name="T64"/>
                  <a:gd fmla="*/ 1800397 h 3274" name="T65"/>
                  <a:gd fmla="*/ 694815 w 2946" name="T66"/>
                  <a:gd fmla="*/ 1519394 h 3274" name="T67"/>
                  <a:gd fmla="*/ 1088397 w 2946" name="T68"/>
                  <a:gd fmla="*/ 1800397 h 3274" name="T69"/>
                  <a:gd fmla="*/ 1088397 w 2946" name="T70"/>
                  <a:gd fmla="*/ 1519394 h 32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273" w="2946">
                    <a:moveTo>
                      <a:pt x="2831" y="393"/>
                    </a:moveTo>
                    <a:cubicBezTo>
                      <a:pt x="2750" y="393"/>
                      <a:pt x="2750" y="393"/>
                      <a:pt x="2750" y="393"/>
                    </a:cubicBezTo>
                    <a:cubicBezTo>
                      <a:pt x="2754" y="131"/>
                      <a:pt x="2754" y="131"/>
                      <a:pt x="2754" y="131"/>
                    </a:cubicBezTo>
                    <a:cubicBezTo>
                      <a:pt x="2835" y="131"/>
                      <a:pt x="2835" y="131"/>
                      <a:pt x="2835" y="131"/>
                    </a:cubicBezTo>
                    <a:cubicBezTo>
                      <a:pt x="2946" y="205"/>
                      <a:pt x="2946" y="205"/>
                      <a:pt x="2946" y="205"/>
                    </a:cubicBezTo>
                    <a:cubicBezTo>
                      <a:pt x="2946" y="307"/>
                      <a:pt x="2946" y="307"/>
                      <a:pt x="2946" y="307"/>
                    </a:cubicBezTo>
                    <a:lnTo>
                      <a:pt x="2831" y="393"/>
                    </a:lnTo>
                    <a:close/>
                    <a:moveTo>
                      <a:pt x="258" y="131"/>
                    </a:moveTo>
                    <a:cubicBezTo>
                      <a:pt x="1178" y="131"/>
                      <a:pt x="1178" y="131"/>
                      <a:pt x="1178" y="131"/>
                    </a:cubicBezTo>
                    <a:cubicBezTo>
                      <a:pt x="1178" y="0"/>
                      <a:pt x="1178" y="0"/>
                      <a:pt x="1178" y="0"/>
                    </a:cubicBezTo>
                    <a:cubicBezTo>
                      <a:pt x="1772" y="0"/>
                      <a:pt x="1772" y="0"/>
                      <a:pt x="1772" y="0"/>
                    </a:cubicBezTo>
                    <a:cubicBezTo>
                      <a:pt x="1772" y="131"/>
                      <a:pt x="1772" y="131"/>
                      <a:pt x="1772" y="131"/>
                    </a:cubicBezTo>
                    <a:cubicBezTo>
                      <a:pt x="2688" y="131"/>
                      <a:pt x="2688" y="131"/>
                      <a:pt x="2688" y="131"/>
                    </a:cubicBezTo>
                    <a:cubicBezTo>
                      <a:pt x="2688" y="393"/>
                      <a:pt x="2688" y="393"/>
                      <a:pt x="2688" y="393"/>
                    </a:cubicBezTo>
                    <a:cubicBezTo>
                      <a:pt x="258" y="393"/>
                      <a:pt x="258" y="393"/>
                      <a:pt x="258" y="393"/>
                    </a:cubicBezTo>
                    <a:lnTo>
                      <a:pt x="258" y="131"/>
                    </a:lnTo>
                    <a:close/>
                    <a:moveTo>
                      <a:pt x="0" y="307"/>
                    </a:moveTo>
                    <a:cubicBezTo>
                      <a:pt x="0" y="205"/>
                      <a:pt x="0" y="205"/>
                      <a:pt x="0" y="205"/>
                    </a:cubicBezTo>
                    <a:cubicBezTo>
                      <a:pt x="94" y="131"/>
                      <a:pt x="94" y="131"/>
                      <a:pt x="94" y="131"/>
                    </a:cubicBezTo>
                    <a:cubicBezTo>
                      <a:pt x="196" y="131"/>
                      <a:pt x="196" y="131"/>
                      <a:pt x="196" y="131"/>
                    </a:cubicBezTo>
                    <a:cubicBezTo>
                      <a:pt x="196" y="393"/>
                      <a:pt x="196" y="393"/>
                      <a:pt x="196" y="393"/>
                    </a:cubicBezTo>
                    <a:cubicBezTo>
                      <a:pt x="94" y="393"/>
                      <a:pt x="94" y="393"/>
                      <a:pt x="94" y="393"/>
                    </a:cubicBezTo>
                    <a:lnTo>
                      <a:pt x="0" y="307"/>
                    </a:lnTo>
                    <a:close/>
                    <a:moveTo>
                      <a:pt x="2623" y="520"/>
                    </a:moveTo>
                    <a:cubicBezTo>
                      <a:pt x="2623" y="2361"/>
                      <a:pt x="2623" y="2361"/>
                      <a:pt x="2623" y="2361"/>
                    </a:cubicBezTo>
                    <a:cubicBezTo>
                      <a:pt x="327" y="2361"/>
                      <a:pt x="327" y="2361"/>
                      <a:pt x="327" y="2361"/>
                    </a:cubicBezTo>
                    <a:cubicBezTo>
                      <a:pt x="327" y="520"/>
                      <a:pt x="327" y="520"/>
                      <a:pt x="327" y="520"/>
                    </a:cubicBezTo>
                    <a:lnTo>
                      <a:pt x="2623" y="520"/>
                    </a:lnTo>
                    <a:close/>
                    <a:moveTo>
                      <a:pt x="1706" y="2034"/>
                    </a:moveTo>
                    <a:cubicBezTo>
                      <a:pt x="2165" y="2034"/>
                      <a:pt x="2165" y="2034"/>
                      <a:pt x="2165" y="2034"/>
                    </a:cubicBezTo>
                    <a:cubicBezTo>
                      <a:pt x="2165" y="1903"/>
                      <a:pt x="2165" y="1903"/>
                      <a:pt x="2165" y="1903"/>
                    </a:cubicBezTo>
                    <a:cubicBezTo>
                      <a:pt x="1706" y="1903"/>
                      <a:pt x="1706" y="1903"/>
                      <a:pt x="1706" y="1903"/>
                    </a:cubicBezTo>
                    <a:lnTo>
                      <a:pt x="1706" y="2034"/>
                    </a:lnTo>
                    <a:close/>
                    <a:moveTo>
                      <a:pt x="1706" y="1772"/>
                    </a:moveTo>
                    <a:cubicBezTo>
                      <a:pt x="2427" y="1772"/>
                      <a:pt x="2427" y="1772"/>
                      <a:pt x="2427" y="1772"/>
                    </a:cubicBezTo>
                    <a:cubicBezTo>
                      <a:pt x="2427" y="1637"/>
                      <a:pt x="2427" y="1637"/>
                      <a:pt x="2427" y="1637"/>
                    </a:cubicBezTo>
                    <a:cubicBezTo>
                      <a:pt x="1706" y="1637"/>
                      <a:pt x="1706" y="1637"/>
                      <a:pt x="1706" y="1637"/>
                    </a:cubicBezTo>
                    <a:lnTo>
                      <a:pt x="1706" y="1772"/>
                    </a:lnTo>
                    <a:close/>
                    <a:moveTo>
                      <a:pt x="1706" y="1441"/>
                    </a:moveTo>
                    <a:cubicBezTo>
                      <a:pt x="2427" y="1441"/>
                      <a:pt x="2427" y="1441"/>
                      <a:pt x="2427" y="1441"/>
                    </a:cubicBezTo>
                    <a:cubicBezTo>
                      <a:pt x="2427" y="1314"/>
                      <a:pt x="2427" y="1314"/>
                      <a:pt x="2427" y="1314"/>
                    </a:cubicBezTo>
                    <a:cubicBezTo>
                      <a:pt x="1706" y="1314"/>
                      <a:pt x="1706" y="1314"/>
                      <a:pt x="1706" y="1314"/>
                    </a:cubicBezTo>
                    <a:lnTo>
                      <a:pt x="1706" y="1441"/>
                    </a:lnTo>
                    <a:close/>
                    <a:moveTo>
                      <a:pt x="1008" y="2149"/>
                    </a:moveTo>
                    <a:cubicBezTo>
                      <a:pt x="1245" y="2149"/>
                      <a:pt x="1440" y="1998"/>
                      <a:pt x="1466" y="1768"/>
                    </a:cubicBezTo>
                    <a:cubicBezTo>
                      <a:pt x="924" y="1768"/>
                      <a:pt x="924" y="1768"/>
                      <a:pt x="924" y="1768"/>
                    </a:cubicBezTo>
                    <a:cubicBezTo>
                      <a:pt x="924" y="1231"/>
                      <a:pt x="924" y="1231"/>
                      <a:pt x="924" y="1231"/>
                    </a:cubicBezTo>
                    <a:cubicBezTo>
                      <a:pt x="694" y="1256"/>
                      <a:pt x="548" y="1451"/>
                      <a:pt x="548" y="1688"/>
                    </a:cubicBezTo>
                    <a:cubicBezTo>
                      <a:pt x="548" y="1943"/>
                      <a:pt x="754" y="2149"/>
                      <a:pt x="1008" y="2149"/>
                    </a:cubicBezTo>
                    <a:close/>
                    <a:moveTo>
                      <a:pt x="1571" y="1637"/>
                    </a:moveTo>
                    <a:cubicBezTo>
                      <a:pt x="1571" y="1637"/>
                      <a:pt x="1559" y="1126"/>
                      <a:pt x="1047" y="1126"/>
                    </a:cubicBezTo>
                    <a:cubicBezTo>
                      <a:pt x="1047" y="1637"/>
                      <a:pt x="1047" y="1637"/>
                      <a:pt x="1047" y="1637"/>
                    </a:cubicBezTo>
                    <a:lnTo>
                      <a:pt x="1571" y="1637"/>
                    </a:lnTo>
                    <a:close/>
                    <a:moveTo>
                      <a:pt x="523" y="921"/>
                    </a:moveTo>
                    <a:cubicBezTo>
                      <a:pt x="1571" y="921"/>
                      <a:pt x="1571" y="921"/>
                      <a:pt x="1571" y="921"/>
                    </a:cubicBezTo>
                    <a:cubicBezTo>
                      <a:pt x="1571" y="716"/>
                      <a:pt x="1571" y="716"/>
                      <a:pt x="1571" y="716"/>
                    </a:cubicBezTo>
                    <a:cubicBezTo>
                      <a:pt x="523" y="716"/>
                      <a:pt x="523" y="716"/>
                      <a:pt x="523" y="716"/>
                    </a:cubicBezTo>
                    <a:lnTo>
                      <a:pt x="523" y="921"/>
                    </a:lnTo>
                    <a:close/>
                    <a:moveTo>
                      <a:pt x="2823" y="2685"/>
                    </a:moveTo>
                    <a:cubicBezTo>
                      <a:pt x="200" y="2685"/>
                      <a:pt x="200" y="2685"/>
                      <a:pt x="200" y="2685"/>
                    </a:cubicBezTo>
                    <a:cubicBezTo>
                      <a:pt x="200" y="2488"/>
                      <a:pt x="200" y="2488"/>
                      <a:pt x="200" y="2488"/>
                    </a:cubicBezTo>
                    <a:cubicBezTo>
                      <a:pt x="2823" y="2488"/>
                      <a:pt x="2823" y="2488"/>
                      <a:pt x="2823" y="2488"/>
                    </a:cubicBezTo>
                    <a:lnTo>
                      <a:pt x="2823" y="2685"/>
                    </a:lnTo>
                    <a:close/>
                    <a:moveTo>
                      <a:pt x="1264" y="2763"/>
                    </a:moveTo>
                    <a:cubicBezTo>
                      <a:pt x="957" y="3274"/>
                      <a:pt x="957" y="3274"/>
                      <a:pt x="957" y="3274"/>
                    </a:cubicBezTo>
                    <a:cubicBezTo>
                      <a:pt x="650" y="3274"/>
                      <a:pt x="650" y="3274"/>
                      <a:pt x="650" y="3274"/>
                    </a:cubicBezTo>
                    <a:cubicBezTo>
                      <a:pt x="957" y="2763"/>
                      <a:pt x="957" y="2763"/>
                      <a:pt x="957" y="2763"/>
                    </a:cubicBezTo>
                    <a:lnTo>
                      <a:pt x="1264" y="2763"/>
                    </a:lnTo>
                    <a:close/>
                    <a:moveTo>
                      <a:pt x="2287" y="3274"/>
                    </a:moveTo>
                    <a:cubicBezTo>
                      <a:pt x="1980" y="3274"/>
                      <a:pt x="1980" y="3274"/>
                      <a:pt x="1980" y="3274"/>
                    </a:cubicBezTo>
                    <a:cubicBezTo>
                      <a:pt x="1673" y="2763"/>
                      <a:pt x="1673" y="2763"/>
                      <a:pt x="1673" y="2763"/>
                    </a:cubicBezTo>
                    <a:cubicBezTo>
                      <a:pt x="1980" y="2763"/>
                      <a:pt x="1980" y="2763"/>
                      <a:pt x="1980" y="2763"/>
                    </a:cubicBezTo>
                    <a:lnTo>
                      <a:pt x="2287" y="3274"/>
                    </a:lnTo>
                    <a:close/>
                  </a:path>
                </a:pathLst>
              </a:custGeom>
              <a:solidFill>
                <a:schemeClr val="bg1"/>
              </a:solidFill>
              <a:ln>
                <a:noFill/>
              </a:ln>
              <a:extLst/>
            </p:spPr>
            <p:txBody>
              <a:bodyPr anchor="ctr"/>
              <a:lstStyle/>
              <a:p>
                <a:pPr eaLnBrk="0" fontAlgn="base" hangingPunct="0">
                  <a:lnSpc>
                    <a:spcPct val="130000"/>
                  </a:lnSpc>
                  <a:spcBef>
                    <a:spcPct val="0"/>
                  </a:spcBef>
                  <a:spcAft>
                    <a:spcPct val="0"/>
                  </a:spcAft>
                </a:pPr>
                <a:endParaRPr altLang="en-US" lang="zh-CN" sz="2400">
                  <a:latin charset="-122" panose="02010601030101010101" pitchFamily="2" typeface="方正黑体简体"/>
                  <a:ea charset="-122" panose="02010601030101010101" pitchFamily="2" typeface="方正黑体简体"/>
                  <a:cs typeface="+mn-ea"/>
                  <a:sym typeface="+mn-lt"/>
                </a:endParaRPr>
              </a:p>
            </p:txBody>
          </p:sp>
        </p:grpSp>
        <p:grpSp>
          <p:nvGrpSpPr>
            <p:cNvPr id="7" name="组合 6"/>
            <p:cNvGrpSpPr/>
            <p:nvPr/>
          </p:nvGrpSpPr>
          <p:grpSpPr>
            <a:xfrm>
              <a:off x="3148222" y="4466939"/>
              <a:ext cx="2333285" cy="1968000"/>
              <a:chOff x="3151742" y="2967958"/>
              <a:chExt cx="1749964" cy="1476000"/>
            </a:xfrm>
            <a:effectLst>
              <a:outerShdw algn="tl" blurRad="254000" dir="2700000" dist="63500" rotWithShape="0">
                <a:prstClr val="black">
                  <a:alpha val="30000"/>
                </a:prstClr>
              </a:outerShdw>
            </a:effectLst>
          </p:grpSpPr>
          <p:sp>
            <p:nvSpPr>
              <p:cNvPr id="6" name="矩形 8"/>
              <p:cNvSpPr/>
              <p:nvPr/>
            </p:nvSpPr>
            <p:spPr>
              <a:xfrm>
                <a:off x="3151742" y="2967958"/>
                <a:ext cx="1749964" cy="1476000"/>
              </a:xfrm>
              <a:custGeom>
                <a:rect b="b" l="l" r="r" t="t"/>
                <a:pathLst>
                  <a:path h="1476000" w="1749964">
                    <a:moveTo>
                      <a:pt x="0" y="0"/>
                    </a:moveTo>
                    <a:lnTo>
                      <a:pt x="1749964" y="0"/>
                    </a:lnTo>
                    <a:lnTo>
                      <a:pt x="874982" y="1476000"/>
                    </a:lnTo>
                    <a:close/>
                  </a:path>
                </a:pathLst>
              </a:custGeom>
              <a:solidFill>
                <a:srgbClr val="4B5E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10" name="KSO_Shape"/>
              <p:cNvSpPr>
                <a:spLocks noChangeAspect="1"/>
              </p:cNvSpPr>
              <p:nvPr/>
            </p:nvSpPr>
            <p:spPr bwMode="auto">
              <a:xfrm>
                <a:off x="3808342" y="3219822"/>
                <a:ext cx="436764" cy="396000"/>
              </a:xfrm>
              <a:custGeom>
                <a:gdLst>
                  <a:gd fmla="*/ 489274 w 2228850" name="T0"/>
                  <a:gd fmla="*/ 1171178 h 2019300" name="T1"/>
                  <a:gd fmla="*/ 683136 w 2228850" name="T2"/>
                  <a:gd fmla="*/ 1519238 h 2019300" name="T3"/>
                  <a:gd fmla="*/ 1056587 w 2228850" name="T4"/>
                  <a:gd fmla="*/ 1377950 h 2019300" name="T5"/>
                  <a:gd fmla="*/ 970559 w 2228850" name="T6"/>
                  <a:gd fmla="*/ 988219 h 2019300" name="T7"/>
                  <a:gd fmla="*/ 1033990 w 2228850" name="T8"/>
                  <a:gd fmla="*/ 962025 h 2019300" name="T9"/>
                  <a:gd fmla="*/ 1091871 w 2228850" name="T10"/>
                  <a:gd fmla="*/ 1437085 h 2019300" name="T11"/>
                  <a:gd fmla="*/ 629616 w 2228850" name="T12"/>
                  <a:gd fmla="*/ 1562498 h 2019300" name="T13"/>
                  <a:gd fmla="*/ 438529 w 2228850" name="T14"/>
                  <a:gd fmla="*/ 1123950 h 2019300" name="T15"/>
                  <a:gd fmla="*/ 761603 w 2228850" name="T16"/>
                  <a:gd fmla="*/ 832840 h 2019300" name="T17"/>
                  <a:gd fmla="*/ 421481 w 2228850" name="T18"/>
                  <a:gd fmla="*/ 1071482 h 2019300" name="T19"/>
                  <a:gd fmla="*/ 410369 w 2228850" name="T20"/>
                  <a:gd fmla="*/ 1364523 h 2019300" name="T21"/>
                  <a:gd fmla="*/ 723503 w 2228850" name="T22"/>
                  <a:gd fmla="*/ 1626196 h 2019300" name="T23"/>
                  <a:gd fmla="*/ 1080294 w 2228850" name="T24"/>
                  <a:gd fmla="*/ 1505088 h 2019300" name="T25"/>
                  <a:gd fmla="*/ 1187053 w 2228850" name="T26"/>
                  <a:gd fmla="*/ 1194972 h 2019300" name="T27"/>
                  <a:gd fmla="*/ 939403 w 2228850" name="T28"/>
                  <a:gd fmla="*/ 861826 h 2019300" name="T29"/>
                  <a:gd fmla="*/ 989013 w 2228850" name="T30"/>
                  <a:gd fmla="*/ 477060 h 2019300" name="T31"/>
                  <a:gd fmla="*/ 1144985 w 2228850" name="T32"/>
                  <a:gd fmla="*/ 702599 h 2019300" name="T33"/>
                  <a:gd fmla="*/ 1411685 w 2228850" name="T34"/>
                  <a:gd fmla="*/ 749454 h 2019300" name="T35"/>
                  <a:gd fmla="*/ 1373188 w 2228850" name="T36"/>
                  <a:gd fmla="*/ 975390 h 2019300" name="T37"/>
                  <a:gd fmla="*/ 1560116 w 2228850" name="T38"/>
                  <a:gd fmla="*/ 1219194 h 2019300" name="T39"/>
                  <a:gd fmla="*/ 1448991 w 2228850" name="T40"/>
                  <a:gd fmla="*/ 1425673 h 2019300" name="T41"/>
                  <a:gd fmla="*/ 1267222 w 2228850" name="T42"/>
                  <a:gd fmla="*/ 1667095 h 2019300" name="T43"/>
                  <a:gd fmla="*/ 1175544 w 2228850" name="T44"/>
                  <a:gd fmla="*/ 1906134 h 2019300" name="T45"/>
                  <a:gd fmla="*/ 894953 w 2228850" name="T46"/>
                  <a:gd fmla="*/ 1860470 h 2019300" name="T47"/>
                  <a:gd fmla="*/ 731044 w 2228850" name="T48"/>
                  <a:gd fmla="*/ 2017315 h 2019300" name="T49"/>
                  <a:gd fmla="*/ 570309 w 2228850" name="T50"/>
                  <a:gd fmla="*/ 1831881 h 2019300" name="T51"/>
                  <a:gd fmla="*/ 246459 w 2228850" name="T52"/>
                  <a:gd fmla="*/ 1787805 h 2019300" name="T53"/>
                  <a:gd fmla="*/ 203994 w 2228850" name="T54"/>
                  <a:gd fmla="*/ 1546781 h 2019300" name="T55"/>
                  <a:gd fmla="*/ 137715 w 2228850" name="T56"/>
                  <a:gd fmla="*/ 1259695 h 2019300" name="T57"/>
                  <a:gd fmla="*/ 29369 w 2228850" name="T58"/>
                  <a:gd fmla="*/ 1034157 h 2019300" name="T59"/>
                  <a:gd fmla="*/ 249634 w 2228850" name="T60"/>
                  <a:gd fmla="*/ 888430 h 2019300" name="T61"/>
                  <a:gd fmla="*/ 288925 w 2228850" name="T62"/>
                  <a:gd fmla="*/ 622390 h 2019300" name="T63"/>
                  <a:gd fmla="*/ 517128 w 2228850" name="T64"/>
                  <a:gd fmla="*/ 653759 h 2019300" name="T65"/>
                  <a:gd fmla="*/ 775097 w 2228850" name="T66"/>
                  <a:gd fmla="*/ 462766 h 2019300" name="T67"/>
                  <a:gd fmla="*/ 1636253 w 2228850" name="T68"/>
                  <a:gd fmla="*/ 339029 h 2019300" name="T69"/>
                  <a:gd fmla="*/ 1653303 w 2228850" name="T70"/>
                  <a:gd fmla="*/ 573804 h 2019300" name="T71"/>
                  <a:gd fmla="*/ 1888031 w 2228850" name="T72"/>
                  <a:gd fmla="*/ 591283 h 2019300" name="T73"/>
                  <a:gd fmla="*/ 1938387 w 2228850" name="T74"/>
                  <a:gd fmla="*/ 361275 h 2019300" name="T75"/>
                  <a:gd fmla="*/ 1832918 w 2228850" name="T76"/>
                  <a:gd fmla="*/ 242894 h 2019300" name="T77"/>
                  <a:gd fmla="*/ 1989536 w 2228850" name="T78"/>
                  <a:gd fmla="*/ 468135 h 2019300" name="T79"/>
                  <a:gd fmla="*/ 1791285 w 2228850" name="T80"/>
                  <a:gd fmla="*/ 656829 h 2019300" name="T81"/>
                  <a:gd fmla="*/ 1574399 w 2228850" name="T82"/>
                  <a:gd fmla="*/ 489587 h 2019300" name="T83"/>
                  <a:gd fmla="*/ 1708020 w 2228850" name="T84"/>
                  <a:gd fmla="*/ 248853 h 2019300" name="T85"/>
                  <a:gd fmla="*/ 1575304 w 2228850" name="T86"/>
                  <a:gd fmla="*/ 344885 h 2019300" name="T87"/>
                  <a:gd fmla="*/ 1650744 w 2228850" name="T88"/>
                  <a:gd fmla="*/ 635794 h 2019300" name="T89"/>
                  <a:gd fmla="*/ 1949723 w 2228850" name="T90"/>
                  <a:gd fmla="*/ 603250 h 2019300" name="T91"/>
                  <a:gd fmla="*/ 1960841 w 2228850" name="T92"/>
                  <a:gd fmla="*/ 303213 h 2019300" name="T93"/>
                  <a:gd fmla="*/ 1737698 w 2228850" name="T94"/>
                  <a:gd fmla="*/ 39687 h 2019300" name="T95"/>
                  <a:gd fmla="*/ 1949326 w 2228850" name="T96"/>
                  <a:gd fmla="*/ 34131 h 2019300" name="T97"/>
                  <a:gd fmla="*/ 2021193 w 2228850" name="T98"/>
                  <a:gd fmla="*/ 167481 h 2019300" name="T99"/>
                  <a:gd fmla="*/ 2207807 w 2228850" name="T100"/>
                  <a:gd fmla="*/ 295275 h 2019300" name="T101"/>
                  <a:gd fmla="*/ 2145072 w 2228850" name="T102"/>
                  <a:gd fmla="*/ 494904 h 2019300" name="T103"/>
                  <a:gd fmla="*/ 2146661 w 2228850" name="T104"/>
                  <a:gd fmla="*/ 713979 h 2019300" name="T105"/>
                  <a:gd fmla="*/ 1938606 w 2228850" name="T106"/>
                  <a:gd fmla="*/ 781447 h 2019300" name="T107"/>
                  <a:gd fmla="*/ 1834182 w 2228850" name="T108"/>
                  <a:gd fmla="*/ 887413 h 2019300" name="T109"/>
                  <a:gd fmla="*/ 1618186 w 2228850" name="T110"/>
                  <a:gd fmla="*/ 854076 h 2019300" name="T111"/>
                  <a:gd fmla="*/ 1542349 w 2228850" name="T112"/>
                  <a:gd fmla="*/ 733822 h 2019300" name="T113"/>
                  <a:gd fmla="*/ 1362882 w 2228850" name="T114"/>
                  <a:gd fmla="*/ 615157 h 2019300" name="T115"/>
                  <a:gd fmla="*/ 1414895 w 2228850" name="T116"/>
                  <a:gd fmla="*/ 452835 h 2019300" name="T117"/>
                  <a:gd fmla="*/ 1395837 w 2228850" name="T118"/>
                  <a:gd fmla="*/ 209947 h 2019300" name="T119"/>
                  <a:gd fmla="*/ 1619377 w 2228850" name="T120"/>
                  <a:gd fmla="*/ 118269 h 2019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9300" w="222885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a:extLst/>
            </p:spPr>
            <p:txBody>
              <a:bodyPr anchor="ctr"/>
              <a:lstStyle/>
              <a:p>
                <a:pPr eaLnBrk="0" fontAlgn="base" hangingPunct="0">
                  <a:lnSpc>
                    <a:spcPct val="130000"/>
                  </a:lnSpc>
                  <a:spcBef>
                    <a:spcPct val="0"/>
                  </a:spcBef>
                  <a:spcAft>
                    <a:spcPct val="0"/>
                  </a:spcAft>
                </a:pPr>
                <a:endParaRPr altLang="en-US" lang="zh-CN" sz="2400">
                  <a:latin charset="-122" panose="02010601030101010101" pitchFamily="2" typeface="方正黑体简体"/>
                  <a:ea charset="-122" panose="02010601030101010101" pitchFamily="2" typeface="方正黑体简体"/>
                  <a:cs typeface="+mn-ea"/>
                  <a:sym typeface="+mn-lt"/>
                </a:endParaRPr>
              </a:p>
            </p:txBody>
          </p:sp>
        </p:grpSp>
        <p:grpSp>
          <p:nvGrpSpPr>
            <p:cNvPr id="11" name="组合 10"/>
            <p:cNvGrpSpPr/>
            <p:nvPr/>
          </p:nvGrpSpPr>
          <p:grpSpPr>
            <a:xfrm>
              <a:off x="1866593" y="4466939"/>
              <a:ext cx="2333285" cy="1968000"/>
              <a:chOff x="2190520" y="2967958"/>
              <a:chExt cx="1749964" cy="1476000"/>
            </a:xfrm>
            <a:effectLst>
              <a:outerShdw algn="tl" blurRad="254000" dir="2700000" dist="63500" rotWithShape="0">
                <a:prstClr val="black">
                  <a:alpha val="30000"/>
                </a:prstClr>
              </a:outerShdw>
            </a:effectLst>
          </p:grpSpPr>
          <p:sp>
            <p:nvSpPr>
              <p:cNvPr id="4" name="等腰三角形 3"/>
              <p:cNvSpPr/>
              <p:nvPr/>
            </p:nvSpPr>
            <p:spPr>
              <a:xfrm>
                <a:off x="2190520" y="2967958"/>
                <a:ext cx="1749964" cy="1476000"/>
              </a:xfrm>
              <a:prstGeom prst="triangl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12" name="KSO_Shape"/>
              <p:cNvSpPr>
                <a:spLocks noChangeAspect="1"/>
              </p:cNvSpPr>
              <p:nvPr/>
            </p:nvSpPr>
            <p:spPr bwMode="auto">
              <a:xfrm>
                <a:off x="2955612" y="3615822"/>
                <a:ext cx="239760" cy="432000"/>
              </a:xfrm>
              <a:custGeom>
                <a:gdLst>
                  <a:gd fmla="*/ 2039641 w 709759" name="T0"/>
                  <a:gd fmla="*/ 0 h 1280034" name="T1"/>
                  <a:gd fmla="*/ 3161441 w 709759" name="T2"/>
                  <a:gd fmla="*/ 0 h 1280034" name="T3"/>
                  <a:gd fmla="*/ 3161441 w 709759" name="T4"/>
                  <a:gd fmla="*/ 1015783 h 1280034" name="T5"/>
                  <a:gd fmla="*/ 4895143 w 709759" name="T6"/>
                  <a:gd fmla="*/ 1320524 h 1280034" name="T7"/>
                  <a:gd fmla="*/ 4487218 w 709759" name="T8"/>
                  <a:gd fmla="*/ 2641038 h 1280034" name="T9"/>
                  <a:gd fmla="*/ 2855499 w 709759" name="T10"/>
                  <a:gd fmla="*/ 2234720 h 1280034" name="T11"/>
                  <a:gd fmla="*/ 1835674 w 709759" name="T12"/>
                  <a:gd fmla="*/ 2945771 h 1280034" name="T13"/>
                  <a:gd fmla="*/ 3263427 w 709759" name="T14"/>
                  <a:gd fmla="*/ 3859978 h 1280034" name="T15"/>
                  <a:gd fmla="*/ 5201082 w 709759" name="T16"/>
                  <a:gd fmla="*/ 6094704 h 1280034" name="T17"/>
                  <a:gd fmla="*/ 3161441 w 709759" name="T18"/>
                  <a:gd fmla="*/ 8126267 h 1280034" name="T19"/>
                  <a:gd fmla="*/ 3161441 w 709759" name="T20"/>
                  <a:gd fmla="*/ 9345204 h 1280034" name="T21"/>
                  <a:gd fmla="*/ 2039641 w 709759" name="T22"/>
                  <a:gd fmla="*/ 9345204 h 1280034" name="T23"/>
                  <a:gd fmla="*/ 2039641 w 709759" name="T24"/>
                  <a:gd fmla="*/ 8227843 h 1280034" name="T25"/>
                  <a:gd fmla="*/ 0 w 709759" name="T26"/>
                  <a:gd fmla="*/ 7719950 h 1280034" name="T27"/>
                  <a:gd fmla="*/ 407926 w 709759" name="T28"/>
                  <a:gd fmla="*/ 6399436 h 1280034" name="T29"/>
                  <a:gd fmla="*/ 2345594 w 709759" name="T30"/>
                  <a:gd fmla="*/ 6907321 h 1280034" name="T31"/>
                  <a:gd fmla="*/ 3467393 w 709759" name="T32"/>
                  <a:gd fmla="*/ 6196278 h 1280034" name="T33"/>
                  <a:gd fmla="*/ 2243610 w 709759" name="T34"/>
                  <a:gd fmla="*/ 5180495 h 1280034" name="T35"/>
                  <a:gd fmla="*/ 101983 w 709759" name="T36"/>
                  <a:gd fmla="*/ 3148926 h 1280034" name="T37"/>
                  <a:gd fmla="*/ 2039641 w 709759" name="T38"/>
                  <a:gd fmla="*/ 1015783 h 1280034" name="T39"/>
                  <a:gd fmla="*/ 2039641 w 709759" name="T40"/>
                  <a:gd fmla="*/ 0 h 128003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280034" w="709759">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a:extLst/>
            </p:spPr>
            <p:txBody>
              <a:bodyPr anchor="ctr"/>
              <a:lstStyle/>
              <a:p>
                <a:pPr eaLnBrk="0" fontAlgn="base" hangingPunct="0">
                  <a:lnSpc>
                    <a:spcPct val="130000"/>
                  </a:lnSpc>
                  <a:spcBef>
                    <a:spcPct val="0"/>
                  </a:spcBef>
                  <a:spcAft>
                    <a:spcPct val="0"/>
                  </a:spcAft>
                </a:pPr>
                <a:endParaRPr altLang="en-US" lang="zh-CN" sz="2400">
                  <a:latin charset="-122" panose="02010601030101010101" pitchFamily="2" typeface="方正黑体简体"/>
                  <a:ea charset="-122" panose="02010601030101010101" pitchFamily="2" typeface="方正黑体简体"/>
                  <a:cs typeface="+mn-ea"/>
                  <a:sym typeface="+mn-lt"/>
                </a:endParaRPr>
              </a:p>
            </p:txBody>
          </p:sp>
        </p:grpSp>
        <p:grpSp>
          <p:nvGrpSpPr>
            <p:cNvPr id="19" name="组合 18"/>
            <p:cNvGrpSpPr/>
            <p:nvPr/>
          </p:nvGrpSpPr>
          <p:grpSpPr>
            <a:xfrm>
              <a:off x="488908" y="3578005"/>
              <a:ext cx="1728192" cy="1467544"/>
              <a:chOff x="899592" y="2255143"/>
              <a:chExt cx="1296144" cy="1100658"/>
            </a:xfrm>
            <a:solidFill>
              <a:srgbClr val="E60024"/>
            </a:solidFill>
            <a:effectLst>
              <a:outerShdw algn="tl" blurRad="254000" dir="2700000" dist="63500" rotWithShape="0">
                <a:prstClr val="black">
                  <a:alpha val="30000"/>
                </a:prstClr>
              </a:outerShdw>
            </a:effectLst>
          </p:grpSpPr>
          <p:grpSp>
            <p:nvGrpSpPr>
              <p:cNvPr id="20" name="组合 19"/>
              <p:cNvGrpSpPr/>
              <p:nvPr/>
            </p:nvGrpSpPr>
            <p:grpSpPr>
              <a:xfrm>
                <a:off x="971600" y="2499710"/>
                <a:ext cx="1152128" cy="792000"/>
                <a:chOff x="971600" y="2211710"/>
                <a:chExt cx="1008104" cy="1080000"/>
              </a:xfrm>
              <a:grpFill/>
            </p:grpSpPr>
            <p:sp>
              <p:nvSpPr>
                <p:cNvPr id="28" name="矩形 27"/>
                <p:cNvSpPr/>
                <p:nvPr/>
              </p:nvSpPr>
              <p:spPr>
                <a:xfrm>
                  <a:off x="971600" y="3075710"/>
                  <a:ext cx="72000" cy="216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29" name="矩形 28"/>
                <p:cNvSpPr/>
                <p:nvPr/>
              </p:nvSpPr>
              <p:spPr>
                <a:xfrm>
                  <a:off x="1127617" y="2931710"/>
                  <a:ext cx="72000" cy="360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30" name="矩形 29"/>
                <p:cNvSpPr/>
                <p:nvPr/>
              </p:nvSpPr>
              <p:spPr>
                <a:xfrm>
                  <a:off x="1283634" y="2787710"/>
                  <a:ext cx="72000" cy="504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31" name="矩形 30"/>
                <p:cNvSpPr/>
                <p:nvPr/>
              </p:nvSpPr>
              <p:spPr>
                <a:xfrm>
                  <a:off x="1439651" y="2643710"/>
                  <a:ext cx="72000" cy="648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32" name="矩形 31"/>
                <p:cNvSpPr/>
                <p:nvPr/>
              </p:nvSpPr>
              <p:spPr>
                <a:xfrm>
                  <a:off x="1595668" y="2499710"/>
                  <a:ext cx="72000" cy="792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33" name="矩形 32"/>
                <p:cNvSpPr/>
                <p:nvPr/>
              </p:nvSpPr>
              <p:spPr>
                <a:xfrm>
                  <a:off x="1751685" y="2355710"/>
                  <a:ext cx="72000" cy="936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sp>
              <p:nvSpPr>
                <p:cNvPr id="34" name="矩形 33"/>
                <p:cNvSpPr/>
                <p:nvPr/>
              </p:nvSpPr>
              <p:spPr>
                <a:xfrm>
                  <a:off x="1907704" y="2211710"/>
                  <a:ext cx="72000" cy="1080000"/>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2400">
                    <a:latin charset="-122" panose="02010601030101010101" pitchFamily="2" typeface="方正黑体简体"/>
                    <a:ea charset="-122" panose="02010601030101010101" pitchFamily="2" typeface="方正黑体简体"/>
                    <a:cs typeface="+mn-ea"/>
                    <a:sym typeface="+mn-lt"/>
                  </a:endParaRPr>
                </a:p>
              </p:txBody>
            </p:sp>
          </p:grpSp>
          <p:grpSp>
            <p:nvGrpSpPr>
              <p:cNvPr id="21" name="组合 20"/>
              <p:cNvGrpSpPr/>
              <p:nvPr/>
            </p:nvGrpSpPr>
            <p:grpSpPr>
              <a:xfrm>
                <a:off x="899592" y="2255143"/>
                <a:ext cx="1296144" cy="1100658"/>
                <a:chOff x="899592" y="2255143"/>
                <a:chExt cx="1296144" cy="1100658"/>
              </a:xfrm>
              <a:grpFill/>
            </p:grpSpPr>
            <p:cxnSp>
              <p:nvCxnSpPr>
                <p:cNvPr id="26" name="直接连接符 25"/>
                <p:cNvCxnSpPr/>
                <p:nvPr/>
              </p:nvCxnSpPr>
              <p:spPr>
                <a:xfrm flipH="1">
                  <a:off x="899592" y="2255143"/>
                  <a:ext cx="0" cy="1100658"/>
                </a:xfrm>
                <a:prstGeom prst="line">
                  <a:avLst/>
                </a:prstGeom>
                <a:grpFill/>
                <a:ln>
                  <a:solidFill>
                    <a:srgbClr val="4B5E7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99592" y="3355801"/>
                  <a:ext cx="1296144" cy="0"/>
                </a:xfrm>
                <a:prstGeom prst="line">
                  <a:avLst/>
                </a:prstGeom>
                <a:grpFill/>
                <a:ln>
                  <a:solidFill>
                    <a:srgbClr val="4B5E7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300000">
                <a:off x="927907" y="2353881"/>
                <a:ext cx="1114352" cy="484143"/>
                <a:chOff x="1039977" y="2257557"/>
                <a:chExt cx="1114352" cy="484143"/>
              </a:xfrm>
              <a:grpFill/>
            </p:grpSpPr>
            <p:cxnSp>
              <p:nvCxnSpPr>
                <p:cNvPr id="23" name="直接连接符 22"/>
                <p:cNvCxnSpPr/>
                <p:nvPr/>
              </p:nvCxnSpPr>
              <p:spPr>
                <a:xfrm rot="-1800000">
                  <a:off x="1039977" y="2664310"/>
                  <a:ext cx="438899" cy="0"/>
                </a:xfrm>
                <a:prstGeom prst="line">
                  <a:avLst/>
                </a:prstGeom>
                <a:grpFill/>
                <a:ln w="12700">
                  <a:solidFill>
                    <a:srgbClr val="4B5E75"/>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rot="300000">
                  <a:off x="1468925" y="2257557"/>
                  <a:ext cx="685404" cy="484143"/>
                </a:xfrm>
                <a:prstGeom prst="straightConnector1">
                  <a:avLst/>
                </a:prstGeom>
                <a:grpFill/>
                <a:ln w="12700">
                  <a:solidFill>
                    <a:srgbClr val="4B5E75"/>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449130" y="2537393"/>
                  <a:ext cx="0" cy="173517"/>
                </a:xfrm>
                <a:prstGeom prst="line">
                  <a:avLst/>
                </a:prstGeom>
                <a:grpFill/>
                <a:ln w="12700">
                  <a:solidFill>
                    <a:srgbClr val="4B5E75"/>
                  </a:solidFill>
                </a:ln>
              </p:spPr>
              <p:style>
                <a:lnRef idx="1">
                  <a:schemeClr val="accent1"/>
                </a:lnRef>
                <a:fillRef idx="0">
                  <a:schemeClr val="accent1"/>
                </a:fillRef>
                <a:effectRef idx="0">
                  <a:schemeClr val="accent1"/>
                </a:effectRef>
                <a:fontRef idx="minor">
                  <a:schemeClr val="tx1"/>
                </a:fontRef>
              </p:style>
            </p:cxnSp>
          </p:grpSp>
        </p:grpSp>
        <p:sp>
          <p:nvSpPr>
            <p:cNvPr id="45" name="TextBox 11"/>
            <p:cNvSpPr txBox="1">
              <a:spLocks noChangeArrowheads="1"/>
            </p:cNvSpPr>
            <p:nvPr/>
          </p:nvSpPr>
          <p:spPr bwMode="auto">
            <a:xfrm flipH="1" rot="3600000">
              <a:off x="3873611" y="3029653"/>
              <a:ext cx="2496000" cy="529405"/>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fontAlgn="auto" hangingPunct="1">
                <a:lnSpc>
                  <a:spcPct val="130000"/>
                </a:lnSpc>
                <a:defRPr/>
              </a:pPr>
              <a:r>
                <a:rPr altLang="en-US" b="1" kern="0" lang="zh-CN" sz="1600">
                  <a:solidFill>
                    <a:schemeClr val="bg1"/>
                  </a:solidFill>
                  <a:latin charset="-122" panose="02010601030101010101" pitchFamily="2" typeface="方正黑体简体"/>
                  <a:ea charset="-122" panose="02010601030101010101" pitchFamily="2" typeface="方正黑体简体"/>
                  <a:cs typeface="+mn-ea"/>
                  <a:sym typeface="+mn-lt"/>
                </a:rPr>
                <a:t>我们的优势</a:t>
              </a:r>
            </a:p>
          </p:txBody>
        </p:sp>
        <p:sp>
          <p:nvSpPr>
            <p:cNvPr id="47" name="TextBox 11"/>
            <p:cNvSpPr txBox="1">
              <a:spLocks noChangeArrowheads="1"/>
            </p:cNvSpPr>
            <p:nvPr/>
          </p:nvSpPr>
          <p:spPr bwMode="auto">
            <a:xfrm flipH="1" rot="18000000">
              <a:off x="3942636" y="5373982"/>
              <a:ext cx="2496000" cy="529405"/>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fontAlgn="auto" hangingPunct="1">
                <a:lnSpc>
                  <a:spcPct val="130000"/>
                </a:lnSpc>
                <a:defRPr/>
              </a:pPr>
              <a:r>
                <a:rPr altLang="en-US" b="1" kern="0" lang="zh-CN" sz="1600">
                  <a:solidFill>
                    <a:schemeClr val="bg1"/>
                  </a:solidFill>
                  <a:latin charset="-122" panose="02010601030101010101" pitchFamily="2" typeface="方正黑体简体"/>
                  <a:ea charset="-122" panose="02010601030101010101" pitchFamily="2" typeface="方正黑体简体"/>
                  <a:cs typeface="+mn-ea"/>
                  <a:sym typeface="+mn-lt"/>
                </a:rPr>
                <a:t>我们的优势</a:t>
              </a:r>
            </a:p>
          </p:txBody>
        </p:sp>
        <p:sp>
          <p:nvSpPr>
            <p:cNvPr id="49" name="TextBox 11"/>
            <p:cNvSpPr txBox="1">
              <a:spLocks noChangeArrowheads="1"/>
            </p:cNvSpPr>
            <p:nvPr/>
          </p:nvSpPr>
          <p:spPr bwMode="auto">
            <a:xfrm flipH="1">
              <a:off x="1777536" y="1855076"/>
              <a:ext cx="2496000" cy="529405"/>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fontAlgn="auto" hangingPunct="1">
                <a:lnSpc>
                  <a:spcPct val="130000"/>
                </a:lnSpc>
                <a:defRPr/>
              </a:pPr>
              <a:r>
                <a:rPr altLang="en-US" b="1" kern="0" lang="zh-CN" sz="1600">
                  <a:solidFill>
                    <a:srgbClr val="32425B"/>
                  </a:solidFill>
                  <a:latin charset="-122" panose="02010601030101010101" pitchFamily="2" typeface="方正黑体简体"/>
                  <a:ea charset="-122" panose="02010601030101010101" pitchFamily="2" typeface="方正黑体简体"/>
                  <a:cs typeface="+mn-ea"/>
                  <a:sym typeface="+mn-lt"/>
                </a:rPr>
                <a:t>我们的优势</a:t>
              </a:r>
            </a:p>
          </p:txBody>
        </p:sp>
        <p:sp>
          <p:nvSpPr>
            <p:cNvPr id="50" name="TextBox 11"/>
            <p:cNvSpPr txBox="1">
              <a:spLocks noChangeArrowheads="1"/>
            </p:cNvSpPr>
            <p:nvPr/>
          </p:nvSpPr>
          <p:spPr bwMode="auto">
            <a:xfrm flipH="1">
              <a:off x="1777536" y="6530952"/>
              <a:ext cx="2496000" cy="529405"/>
            </a:xfrm>
            <a:prstGeom prst="rect">
              <a:avLst/>
            </a:prstGeom>
            <a:noFill/>
            <a:ln>
              <a:noFill/>
            </a:ln>
            <a:effectLs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fontAlgn="auto" hangingPunct="1">
                <a:lnSpc>
                  <a:spcPct val="130000"/>
                </a:lnSpc>
                <a:defRPr/>
              </a:pPr>
              <a:r>
                <a:rPr altLang="en-US" b="1" kern="0" lang="zh-CN" sz="1600">
                  <a:solidFill>
                    <a:srgbClr val="32425B"/>
                  </a:solidFill>
                  <a:latin charset="-122" panose="02010601030101010101" pitchFamily="2" typeface="方正黑体简体"/>
                  <a:ea charset="-122" panose="02010601030101010101" pitchFamily="2" typeface="方正黑体简体"/>
                  <a:cs typeface="+mn-ea"/>
                  <a:sym typeface="+mn-lt"/>
                </a:rPr>
                <a:t>我们的优势</a:t>
              </a:r>
            </a:p>
          </p:txBody>
        </p:sp>
      </p:grpSp>
      <p:grpSp>
        <p:nvGrpSpPr>
          <p:cNvPr id="35" name="组合 34"/>
          <p:cNvGrpSpPr/>
          <p:nvPr/>
        </p:nvGrpSpPr>
        <p:grpSpPr>
          <a:xfrm>
            <a:off x="5146871" y="2887438"/>
            <a:ext cx="4587371" cy="792469"/>
            <a:chOff x="5471732" y="2887438"/>
            <a:chExt cx="4587371" cy="792469"/>
          </a:xfrm>
        </p:grpSpPr>
        <p:sp>
          <p:nvSpPr>
            <p:cNvPr id="62" name="矩形 61"/>
            <p:cNvSpPr/>
            <p:nvPr/>
          </p:nvSpPr>
          <p:spPr>
            <a:xfrm flipH="1">
              <a:off x="5471732" y="2887438"/>
              <a:ext cx="4587371" cy="792469"/>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18" name="组合 17"/>
            <p:cNvGrpSpPr/>
            <p:nvPr/>
          </p:nvGrpSpPr>
          <p:grpSpPr>
            <a:xfrm>
              <a:off x="5647028" y="2986034"/>
              <a:ext cx="4389179" cy="595276"/>
              <a:chOff x="5466020" y="2612920"/>
              <a:chExt cx="4389179" cy="595276"/>
            </a:xfrm>
          </p:grpSpPr>
          <p:sp>
            <p:nvSpPr>
              <p:cNvPr id="54" name="TextBox 7"/>
              <p:cNvSpPr txBox="1"/>
              <p:nvPr/>
            </p:nvSpPr>
            <p:spPr>
              <a:xfrm>
                <a:off x="5466020" y="2895802"/>
                <a:ext cx="4389179" cy="309372"/>
              </a:xfrm>
              <a:prstGeom prst="rect">
                <a:avLst/>
              </a:prstGeom>
              <a:noFill/>
            </p:spPr>
            <p:txBody>
              <a:bodyPr rtlCol="0" wrap="square">
                <a:spAutoFit/>
              </a:bodyPr>
              <a:lstStyle/>
              <a:p>
                <a:pPr>
                  <a:lnSpc>
                    <a:spcPct val="130000"/>
                  </a:lnSpc>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a:t>
                </a:r>
              </a:p>
            </p:txBody>
          </p:sp>
          <p:sp>
            <p:nvSpPr>
              <p:cNvPr id="55" name="TextBox 8"/>
              <p:cNvSpPr txBox="1"/>
              <p:nvPr/>
            </p:nvSpPr>
            <p:spPr>
              <a:xfrm>
                <a:off x="5466021" y="2612919"/>
                <a:ext cx="2352000" cy="316992"/>
              </a:xfrm>
              <a:prstGeom prst="rect">
                <a:avLst/>
              </a:prstGeom>
              <a:noFill/>
            </p:spPr>
            <p:txBody>
              <a:bodyPr anchor="t" bIns="0" rtlCol="0" tIns="0" wrap="square">
                <a:spAutoFit/>
              </a:bodyPr>
              <a:lstStyle/>
              <a:p>
                <a:pPr indent="-380990" marL="380990">
                  <a:lnSpc>
                    <a:spcPct val="130000"/>
                  </a:lnSpc>
                  <a:buClr>
                    <a:schemeClr val="bg1"/>
                  </a:buClr>
                  <a:buFont charset="2" panose="05000000000000000000" pitchFamily="2" typeface="Wingdings"/>
                  <a:buChar char="n"/>
                  <a:defRPr/>
                </a:pPr>
                <a:r>
                  <a:rPr altLang="en-US" b="1" kern="0" lang="zh-CN" smtClean="0" sz="1600">
                    <a:solidFill>
                      <a:schemeClr val="bg1"/>
                    </a:solidFill>
                    <a:latin charset="-122" panose="02010601030101010101" pitchFamily="2" typeface="方正黑体简体"/>
                    <a:ea charset="-122" panose="02010601030101010101" pitchFamily="2" typeface="方正黑体简体"/>
                    <a:cs typeface="+mn-ea"/>
                    <a:sym typeface="+mn-lt"/>
                  </a:rPr>
                  <a:t>我们的优势一</a:t>
                </a:r>
              </a:p>
            </p:txBody>
          </p:sp>
        </p:grpSp>
      </p:grpSp>
      <p:grpSp>
        <p:nvGrpSpPr>
          <p:cNvPr id="48" name="组合 47"/>
          <p:cNvGrpSpPr/>
          <p:nvPr/>
        </p:nvGrpSpPr>
        <p:grpSpPr>
          <a:xfrm>
            <a:off x="3728246" y="609252"/>
            <a:ext cx="4056854" cy="1657100"/>
            <a:chOff x="3728246" y="609252"/>
            <a:chExt cx="4056854" cy="1657100"/>
          </a:xfrm>
        </p:grpSpPr>
        <p:sp>
          <p:nvSpPr>
            <p:cNvPr id="51"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竞争优势</a:t>
              </a:r>
            </a:p>
            <a:p>
              <a:pPr lvl="0">
                <a:defRPr/>
              </a:pPr>
              <a:r>
                <a:rPr altLang="en-US" b="0" lang="zh-CN">
                  <a:solidFill>
                    <a:schemeClr val="bg1"/>
                  </a:solidFill>
                  <a:latin typeface="Microsoft YaHei"/>
                  <a:ea typeface="Microsoft YaHei"/>
                  <a:sym typeface="+mn-lt"/>
                </a:rPr>
                <a:t>COMPANY PROFILE</a:t>
              </a:r>
            </a:p>
          </p:txBody>
        </p:sp>
        <p:cxnSp>
          <p:nvCxnSpPr>
            <p:cNvPr id="52" name="直接连接符 5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grpSp>
        <p:nvGrpSpPr>
          <p:cNvPr id="63" name="组合 62"/>
          <p:cNvGrpSpPr/>
          <p:nvPr/>
        </p:nvGrpSpPr>
        <p:grpSpPr>
          <a:xfrm>
            <a:off x="5962798" y="3809205"/>
            <a:ext cx="4587371" cy="792469"/>
            <a:chOff x="5471732" y="2887438"/>
            <a:chExt cx="4587371" cy="792469"/>
          </a:xfrm>
        </p:grpSpPr>
        <p:sp>
          <p:nvSpPr>
            <p:cNvPr id="64" name="矩形 63"/>
            <p:cNvSpPr/>
            <p:nvPr/>
          </p:nvSpPr>
          <p:spPr>
            <a:xfrm flipH="1">
              <a:off x="5471732" y="2887438"/>
              <a:ext cx="4587371" cy="792469"/>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65" name="组合 64"/>
            <p:cNvGrpSpPr/>
            <p:nvPr/>
          </p:nvGrpSpPr>
          <p:grpSpPr>
            <a:xfrm>
              <a:off x="5647028" y="2986034"/>
              <a:ext cx="4389179" cy="595276"/>
              <a:chOff x="5466020" y="2612920"/>
              <a:chExt cx="4389179" cy="595276"/>
            </a:xfrm>
          </p:grpSpPr>
          <p:sp>
            <p:nvSpPr>
              <p:cNvPr id="66" name="TextBox 7"/>
              <p:cNvSpPr txBox="1"/>
              <p:nvPr/>
            </p:nvSpPr>
            <p:spPr>
              <a:xfrm>
                <a:off x="5466020" y="2895802"/>
                <a:ext cx="4389179" cy="309372"/>
              </a:xfrm>
              <a:prstGeom prst="rect">
                <a:avLst/>
              </a:prstGeom>
              <a:noFill/>
            </p:spPr>
            <p:txBody>
              <a:bodyPr rtlCol="0" wrap="square">
                <a:spAutoFit/>
              </a:bodyPr>
              <a:lstStyle/>
              <a:p>
                <a:pPr>
                  <a:lnSpc>
                    <a:spcPct val="130000"/>
                  </a:lnSpc>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a:t>
                </a:r>
              </a:p>
            </p:txBody>
          </p:sp>
          <p:sp>
            <p:nvSpPr>
              <p:cNvPr id="67" name="TextBox 8"/>
              <p:cNvSpPr txBox="1"/>
              <p:nvPr/>
            </p:nvSpPr>
            <p:spPr>
              <a:xfrm>
                <a:off x="5466022" y="2612920"/>
                <a:ext cx="2352000" cy="316992"/>
              </a:xfrm>
              <a:prstGeom prst="rect">
                <a:avLst/>
              </a:prstGeom>
              <a:noFill/>
            </p:spPr>
            <p:txBody>
              <a:bodyPr anchor="t" bIns="0" rtlCol="0" tIns="0" wrap="square">
                <a:spAutoFit/>
              </a:bodyPr>
              <a:lstStyle/>
              <a:p>
                <a:pPr indent="-380990" marL="380990">
                  <a:lnSpc>
                    <a:spcPct val="130000"/>
                  </a:lnSpc>
                  <a:buClr>
                    <a:schemeClr val="bg1"/>
                  </a:buClr>
                  <a:buFont charset="2" panose="05000000000000000000" pitchFamily="2" typeface="Wingdings"/>
                  <a:buChar char="n"/>
                  <a:defRPr/>
                </a:pPr>
                <a:r>
                  <a:rPr altLang="en-US" b="1" kern="0" lang="zh-CN" smtClean="0" sz="1600">
                    <a:solidFill>
                      <a:schemeClr val="bg1"/>
                    </a:solidFill>
                    <a:latin charset="-122" panose="02010601030101010101" pitchFamily="2" typeface="方正黑体简体"/>
                    <a:ea charset="-122" panose="02010601030101010101" pitchFamily="2" typeface="方正黑体简体"/>
                    <a:cs typeface="+mn-ea"/>
                    <a:sym typeface="+mn-lt"/>
                  </a:rPr>
                  <a:t>我们的优势二</a:t>
                </a:r>
              </a:p>
            </p:txBody>
          </p:sp>
        </p:grpSp>
      </p:grpSp>
      <p:grpSp>
        <p:nvGrpSpPr>
          <p:cNvPr id="68" name="组合 67"/>
          <p:cNvGrpSpPr/>
          <p:nvPr/>
        </p:nvGrpSpPr>
        <p:grpSpPr>
          <a:xfrm>
            <a:off x="5392404" y="4730972"/>
            <a:ext cx="4587371" cy="792469"/>
            <a:chOff x="5471732" y="2887438"/>
            <a:chExt cx="4587371" cy="792469"/>
          </a:xfrm>
        </p:grpSpPr>
        <p:sp>
          <p:nvSpPr>
            <p:cNvPr id="69" name="矩形 68"/>
            <p:cNvSpPr/>
            <p:nvPr/>
          </p:nvSpPr>
          <p:spPr>
            <a:xfrm flipH="1">
              <a:off x="5471732" y="2887438"/>
              <a:ext cx="4587371" cy="792469"/>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70" name="组合 69"/>
            <p:cNvGrpSpPr/>
            <p:nvPr/>
          </p:nvGrpSpPr>
          <p:grpSpPr>
            <a:xfrm>
              <a:off x="5647028" y="2986034"/>
              <a:ext cx="4389179" cy="595276"/>
              <a:chOff x="5466020" y="2612920"/>
              <a:chExt cx="4389179" cy="595276"/>
            </a:xfrm>
          </p:grpSpPr>
          <p:sp>
            <p:nvSpPr>
              <p:cNvPr id="71" name="TextBox 7"/>
              <p:cNvSpPr txBox="1"/>
              <p:nvPr/>
            </p:nvSpPr>
            <p:spPr>
              <a:xfrm>
                <a:off x="5466021" y="2895802"/>
                <a:ext cx="4389179" cy="309372"/>
              </a:xfrm>
              <a:prstGeom prst="rect">
                <a:avLst/>
              </a:prstGeom>
              <a:noFill/>
            </p:spPr>
            <p:txBody>
              <a:bodyPr rtlCol="0" wrap="square">
                <a:spAutoFit/>
              </a:bodyPr>
              <a:lstStyle/>
              <a:p>
                <a:pPr>
                  <a:lnSpc>
                    <a:spcPct val="130000"/>
                  </a:lnSpc>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a:t>
                </a:r>
              </a:p>
            </p:txBody>
          </p:sp>
          <p:sp>
            <p:nvSpPr>
              <p:cNvPr id="72" name="TextBox 8"/>
              <p:cNvSpPr txBox="1"/>
              <p:nvPr/>
            </p:nvSpPr>
            <p:spPr>
              <a:xfrm>
                <a:off x="5466022" y="2612920"/>
                <a:ext cx="2352000" cy="316992"/>
              </a:xfrm>
              <a:prstGeom prst="rect">
                <a:avLst/>
              </a:prstGeom>
              <a:noFill/>
            </p:spPr>
            <p:txBody>
              <a:bodyPr anchor="t" bIns="0" rtlCol="0" tIns="0" wrap="square">
                <a:spAutoFit/>
              </a:bodyPr>
              <a:lstStyle/>
              <a:p>
                <a:pPr indent="-380990" marL="380990">
                  <a:lnSpc>
                    <a:spcPct val="130000"/>
                  </a:lnSpc>
                  <a:buClr>
                    <a:schemeClr val="bg1"/>
                  </a:buClr>
                  <a:buFont charset="2" panose="05000000000000000000" pitchFamily="2" typeface="Wingdings"/>
                  <a:buChar char="n"/>
                  <a:defRPr/>
                </a:pPr>
                <a:r>
                  <a:rPr altLang="en-US" b="1" kern="0" lang="zh-CN" smtClean="0" sz="1600">
                    <a:solidFill>
                      <a:schemeClr val="bg1"/>
                    </a:solidFill>
                    <a:latin charset="-122" panose="02010601030101010101" pitchFamily="2" typeface="方正黑体简体"/>
                    <a:ea charset="-122" panose="02010601030101010101" pitchFamily="2" typeface="方正黑体简体"/>
                    <a:cs typeface="+mn-ea"/>
                    <a:sym typeface="+mn-lt"/>
                  </a:rPr>
                  <a:t>我们的优势三</a:t>
                </a:r>
              </a:p>
            </p:txBody>
          </p:sp>
        </p:grpSp>
      </p:grpSp>
      <p:grpSp>
        <p:nvGrpSpPr>
          <p:cNvPr id="73" name="组合 72"/>
          <p:cNvGrpSpPr/>
          <p:nvPr/>
        </p:nvGrpSpPr>
        <p:grpSpPr>
          <a:xfrm>
            <a:off x="6208332" y="5652738"/>
            <a:ext cx="4587371" cy="792469"/>
            <a:chOff x="5471732" y="2887438"/>
            <a:chExt cx="4587371" cy="792469"/>
          </a:xfrm>
        </p:grpSpPr>
        <p:sp>
          <p:nvSpPr>
            <p:cNvPr id="74" name="矩形 73"/>
            <p:cNvSpPr/>
            <p:nvPr/>
          </p:nvSpPr>
          <p:spPr>
            <a:xfrm flipH="1">
              <a:off x="5471732" y="2887438"/>
              <a:ext cx="4587371" cy="792469"/>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75" name="组合 74"/>
            <p:cNvGrpSpPr/>
            <p:nvPr/>
          </p:nvGrpSpPr>
          <p:grpSpPr>
            <a:xfrm>
              <a:off x="5647028" y="2986034"/>
              <a:ext cx="4389179" cy="595276"/>
              <a:chOff x="5466020" y="2612920"/>
              <a:chExt cx="4389179" cy="595276"/>
            </a:xfrm>
          </p:grpSpPr>
          <p:sp>
            <p:nvSpPr>
              <p:cNvPr id="76" name="TextBox 7"/>
              <p:cNvSpPr txBox="1"/>
              <p:nvPr/>
            </p:nvSpPr>
            <p:spPr>
              <a:xfrm>
                <a:off x="5466019" y="2895803"/>
                <a:ext cx="4389179" cy="309372"/>
              </a:xfrm>
              <a:prstGeom prst="rect">
                <a:avLst/>
              </a:prstGeom>
              <a:noFill/>
            </p:spPr>
            <p:txBody>
              <a:bodyPr rtlCol="0" wrap="square">
                <a:spAutoFit/>
              </a:bodyPr>
              <a:lstStyle/>
              <a:p>
                <a:pPr>
                  <a:lnSpc>
                    <a:spcPct val="130000"/>
                  </a:lnSpc>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a:t>
                </a:r>
              </a:p>
            </p:txBody>
          </p:sp>
          <p:sp>
            <p:nvSpPr>
              <p:cNvPr id="77" name="TextBox 8"/>
              <p:cNvSpPr txBox="1"/>
              <p:nvPr/>
            </p:nvSpPr>
            <p:spPr>
              <a:xfrm>
                <a:off x="5466022" y="2612920"/>
                <a:ext cx="2352000" cy="316992"/>
              </a:xfrm>
              <a:prstGeom prst="rect">
                <a:avLst/>
              </a:prstGeom>
              <a:noFill/>
            </p:spPr>
            <p:txBody>
              <a:bodyPr anchor="t" bIns="0" rtlCol="0" tIns="0" wrap="square">
                <a:spAutoFit/>
              </a:bodyPr>
              <a:lstStyle/>
              <a:p>
                <a:pPr indent="-380990" marL="380990">
                  <a:lnSpc>
                    <a:spcPct val="130000"/>
                  </a:lnSpc>
                  <a:buClr>
                    <a:schemeClr val="bg1"/>
                  </a:buClr>
                  <a:buFont charset="2" panose="05000000000000000000" pitchFamily="2" typeface="Wingdings"/>
                  <a:buChar char="n"/>
                  <a:defRPr/>
                </a:pPr>
                <a:r>
                  <a:rPr altLang="en-US" b="1" kern="0" lang="zh-CN" smtClean="0" sz="1600">
                    <a:solidFill>
                      <a:schemeClr val="bg1"/>
                    </a:solidFill>
                    <a:latin charset="-122" panose="02010601030101010101" pitchFamily="2" typeface="方正黑体简体"/>
                    <a:ea charset="-122" panose="02010601030101010101" pitchFamily="2" typeface="方正黑体简体"/>
                    <a:cs typeface="+mn-ea"/>
                    <a:sym typeface="+mn-lt"/>
                  </a:rPr>
                  <a:t>我们的优势四</a:t>
                </a:r>
              </a:p>
            </p:txBody>
          </p:sp>
        </p:grpSp>
      </p:grpSp>
    </p:spTree>
    <p:extLst>
      <p:ext uri="{BB962C8B-B14F-4D97-AF65-F5344CB8AC3E}">
        <p14:creationId val="30429206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2" presetSubtype="2">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additive="base">
                                        <p:cTn dur="750" fill="hold" id="12"/>
                                        <p:tgtEl>
                                          <p:spTgt spid="35"/>
                                        </p:tgtEl>
                                        <p:attrNameLst>
                                          <p:attrName>ppt_x</p:attrName>
                                        </p:attrNameLst>
                                      </p:cBhvr>
                                      <p:tavLst>
                                        <p:tav tm="0">
                                          <p:val>
                                            <p:strVal val="1+#ppt_w/2"/>
                                          </p:val>
                                        </p:tav>
                                        <p:tav tm="100000">
                                          <p:val>
                                            <p:strVal val="#ppt_x"/>
                                          </p:val>
                                        </p:tav>
                                      </p:tavLst>
                                    </p:anim>
                                    <p:anim calcmode="lin" valueType="num">
                                      <p:cBhvr additive="base">
                                        <p:cTn dur="750" fill="hold" id="13"/>
                                        <p:tgtEl>
                                          <p:spTgt spid="3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2">
                                  <p:stCondLst>
                                    <p:cond delay="0"/>
                                  </p:stCondLst>
                                  <p:childTnLst>
                                    <p:set>
                                      <p:cBhvr>
                                        <p:cTn dur="1" fill="hold" id="16">
                                          <p:stCondLst>
                                            <p:cond delay="0"/>
                                          </p:stCondLst>
                                        </p:cTn>
                                        <p:tgtEl>
                                          <p:spTgt spid="63"/>
                                        </p:tgtEl>
                                        <p:attrNameLst>
                                          <p:attrName>style.visibility</p:attrName>
                                        </p:attrNameLst>
                                      </p:cBhvr>
                                      <p:to>
                                        <p:strVal val="visible"/>
                                      </p:to>
                                    </p:set>
                                    <p:anim calcmode="lin" valueType="num">
                                      <p:cBhvr additive="base">
                                        <p:cTn dur="750" fill="hold" id="17"/>
                                        <p:tgtEl>
                                          <p:spTgt spid="63"/>
                                        </p:tgtEl>
                                        <p:attrNameLst>
                                          <p:attrName>ppt_x</p:attrName>
                                        </p:attrNameLst>
                                      </p:cBhvr>
                                      <p:tavLst>
                                        <p:tav tm="0">
                                          <p:val>
                                            <p:strVal val="1+#ppt_w/2"/>
                                          </p:val>
                                        </p:tav>
                                        <p:tav tm="100000">
                                          <p:val>
                                            <p:strVal val="#ppt_x"/>
                                          </p:val>
                                        </p:tav>
                                      </p:tavLst>
                                    </p:anim>
                                    <p:anim calcmode="lin" valueType="num">
                                      <p:cBhvr additive="base">
                                        <p:cTn dur="750" fill="hold" id="18"/>
                                        <p:tgtEl>
                                          <p:spTgt spid="6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68"/>
                                        </p:tgtEl>
                                        <p:attrNameLst>
                                          <p:attrName>style.visibility</p:attrName>
                                        </p:attrNameLst>
                                      </p:cBhvr>
                                      <p:to>
                                        <p:strVal val="visible"/>
                                      </p:to>
                                    </p:set>
                                    <p:anim calcmode="lin" valueType="num">
                                      <p:cBhvr additive="base">
                                        <p:cTn dur="750" fill="hold" id="22"/>
                                        <p:tgtEl>
                                          <p:spTgt spid="68"/>
                                        </p:tgtEl>
                                        <p:attrNameLst>
                                          <p:attrName>ppt_x</p:attrName>
                                        </p:attrNameLst>
                                      </p:cBhvr>
                                      <p:tavLst>
                                        <p:tav tm="0">
                                          <p:val>
                                            <p:strVal val="1+#ppt_w/2"/>
                                          </p:val>
                                        </p:tav>
                                        <p:tav tm="100000">
                                          <p:val>
                                            <p:strVal val="#ppt_x"/>
                                          </p:val>
                                        </p:tav>
                                      </p:tavLst>
                                    </p:anim>
                                    <p:anim calcmode="lin" valueType="num">
                                      <p:cBhvr additive="base">
                                        <p:cTn dur="750" fill="hold" id="23"/>
                                        <p:tgtEl>
                                          <p:spTgt spid="6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250"/>
                            </p:stCondLst>
                            <p:childTnLst>
                              <p:par>
                                <p:cTn fill="hold" id="25" nodeType="afterEffect" presetClass="entr" presetID="2" presetSubtype="2">
                                  <p:stCondLst>
                                    <p:cond delay="0"/>
                                  </p:stCondLst>
                                  <p:childTnLst>
                                    <p:set>
                                      <p:cBhvr>
                                        <p:cTn dur="1" fill="hold" id="26">
                                          <p:stCondLst>
                                            <p:cond delay="0"/>
                                          </p:stCondLst>
                                        </p:cTn>
                                        <p:tgtEl>
                                          <p:spTgt spid="73"/>
                                        </p:tgtEl>
                                        <p:attrNameLst>
                                          <p:attrName>style.visibility</p:attrName>
                                        </p:attrNameLst>
                                      </p:cBhvr>
                                      <p:to>
                                        <p:strVal val="visible"/>
                                      </p:to>
                                    </p:set>
                                    <p:anim calcmode="lin" valueType="num">
                                      <p:cBhvr additive="base">
                                        <p:cTn dur="750" fill="hold" id="27"/>
                                        <p:tgtEl>
                                          <p:spTgt spid="73"/>
                                        </p:tgtEl>
                                        <p:attrNameLst>
                                          <p:attrName>ppt_x</p:attrName>
                                        </p:attrNameLst>
                                      </p:cBhvr>
                                      <p:tavLst>
                                        <p:tav tm="0">
                                          <p:val>
                                            <p:strVal val="1+#ppt_w/2"/>
                                          </p:val>
                                        </p:tav>
                                        <p:tav tm="100000">
                                          <p:val>
                                            <p:strVal val="#ppt_x"/>
                                          </p:val>
                                        </p:tav>
                                      </p:tavLst>
                                    </p:anim>
                                    <p:anim calcmode="lin" valueType="num">
                                      <p:cBhvr additive="base">
                                        <p:cTn dur="750" fill="hold" id="28"/>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4837386" y="3074836"/>
            <a:ext cx="4687614" cy="592482"/>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sp>
        <p:nvSpPr>
          <p:cNvPr id="17" name="TextBox 18"/>
          <p:cNvSpPr>
            <a:spLocks noChangeArrowheads="1"/>
          </p:cNvSpPr>
          <p:nvPr/>
        </p:nvSpPr>
        <p:spPr bwMode="auto">
          <a:xfrm>
            <a:off x="3912601" y="4074491"/>
            <a:ext cx="4494798" cy="16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charset="0" panose="020b0604020202020204" pitchFamily="34" typeface="Arial"/>
                <a:ea charset="-122" pitchFamily="2" typeface="宋体"/>
                <a:cs typeface="+mn-cs"/>
              </a:defRPr>
            </a:lvl1pPr>
            <a:lvl2pPr algn="l" fontAlgn="base" marL="457200" rtl="0">
              <a:spcBef>
                <a:spcPct val="0"/>
              </a:spcBef>
              <a:spcAft>
                <a:spcPct val="0"/>
              </a:spcAft>
              <a:defRPr kern="1200">
                <a:solidFill>
                  <a:schemeClr val="tx1"/>
                </a:solidFill>
                <a:latin charset="0" panose="020b0604020202020204" pitchFamily="34" typeface="Arial"/>
                <a:ea charset="-122" pitchFamily="2" typeface="宋体"/>
                <a:cs typeface="+mn-cs"/>
              </a:defRPr>
            </a:lvl2pPr>
            <a:lvl3pPr algn="l" fontAlgn="base" marL="914400" rtl="0">
              <a:spcBef>
                <a:spcPct val="0"/>
              </a:spcBef>
              <a:spcAft>
                <a:spcPct val="0"/>
              </a:spcAft>
              <a:defRPr kern="1200">
                <a:solidFill>
                  <a:schemeClr val="tx1"/>
                </a:solidFill>
                <a:latin charset="0" panose="020b0604020202020204" pitchFamily="34" typeface="Arial"/>
                <a:ea charset="-122" pitchFamily="2" typeface="宋体"/>
                <a:cs typeface="+mn-cs"/>
              </a:defRPr>
            </a:lvl3pPr>
            <a:lvl4pPr algn="l" fontAlgn="base" marL="1371600" rtl="0">
              <a:spcBef>
                <a:spcPct val="0"/>
              </a:spcBef>
              <a:spcAft>
                <a:spcPct val="0"/>
              </a:spcAft>
              <a:defRPr kern="1200">
                <a:solidFill>
                  <a:schemeClr val="tx1"/>
                </a:solidFill>
                <a:latin charset="0" panose="020b0604020202020204" pitchFamily="34" typeface="Arial"/>
                <a:ea charset="-122" pitchFamily="2" typeface="宋体"/>
                <a:cs typeface="+mn-cs"/>
              </a:defRPr>
            </a:lvl4pPr>
            <a:lvl5pPr algn="l" fontAlgn="base" marL="1828800" rtl="0">
              <a:spcBef>
                <a:spcPct val="0"/>
              </a:spcBef>
              <a:spcAft>
                <a:spcPct val="0"/>
              </a:spcAft>
              <a:defRPr kern="1200">
                <a:solidFill>
                  <a:schemeClr val="tx1"/>
                </a:solidFill>
                <a:latin charset="0" panose="020b0604020202020204" pitchFamily="34" typeface="Arial"/>
                <a:ea charset="-122" pitchFamily="2" typeface="宋体"/>
                <a:cs typeface="+mn-cs"/>
              </a:defRPr>
            </a:lvl5pPr>
            <a:lvl6pPr algn="l" defTabSz="914400" eaLnBrk="1" hangingPunct="1" latinLnBrk="0" marL="2286000" rtl="0">
              <a:defRPr kern="1200">
                <a:solidFill>
                  <a:schemeClr val="tx1"/>
                </a:solidFill>
                <a:latin charset="0" panose="020b0604020202020204" pitchFamily="34" typeface="Arial"/>
                <a:ea charset="-122" pitchFamily="2" typeface="宋体"/>
                <a:cs typeface="+mn-cs"/>
              </a:defRPr>
            </a:lvl6pPr>
            <a:lvl7pPr algn="l" defTabSz="914400" eaLnBrk="1" hangingPunct="1" latinLnBrk="0" marL="2743200" rtl="0">
              <a:defRPr kern="1200">
                <a:solidFill>
                  <a:schemeClr val="tx1"/>
                </a:solidFill>
                <a:latin charset="0" panose="020b0604020202020204" pitchFamily="34" typeface="Arial"/>
                <a:ea charset="-122" pitchFamily="2" typeface="宋体"/>
                <a:cs typeface="+mn-cs"/>
              </a:defRPr>
            </a:lvl7pPr>
            <a:lvl8pPr algn="l" defTabSz="914400" eaLnBrk="1" hangingPunct="1" latinLnBrk="0" marL="3200400" rtl="0">
              <a:defRPr kern="1200">
                <a:solidFill>
                  <a:schemeClr val="tx1"/>
                </a:solidFill>
                <a:latin charset="0" panose="020b0604020202020204" pitchFamily="34" typeface="Arial"/>
                <a:ea charset="-122" pitchFamily="2" typeface="宋体"/>
                <a:cs typeface="+mn-cs"/>
              </a:defRPr>
            </a:lvl8pPr>
            <a:lvl9pPr algn="l" defTabSz="914400" eaLnBrk="1" hangingPunct="1" latinLnBrk="0" marL="3657600" rtl="0">
              <a:defRPr kern="1200">
                <a:solidFill>
                  <a:schemeClr val="tx1"/>
                </a:solidFill>
                <a:latin charset="0" panose="020b0604020202020204" pitchFamily="34" typeface="Arial"/>
                <a:ea charset="-122" pitchFamily="2" typeface="宋体"/>
                <a:cs typeface="+mn-cs"/>
              </a:defRPr>
            </a:lvl9pPr>
          </a:lstStyle>
          <a:p>
            <a:pPr algn="ctr" defTabSz="914400" eaLnBrk="1" fontAlgn="base" hangingPunct="1" indent="0" latinLnBrk="0" lvl="0" marL="0" marR="0" rtl="0">
              <a:lnSpc>
                <a:spcPct val="150000"/>
              </a:lnSpc>
              <a:spcBef>
                <a:spcPct val="0"/>
              </a:spcBef>
              <a:spcAft>
                <a:spcPct val="0"/>
              </a:spcAft>
              <a:buClrTx/>
              <a:buSzTx/>
              <a:buFontTx/>
              <a:buNone/>
              <a:defRPr/>
            </a:pPr>
            <a:br>
              <a:rPr altLang="en-US" b="0" baseline="0" cap="none" i="0" kern="1200" kumimoji="0" lang="zh-CN" noProof="0" normalizeH="0" spc="0" strike="noStrike" sz="1100" u="none">
                <a:ln>
                  <a:noFill/>
                </a:ln>
                <a:solidFill>
                  <a:schemeClr val="bg1"/>
                </a:solidFill>
                <a:effectLst/>
                <a:uLnTx/>
                <a:uFillTx/>
                <a:latin charset="-122" panose="02010601030101010101" pitchFamily="2" typeface="方正黑体简体"/>
                <a:ea charset="-122" panose="02010601030101010101" pitchFamily="2" typeface="方正黑体简体"/>
                <a:sym charset="-122" panose="020b0503020204020204" pitchFamily="34" typeface="微软雅黑"/>
              </a:rPr>
            </a:br>
            <a:r>
              <a:rPr altLang="en-US" b="0" baseline="0" cap="none" i="0" kern="1200" kumimoji="0" lang="zh-CN" noProof="0" normalizeH="0" spc="0" strike="noStrike" sz="1100" u="none">
                <a:ln>
                  <a:noFill/>
                </a:ln>
                <a:solidFill>
                  <a:schemeClr val="bg1"/>
                </a:solidFill>
                <a:effectLst/>
                <a:uLnTx/>
                <a:uFillTx/>
                <a:latin charset="-122" panose="02010601030101010101" pitchFamily="2" typeface="方正黑体简体"/>
                <a:ea charset="-122" panose="02010601030101010101" pitchFamily="2" typeface="方正黑体简体"/>
                <a:sym charset="-122" panose="020b0503020204020204" pitchFamily="34" typeface="微软雅黑"/>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大 </a:t>
            </a:r>
          </a:p>
        </p:txBody>
      </p:sp>
      <p:sp>
        <p:nvSpPr>
          <p:cNvPr id="9" name="矩形 8"/>
          <p:cNvSpPr/>
          <p:nvPr/>
        </p:nvSpPr>
        <p:spPr>
          <a:xfrm flipH="1">
            <a:off x="1697046" y="1191848"/>
            <a:ext cx="2871239" cy="2566687"/>
          </a:xfrm>
          <a:prstGeom prst="rect">
            <a:avLst/>
          </a:prstGeom>
          <a:blipFill dpi="0" rotWithShape="1">
            <a:blip r:embed="rId3">
              <a:extLst>
                <a:ext uri="{28A0092B-C50C-407E-A947-70E740481C1C}">
                  <a14:useLocalDpi val="0"/>
                </a:ext>
              </a:extLst>
            </a:blip>
            <a:stretch>
              <a:fillRect l="-1564" r="-32526"/>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0" name="矩形 9"/>
          <p:cNvSpPr/>
          <p:nvPr/>
        </p:nvSpPr>
        <p:spPr>
          <a:xfrm>
            <a:off x="4193628" y="2576439"/>
            <a:ext cx="5039272" cy="841677"/>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grpSp>
        <p:nvGrpSpPr>
          <p:cNvPr id="2" name="组合 1"/>
          <p:cNvGrpSpPr/>
          <p:nvPr/>
        </p:nvGrpSpPr>
        <p:grpSpPr>
          <a:xfrm>
            <a:off x="5116786" y="2765396"/>
            <a:ext cx="3276288" cy="523220"/>
            <a:chOff x="5116786" y="2765396"/>
            <a:chExt cx="3276288" cy="523220"/>
          </a:xfrm>
        </p:grpSpPr>
        <p:sp>
          <p:nvSpPr>
            <p:cNvPr id="8" name="文本框 3"/>
            <p:cNvSpPr txBox="1"/>
            <p:nvPr/>
          </p:nvSpPr>
          <p:spPr>
            <a:xfrm>
              <a:off x="5360063" y="2765396"/>
              <a:ext cx="2792672" cy="51816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schemeClr val="bg1"/>
                  </a:solidFill>
                  <a:effectLst/>
                  <a:uLnTx/>
                  <a:uFillTx/>
                  <a:latin charset="-122" panose="02010601030101010101" pitchFamily="2" typeface="方正黑体简体"/>
                  <a:ea charset="-122" panose="02010601030101010101" pitchFamily="2" typeface="方正黑体简体"/>
                </a:rPr>
                <a:t>WELCOME</a:t>
              </a:r>
            </a:p>
          </p:txBody>
        </p:sp>
        <p:cxnSp>
          <p:nvCxnSpPr>
            <p:cNvPr id="18" name="直接连接符 17"/>
            <p:cNvCxnSpPr/>
            <p:nvPr/>
          </p:nvCxnSpPr>
          <p:spPr>
            <a:xfrm>
              <a:off x="5116786" y="3014598"/>
              <a:ext cx="5346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58446" y="3014598"/>
              <a:ext cx="5346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6681832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ppt_x"/>
                                          </p:val>
                                        </p:tav>
                                        <p:tav tm="100000">
                                          <p:val>
                                            <p:strVal val="#ppt_x"/>
                                          </p:val>
                                        </p:tav>
                                      </p:tavLst>
                                    </p:anim>
                                    <p:anim calcmode="lin" valueType="num">
                                      <p:cBhvr additive="base">
                                        <p:cTn dur="750" fill="hold" id="8"/>
                                        <p:tgtEl>
                                          <p:spTgt spid="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750" fill="hold" id="11"/>
                                        <p:tgtEl>
                                          <p:spTgt spid="10"/>
                                        </p:tgtEl>
                                        <p:attrNameLst>
                                          <p:attrName>ppt_x</p:attrName>
                                        </p:attrNameLst>
                                      </p:cBhvr>
                                      <p:tavLst>
                                        <p:tav tm="0">
                                          <p:val>
                                            <p:strVal val="0-#ppt_w/2"/>
                                          </p:val>
                                        </p:tav>
                                        <p:tav tm="100000">
                                          <p:val>
                                            <p:strVal val="#ppt_x"/>
                                          </p:val>
                                        </p:tav>
                                      </p:tavLst>
                                    </p:anim>
                                    <p:anim calcmode="lin" valueType="num">
                                      <p:cBhvr additive="base">
                                        <p:cTn dur="750" fill="hold" id="12"/>
                                        <p:tgtEl>
                                          <p:spTgt spid="1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id="14" nodeType="afterEffect" presetClass="entr" presetID="16" presetSubtype="21">
                                  <p:stCondLst>
                                    <p:cond delay="0"/>
                                  </p:stCondLst>
                                  <p:childTnLst>
                                    <p:set>
                                      <p:cBhvr>
                                        <p:cTn dur="1" fill="hold" id="15">
                                          <p:stCondLst>
                                            <p:cond delay="0"/>
                                          </p:stCondLst>
                                        </p:cTn>
                                        <p:tgtEl>
                                          <p:spTgt spid="2"/>
                                        </p:tgtEl>
                                        <p:attrNameLst>
                                          <p:attrName>style.visibility</p:attrName>
                                        </p:attrNameLst>
                                      </p:cBhvr>
                                      <p:to>
                                        <p:strVal val="visible"/>
                                      </p:to>
                                    </p:set>
                                    <p:animEffect filter="barn(inVertical)" transition="in">
                                      <p:cBhvr>
                                        <p:cTn dur="500" id="16"/>
                                        <p:tgtEl>
                                          <p:spTgt spid="2"/>
                                        </p:tgtEl>
                                      </p:cBhvr>
                                    </p:animEffect>
                                  </p:childTnLst>
                                </p:cTn>
                              </p:par>
                            </p:childTnLst>
                          </p:cTn>
                        </p:par>
                        <p:par>
                          <p:cTn fill="hold" id="17" nodeType="afterGroup">
                            <p:stCondLst>
                              <p:cond delay="1250"/>
                            </p:stCondLst>
                            <p:childTnLst>
                              <p:par>
                                <p:cTn fill="hold" grpId="0" id="18" nodeType="afterEffect" presetClass="entr" presetID="12" presetSubtype="4">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500" id="20"/>
                                        <p:tgtEl>
                                          <p:spTgt spid="17"/>
                                        </p:tgtEl>
                                        <p:attrNameLst>
                                          <p:attrName>ppt_y</p:attrName>
                                        </p:attrNameLst>
                                      </p:cBhvr>
                                      <p:tavLst>
                                        <p:tav tm="0">
                                          <p:val>
                                            <p:strVal val="#ppt_y+#ppt_h*1.125000"/>
                                          </p:val>
                                        </p:tav>
                                        <p:tav tm="100000">
                                          <p:val>
                                            <p:strVal val="#ppt_y"/>
                                          </p:val>
                                        </p:tav>
                                      </p:tavLst>
                                    </p:anim>
                                    <p:animEffect filter="wipe(up)" transition="in">
                                      <p:cBhvr>
                                        <p:cTn dur="500" id="21"/>
                                        <p:tgtEl>
                                          <p:spTgt spid="17"/>
                                        </p:tgtEl>
                                      </p:cBhvr>
                                    </p:animEffect>
                                  </p:childTnLst>
                                </p:cTn>
                              </p:par>
                              <p:par>
                                <p:cTn fill="hold" grpId="0" id="22" nodeType="withEffect" presetClass="entr" presetID="2" presetSubtype="8">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750" fill="hold" id="24"/>
                                        <p:tgtEl>
                                          <p:spTgt spid="11"/>
                                        </p:tgtEl>
                                        <p:attrNameLst>
                                          <p:attrName>ppt_x</p:attrName>
                                        </p:attrNameLst>
                                      </p:cBhvr>
                                      <p:tavLst>
                                        <p:tav tm="0">
                                          <p:val>
                                            <p:strVal val="0-#ppt_w/2"/>
                                          </p:val>
                                        </p:tav>
                                        <p:tav tm="100000">
                                          <p:val>
                                            <p:strVal val="#ppt_x"/>
                                          </p:val>
                                        </p:tav>
                                      </p:tavLst>
                                    </p:anim>
                                    <p:anim calcmode="lin" valueType="num">
                                      <p:cBhvr additive="base">
                                        <p:cTn dur="750" fill="hold" id="25"/>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7"/>
      <p:bldP grpId="0" spid="9"/>
      <p:bldP grpId="0" spid="1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p:cNvSpPr/>
          <p:nvPr/>
        </p:nvSpPr>
        <p:spPr>
          <a:xfrm>
            <a:off x="1457184" y="2860314"/>
            <a:ext cx="3586347" cy="3586347"/>
          </a:xfrm>
          <a:prstGeom prst="ellipse">
            <a:avLst/>
          </a:prstGeom>
          <a:solidFill>
            <a:srgbClr val="2077B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9005141" y="3734461"/>
            <a:ext cx="621459" cy="1160247"/>
          </a:xfrm>
          <a:custGeom>
            <a:gdLst>
              <a:gd fmla="*/ 0 w 738553" name="connsiteX0"/>
              <a:gd fmla="*/ 0 h 1378858" name="connsiteY0"/>
              <a:gd fmla="*/ 738553 w 738553" name="connsiteX1"/>
              <a:gd fmla="*/ 428361 h 1378858" name="connsiteY1"/>
              <a:gd fmla="*/ 36000 w 738553" name="connsiteX2"/>
              <a:gd fmla="*/ 835841 h 1378858" name="connsiteY2"/>
              <a:gd fmla="*/ 36000 w 738553" name="connsiteX3"/>
              <a:gd fmla="*/ 1378858 h 1378858" name="connsiteY3"/>
              <a:gd fmla="*/ 0 w 738553" name="connsiteX4"/>
              <a:gd fmla="*/ 1378858 h 1378858" name="connsiteY4"/>
              <a:gd fmla="*/ 0 w 738553" name="connsiteX5"/>
              <a:gd fmla="*/ 856721 h 1378858" name="connsiteY5"/>
              <a:gd fmla="*/ 0 w 738553" name="connsiteX6"/>
              <a:gd fmla="*/ 89431 h 137885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78858" w="738553">
                <a:moveTo>
                  <a:pt x="0" y="0"/>
                </a:moveTo>
                <a:lnTo>
                  <a:pt x="738553" y="428361"/>
                </a:lnTo>
                <a:lnTo>
                  <a:pt x="36000" y="835841"/>
                </a:lnTo>
                <a:lnTo>
                  <a:pt x="36000" y="1378858"/>
                </a:lnTo>
                <a:lnTo>
                  <a:pt x="0" y="1378858"/>
                </a:lnTo>
                <a:lnTo>
                  <a:pt x="0" y="856721"/>
                </a:lnTo>
                <a:lnTo>
                  <a:pt x="0" y="89431"/>
                </a:lnTo>
                <a:close/>
              </a:path>
            </a:pathLst>
          </a:custGeom>
          <a:solidFill>
            <a:srgbClr val="4B5E75"/>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62" y="4775200"/>
            <a:ext cx="12190476" cy="2082800"/>
          </a:xfrm>
          <a:prstGeom prst="rect">
            <a:avLst/>
          </a:prstGeom>
        </p:spPr>
      </p:pic>
      <p:sp>
        <p:nvSpPr>
          <p:cNvPr id="17" name="文本框 16"/>
          <p:cNvSpPr txBox="1"/>
          <p:nvPr/>
        </p:nvSpPr>
        <p:spPr>
          <a:xfrm>
            <a:off x="2252490" y="3704901"/>
            <a:ext cx="1995735" cy="548640"/>
          </a:xfrm>
          <a:prstGeom prst="rect">
            <a:avLst/>
          </a:prstGeom>
          <a:noFill/>
        </p:spPr>
        <p:txBody>
          <a:bodyPr bIns="0" lIns="0" rIns="0" rtlCol="0" tIns="0" wrap="none">
            <a:spAutoFit/>
          </a:bodyPr>
          <a:lstStyle/>
          <a:p>
            <a:pPr algn="ctr"/>
            <a:r>
              <a:rPr altLang="zh-CN" lang="en-US" smtClean="0" sz="3600">
                <a:solidFill>
                  <a:schemeClr val="bg1"/>
                </a:solidFill>
                <a:ea charset="-122" panose="020b0503020204020204" pitchFamily="34" typeface="微软雅黑"/>
                <a:cs typeface="+mn-ea"/>
                <a:sym typeface="+mn-lt"/>
              </a:rPr>
              <a:t>STRATEGIC</a:t>
            </a:r>
          </a:p>
        </p:txBody>
      </p:sp>
      <p:sp>
        <p:nvSpPr>
          <p:cNvPr id="18" name="文本框 17"/>
          <p:cNvSpPr txBox="1"/>
          <p:nvPr/>
        </p:nvSpPr>
        <p:spPr>
          <a:xfrm>
            <a:off x="2293833" y="4185466"/>
            <a:ext cx="1913049" cy="1005840"/>
          </a:xfrm>
          <a:prstGeom prst="rect">
            <a:avLst/>
          </a:prstGeom>
          <a:noFill/>
        </p:spPr>
        <p:txBody>
          <a:bodyPr bIns="0" lIns="0" rIns="0" rtlCol="0" tIns="0" wrap="none">
            <a:spAutoFit/>
          </a:bodyPr>
          <a:lstStyle/>
          <a:p>
            <a:pPr algn="ctr"/>
            <a:r>
              <a:rPr altLang="zh-CN" lang="en-US" smtClean="0" sz="6600">
                <a:solidFill>
                  <a:schemeClr val="bg1"/>
                </a:solidFill>
                <a:ea charset="-122" panose="020b0503020204020204" pitchFamily="34" typeface="微软雅黑"/>
                <a:cs typeface="+mn-ea"/>
                <a:sym typeface="+mn-lt"/>
              </a:rPr>
              <a:t>GOAL</a:t>
            </a:r>
          </a:p>
        </p:txBody>
      </p:sp>
      <p:sp>
        <p:nvSpPr>
          <p:cNvPr id="19" name="TextBox 11"/>
          <p:cNvSpPr txBox="1"/>
          <p:nvPr/>
        </p:nvSpPr>
        <p:spPr>
          <a:xfrm>
            <a:off x="5359400" y="3020697"/>
            <a:ext cx="3089512" cy="1727200"/>
          </a:xfrm>
          <a:prstGeom prst="rect">
            <a:avLst/>
          </a:prstGeom>
          <a:noFill/>
        </p:spPr>
        <p:txBody>
          <a:bodyPr bIns="0" lIns="0" rIns="0" rtlCol="0" tIns="0" wrap="square">
            <a:spAutoFit/>
          </a:bodyPr>
          <a:lstStyle>
            <a:defPPr>
              <a:defRPr lang="zh-CN"/>
            </a:defPPr>
            <a:lvl1pPr algn="just">
              <a:lnSpc>
                <a:spcPts val="18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spcAft>
                <a:spcPts val="1000"/>
              </a:spcAft>
            </a:pPr>
            <a:r>
              <a:rPr altLang="en-US" lang="zh-CN" smtClean="0" sz="1100">
                <a:solidFill>
                  <a:schemeClr val="bg1"/>
                </a:solidFill>
                <a:latin typeface="Agency FB"/>
                <a:ea charset="-122" panose="020b0503020204020204" typeface="微软雅黑"/>
                <a:cs typeface="+mn-ea"/>
                <a:sym typeface="+mn-lt"/>
              </a:rPr>
              <a:t>           您的内容打在这里，或者通过复制您的文本后，在此框中选择粘贴，并选择只保留文字。您的内容打在这里，或者通过复制您的文本后，在此框中选择粘贴，并选择只保留文字。</a:t>
            </a:r>
          </a:p>
          <a:p>
            <a:pPr>
              <a:spcAft>
                <a:spcPts val="1000"/>
              </a:spcAft>
            </a:pPr>
            <a:r>
              <a:rPr altLang="en-US" lang="zh-CN" smtClean="0" sz="1100">
                <a:solidFill>
                  <a:schemeClr val="bg1"/>
                </a:solidFill>
                <a:latin typeface="Agency FB"/>
                <a:ea charset="-122" panose="020b0503020204020204" typeface="微软雅黑"/>
                <a:cs typeface="+mn-ea"/>
                <a:sym typeface="+mn-lt"/>
              </a:rPr>
              <a:t>           您的内容打在这里，或者通过复制您的文本后，在此框中选择粘贴您的通过复制您的文本后，在此框中选择粘贴，并选择只保留文字。</a:t>
            </a:r>
          </a:p>
        </p:txBody>
      </p:sp>
      <p:grpSp>
        <p:nvGrpSpPr>
          <p:cNvPr id="10" name="组合 9"/>
          <p:cNvGrpSpPr/>
          <p:nvPr/>
        </p:nvGrpSpPr>
        <p:grpSpPr>
          <a:xfrm>
            <a:off x="3728246" y="609252"/>
            <a:ext cx="4056854" cy="1657100"/>
            <a:chOff x="3728246" y="609252"/>
            <a:chExt cx="4056854" cy="1657100"/>
          </a:xfrm>
        </p:grpSpPr>
        <p:sp>
          <p:nvSpPr>
            <p:cNvPr id="11"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发展目标</a:t>
              </a:r>
            </a:p>
            <a:p>
              <a:pPr lvl="0">
                <a:defRPr/>
              </a:pPr>
              <a:r>
                <a:rPr altLang="en-US" b="0" lang="zh-CN">
                  <a:solidFill>
                    <a:schemeClr val="bg1"/>
                  </a:solidFill>
                  <a:latin typeface="Microsoft YaHei"/>
                  <a:ea typeface="Microsoft YaHei"/>
                  <a:sym typeface="+mn-lt"/>
                </a:rPr>
                <a:t>COMPANY PROFILE</a:t>
              </a:r>
            </a:p>
          </p:txBody>
        </p:sp>
        <p:cxnSp>
          <p:nvCxnSpPr>
            <p:cNvPr id="12" name="直接连接符 11"/>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spTree>
    <p:extLst>
      <p:ext uri="{BB962C8B-B14F-4D97-AF65-F5344CB8AC3E}">
        <p14:creationId val="10046924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25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par>
                          <p:cTn fill="hold" id="15" nodeType="afterGroup">
                            <p:stCondLst>
                              <p:cond delay="1000"/>
                            </p:stCondLst>
                            <p:childTnLst>
                              <p:par>
                                <p:cTn decel="100000" fill="hold" grpId="0" id="16" nodeType="afterEffect" presetClass="entr" presetID="2" presetSubtype="1">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additive="base">
                                        <p:cTn dur="500" fill="hold" id="18"/>
                                        <p:tgtEl>
                                          <p:spTgt spid="16"/>
                                        </p:tgtEl>
                                        <p:attrNameLst>
                                          <p:attrName>ppt_x</p:attrName>
                                        </p:attrNameLst>
                                      </p:cBhvr>
                                      <p:tavLst>
                                        <p:tav tm="0">
                                          <p:val>
                                            <p:strVal val="#ppt_x"/>
                                          </p:val>
                                        </p:tav>
                                        <p:tav tm="100000">
                                          <p:val>
                                            <p:strVal val="#ppt_x"/>
                                          </p:val>
                                        </p:tav>
                                      </p:tavLst>
                                    </p:anim>
                                    <p:anim calcmode="lin" valueType="num">
                                      <p:cBhvr additive="base">
                                        <p:cTn dur="500" fill="hold" id="19"/>
                                        <p:tgtEl>
                                          <p:spTgt spid="16"/>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7"/>
                                        </p:tgtEl>
                                        <p:attrNameLst>
                                          <p:attrName>ppt_y</p:attrName>
                                        </p:attrNameLst>
                                      </p:cBhvr>
                                      <p:tavLst>
                                        <p:tav tm="0">
                                          <p:val>
                                            <p:strVal val="#ppt_y"/>
                                          </p:val>
                                        </p:tav>
                                        <p:tav tm="100000">
                                          <p:val>
                                            <p:strVal val="#ppt_y"/>
                                          </p:val>
                                        </p:tav>
                                      </p:tavLst>
                                    </p:anim>
                                    <p:anim calcmode="lin" valueType="num">
                                      <p:cBhvr>
                                        <p:cTn dur="500" fill="hold" id="25"/>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7"/>
                                        </p:tgtEl>
                                      </p:cBhvr>
                                    </p:animEffect>
                                  </p:childTnLst>
                                </p:cTn>
                              </p:par>
                              <p:par>
                                <p:cTn fill="hold" grpId="1" id="28" nodeType="withEffect" presetClass="emph" presetID="34" presetSubtype="0">
                                  <p:stCondLst>
                                    <p:cond delay="0"/>
                                  </p:stCondLst>
                                  <p:iterate type="lt">
                                    <p:tmPct val="10000"/>
                                  </p:iterate>
                                  <p:childTnLst>
                                    <p:animMotion origin="layout" path="M -2.70833E-06 -1.85185E-06 L 0.00013 -0.07407" pathEditMode="relative" ptsTypes="AA" rAng="0">
                                      <p:cBhvr>
                                        <p:cTn accel="50000" autoRev="1" decel="50000" dur="250" fill="hold" id="29">
                                          <p:stCondLst>
                                            <p:cond delay="0"/>
                                          </p:stCondLst>
                                        </p:cTn>
                                        <p:tgtEl>
                                          <p:spTgt spid="17"/>
                                        </p:tgtEl>
                                        <p:attrNameLst>
                                          <p:attrName>ppt_x</p:attrName>
                                          <p:attrName>ppt_y</p:attrName>
                                        </p:attrNameLst>
                                      </p:cBhvr>
                                      <p:rCtr x="0" y="-3704"/>
                                    </p:animMotion>
                                    <p:animRot by="1500000">
                                      <p:cBhvr>
                                        <p:cTn dur="125" fill="hold" id="30">
                                          <p:stCondLst>
                                            <p:cond delay="0"/>
                                          </p:stCondLst>
                                        </p:cTn>
                                        <p:tgtEl>
                                          <p:spTgt spid="17"/>
                                        </p:tgtEl>
                                        <p:attrNameLst>
                                          <p:attrName>r</p:attrName>
                                        </p:attrNameLst>
                                      </p:cBhvr>
                                    </p:animRot>
                                    <p:animRot by="-1500000">
                                      <p:cBhvr>
                                        <p:cTn dur="125" fill="hold" id="31">
                                          <p:stCondLst>
                                            <p:cond delay="125"/>
                                          </p:stCondLst>
                                        </p:cTn>
                                        <p:tgtEl>
                                          <p:spTgt spid="17"/>
                                        </p:tgtEl>
                                        <p:attrNameLst>
                                          <p:attrName>r</p:attrName>
                                        </p:attrNameLst>
                                      </p:cBhvr>
                                    </p:animRot>
                                    <p:animRot by="-1500000">
                                      <p:cBhvr>
                                        <p:cTn dur="125" fill="hold" id="32">
                                          <p:stCondLst>
                                            <p:cond delay="250"/>
                                          </p:stCondLst>
                                        </p:cTn>
                                        <p:tgtEl>
                                          <p:spTgt spid="17"/>
                                        </p:tgtEl>
                                        <p:attrNameLst>
                                          <p:attrName>r</p:attrName>
                                        </p:attrNameLst>
                                      </p:cBhvr>
                                    </p:animRot>
                                    <p:animRot by="1500000">
                                      <p:cBhvr>
                                        <p:cTn dur="125" fill="hold" id="33">
                                          <p:stCondLst>
                                            <p:cond delay="375"/>
                                          </p:stCondLst>
                                        </p:cTn>
                                        <p:tgtEl>
                                          <p:spTgt spid="17"/>
                                        </p:tgtEl>
                                        <p:attrNameLst>
                                          <p:attrName>r</p:attrName>
                                        </p:attrNameLst>
                                      </p:cBhvr>
                                    </p:animRot>
                                  </p:childTnLst>
                                </p:cTn>
                              </p:par>
                            </p:childTnLst>
                          </p:cTn>
                        </p:par>
                        <p:par>
                          <p:cTn fill="hold" id="34" nodeType="afterGroup">
                            <p:stCondLst>
                              <p:cond delay="2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8"/>
                                        </p:tgtEl>
                                        <p:attrNameLst>
                                          <p:attrName>ppt_y</p:attrName>
                                        </p:attrNameLst>
                                      </p:cBhvr>
                                      <p:tavLst>
                                        <p:tav tm="0">
                                          <p:val>
                                            <p:strVal val="#ppt_y"/>
                                          </p:val>
                                        </p:tav>
                                        <p:tav tm="100000">
                                          <p:val>
                                            <p:strVal val="#ppt_y"/>
                                          </p:val>
                                        </p:tav>
                                      </p:tavLst>
                                    </p:anim>
                                    <p:anim calcmode="lin" valueType="num">
                                      <p:cBhvr>
                                        <p:cTn dur="500" fill="hold" id="39"/>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8"/>
                                        </p:tgtEl>
                                      </p:cBhvr>
                                    </p:animEffect>
                                  </p:childTnLst>
                                </p:cTn>
                              </p:par>
                              <p:par>
                                <p:cTn fill="hold" grpId="1" id="42" nodeType="withEffect" presetClass="emph" presetID="34" presetSubtype="0">
                                  <p:stCondLst>
                                    <p:cond delay="0"/>
                                  </p:stCondLst>
                                  <p:iterate type="lt">
                                    <p:tmPct val="10000"/>
                                  </p:iterate>
                                  <p:childTnLst>
                                    <p:animMotion origin="layout" path="M -2.70833E-06 -1.85185E-06 L 0.00013 -0.07407" pathEditMode="relative" ptsTypes="AA" rAng="0">
                                      <p:cBhvr>
                                        <p:cTn accel="50000" autoRev="1" decel="50000" dur="250" fill="hold" id="43">
                                          <p:stCondLst>
                                            <p:cond delay="0"/>
                                          </p:stCondLst>
                                        </p:cTn>
                                        <p:tgtEl>
                                          <p:spTgt spid="18"/>
                                        </p:tgtEl>
                                        <p:attrNameLst>
                                          <p:attrName>ppt_x</p:attrName>
                                          <p:attrName>ppt_y</p:attrName>
                                        </p:attrNameLst>
                                      </p:cBhvr>
                                      <p:rCtr x="0" y="-3704"/>
                                    </p:animMotion>
                                    <p:animRot by="1500000">
                                      <p:cBhvr>
                                        <p:cTn dur="125" fill="hold" id="44">
                                          <p:stCondLst>
                                            <p:cond delay="0"/>
                                          </p:stCondLst>
                                        </p:cTn>
                                        <p:tgtEl>
                                          <p:spTgt spid="18"/>
                                        </p:tgtEl>
                                        <p:attrNameLst>
                                          <p:attrName>r</p:attrName>
                                        </p:attrNameLst>
                                      </p:cBhvr>
                                    </p:animRot>
                                    <p:animRot by="-1500000">
                                      <p:cBhvr>
                                        <p:cTn dur="125" fill="hold" id="45">
                                          <p:stCondLst>
                                            <p:cond delay="125"/>
                                          </p:stCondLst>
                                        </p:cTn>
                                        <p:tgtEl>
                                          <p:spTgt spid="18"/>
                                        </p:tgtEl>
                                        <p:attrNameLst>
                                          <p:attrName>r</p:attrName>
                                        </p:attrNameLst>
                                      </p:cBhvr>
                                    </p:animRot>
                                    <p:animRot by="-1500000">
                                      <p:cBhvr>
                                        <p:cTn dur="125" fill="hold" id="46">
                                          <p:stCondLst>
                                            <p:cond delay="250"/>
                                          </p:stCondLst>
                                        </p:cTn>
                                        <p:tgtEl>
                                          <p:spTgt spid="18"/>
                                        </p:tgtEl>
                                        <p:attrNameLst>
                                          <p:attrName>r</p:attrName>
                                        </p:attrNameLst>
                                      </p:cBhvr>
                                    </p:animRot>
                                    <p:animRot by="1500000">
                                      <p:cBhvr>
                                        <p:cTn dur="125" fill="hold" id="47">
                                          <p:stCondLst>
                                            <p:cond delay="375"/>
                                          </p:stCondLst>
                                        </p:cTn>
                                        <p:tgtEl>
                                          <p:spTgt spid="18"/>
                                        </p:tgtEl>
                                        <p:attrNameLst>
                                          <p:attrName>r</p:attrName>
                                        </p:attrNameLst>
                                      </p:cBhvr>
                                    </p:animRot>
                                  </p:childTnLst>
                                </p:cTn>
                              </p:par>
                            </p:childTnLst>
                          </p:cTn>
                        </p:par>
                        <p:par>
                          <p:cTn fill="hold" id="48" nodeType="afterGroup">
                            <p:stCondLst>
                              <p:cond delay="2500"/>
                            </p:stCondLst>
                            <p:childTnLst>
                              <p:par>
                                <p:cTn fill="hold" grpId="0" id="49" nodeType="afterEffect" presetClass="entr" presetID="41" presetSubtype="0">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p:cTn dur="300" fill="hold" id="51"/>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52"/>
                                        <p:tgtEl>
                                          <p:spTgt spid="19"/>
                                        </p:tgtEl>
                                        <p:attrNameLst>
                                          <p:attrName>ppt_y</p:attrName>
                                        </p:attrNameLst>
                                      </p:cBhvr>
                                      <p:tavLst>
                                        <p:tav tm="0">
                                          <p:val>
                                            <p:strVal val="#ppt_y"/>
                                          </p:val>
                                        </p:tav>
                                        <p:tav tm="100000">
                                          <p:val>
                                            <p:strVal val="#ppt_y"/>
                                          </p:val>
                                        </p:tav>
                                      </p:tavLst>
                                    </p:anim>
                                    <p:anim calcmode="lin" valueType="num">
                                      <p:cBhvr>
                                        <p:cTn dur="300" fill="hold" id="53"/>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54"/>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55" tmFilter="0,0; .5, 1; 1, 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7"/>
      <p:bldP grpId="1" spid="17"/>
      <p:bldP grpId="0" spid="18"/>
      <p:bldP grpId="1" spid="18"/>
      <p:bldP grpId="0" spid="1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28"/>
          <p:cNvSpPr/>
          <p:nvPr/>
        </p:nvSpPr>
        <p:spPr>
          <a:xfrm>
            <a:off x="1006839" y="2616922"/>
            <a:ext cx="10178321" cy="3948978"/>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2" name="MH_SubTitle_4"/>
          <p:cNvSpPr/>
          <p:nvPr>
            <p:custDataLst>
              <p:tags r:id="rId3"/>
            </p:custDataLst>
          </p:nvPr>
        </p:nvSpPr>
        <p:spPr>
          <a:xfrm>
            <a:off x="2392625" y="3026497"/>
            <a:ext cx="3642784" cy="712788"/>
          </a:xfrm>
          <a:custGeom>
            <a:gdLst>
              <a:gd fmla="*/ 520353 w 3024977" name="connsiteX0"/>
              <a:gd fmla="*/ 0 h 790148" name="connsiteY0"/>
              <a:gd fmla="*/ 520353 w 3024977" name="connsiteX1"/>
              <a:gd fmla="*/ 154147 h 790148" name="connsiteY1"/>
              <a:gd fmla="*/ 3024977 w 3024977" name="connsiteX2"/>
              <a:gd fmla="*/ 154147 h 790148" name="connsiteY2"/>
              <a:gd fmla="*/ 3024977 w 3024977" name="connsiteX3"/>
              <a:gd fmla="*/ 636001 h 790148" name="connsiteY3"/>
              <a:gd fmla="*/ 520353 w 3024977" name="connsiteX4"/>
              <a:gd fmla="*/ 636001 h 790148" name="connsiteY4"/>
              <a:gd fmla="*/ 520353 w 3024977" name="connsiteX5"/>
              <a:gd fmla="*/ 790148 h 790148" name="connsiteY5"/>
              <a:gd fmla="*/ 0 w 3024977" name="connsiteX6"/>
              <a:gd fmla="*/ 395074 h 7901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148" w="3024977">
                <a:moveTo>
                  <a:pt x="520353" y="0"/>
                </a:moveTo>
                <a:lnTo>
                  <a:pt x="520353" y="154147"/>
                </a:lnTo>
                <a:lnTo>
                  <a:pt x="3024977" y="154147"/>
                </a:lnTo>
                <a:lnTo>
                  <a:pt x="3024977" y="636001"/>
                </a:lnTo>
                <a:lnTo>
                  <a:pt x="520353" y="636001"/>
                </a:lnTo>
                <a:lnTo>
                  <a:pt x="520353" y="790148"/>
                </a:lnTo>
                <a:lnTo>
                  <a:pt x="0" y="395074"/>
                </a:lnTo>
                <a:close/>
              </a:path>
            </a:pathLst>
          </a:cu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lnSpc>
                <a:spcPct val="130000"/>
              </a:lnSpc>
              <a:defRPr/>
            </a:pPr>
            <a:r>
              <a:rPr altLang="en-US" b="1" lang="zh-CN" smtClean="0" sz="1600">
                <a:solidFill>
                  <a:srgbClr val="FFFFFF"/>
                </a:solidFill>
                <a:latin charset="-122" panose="02010601030101010101" pitchFamily="2" typeface="方正黑体简体"/>
                <a:ea charset="-122" panose="02010601030101010101" pitchFamily="2" typeface="方正黑体简体"/>
                <a:cs typeface="+mn-ea"/>
                <a:sym typeface="+mn-lt"/>
              </a:rPr>
              <a:t>战略规划一</a:t>
            </a:r>
          </a:p>
        </p:txBody>
      </p:sp>
      <p:sp>
        <p:nvSpPr>
          <p:cNvPr id="43" name="MH_SubTitle_3"/>
          <p:cNvSpPr/>
          <p:nvPr>
            <p:custDataLst>
              <p:tags r:id="rId4"/>
            </p:custDataLst>
          </p:nvPr>
        </p:nvSpPr>
        <p:spPr>
          <a:xfrm flipH="1">
            <a:off x="6293658" y="3886921"/>
            <a:ext cx="3642783" cy="712788"/>
          </a:xfrm>
          <a:custGeom>
            <a:gdLst>
              <a:gd fmla="*/ 520353 w 3024977" name="connsiteX0"/>
              <a:gd fmla="*/ 0 h 790148" name="connsiteY0"/>
              <a:gd fmla="*/ 520353 w 3024977" name="connsiteX1"/>
              <a:gd fmla="*/ 154147 h 790148" name="connsiteY1"/>
              <a:gd fmla="*/ 3024977 w 3024977" name="connsiteX2"/>
              <a:gd fmla="*/ 154147 h 790148" name="connsiteY2"/>
              <a:gd fmla="*/ 3024977 w 3024977" name="connsiteX3"/>
              <a:gd fmla="*/ 636001 h 790148" name="connsiteY3"/>
              <a:gd fmla="*/ 520353 w 3024977" name="connsiteX4"/>
              <a:gd fmla="*/ 636001 h 790148" name="connsiteY4"/>
              <a:gd fmla="*/ 520353 w 3024977" name="connsiteX5"/>
              <a:gd fmla="*/ 790148 h 790148" name="connsiteY5"/>
              <a:gd fmla="*/ 0 w 3024977" name="connsiteX6"/>
              <a:gd fmla="*/ 395074 h 7901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148" w="3024977">
                <a:moveTo>
                  <a:pt x="520353" y="0"/>
                </a:moveTo>
                <a:lnTo>
                  <a:pt x="520353" y="154147"/>
                </a:lnTo>
                <a:lnTo>
                  <a:pt x="3024977" y="154147"/>
                </a:lnTo>
                <a:lnTo>
                  <a:pt x="3024977" y="636001"/>
                </a:lnTo>
                <a:lnTo>
                  <a:pt x="520353" y="636001"/>
                </a:lnTo>
                <a:lnTo>
                  <a:pt x="520353" y="790148"/>
                </a:lnTo>
                <a:lnTo>
                  <a:pt x="0" y="395074"/>
                </a:lnTo>
                <a:close/>
              </a:path>
            </a:pathLst>
          </a:custGeom>
          <a:solidFill>
            <a:srgbClr val="4B5E75"/>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b="1" lang="zh-CN" smtClean="0" sz="1600">
                <a:solidFill>
                  <a:srgbClr val="FFFFFF"/>
                </a:solidFill>
                <a:latin charset="-122" panose="02010601030101010101" pitchFamily="2" typeface="方正黑体简体"/>
                <a:ea charset="-122" panose="02010601030101010101" pitchFamily="2" typeface="方正黑体简体"/>
                <a:cs typeface="+mn-ea"/>
                <a:sym typeface="+mn-lt"/>
              </a:rPr>
              <a:t>战略规划三</a:t>
            </a:r>
          </a:p>
        </p:txBody>
      </p:sp>
      <p:sp>
        <p:nvSpPr>
          <p:cNvPr id="49" name="MH_SubTitle_2"/>
          <p:cNvSpPr/>
          <p:nvPr>
            <p:custDataLst>
              <p:tags r:id="rId5"/>
            </p:custDataLst>
          </p:nvPr>
        </p:nvSpPr>
        <p:spPr>
          <a:xfrm>
            <a:off x="2392625" y="4747345"/>
            <a:ext cx="3642784" cy="712788"/>
          </a:xfrm>
          <a:custGeom>
            <a:gdLst>
              <a:gd fmla="*/ 520353 w 3024977" name="connsiteX0"/>
              <a:gd fmla="*/ 0 h 790148" name="connsiteY0"/>
              <a:gd fmla="*/ 520353 w 3024977" name="connsiteX1"/>
              <a:gd fmla="*/ 154147 h 790148" name="connsiteY1"/>
              <a:gd fmla="*/ 3024977 w 3024977" name="connsiteX2"/>
              <a:gd fmla="*/ 154147 h 790148" name="connsiteY2"/>
              <a:gd fmla="*/ 3024977 w 3024977" name="connsiteX3"/>
              <a:gd fmla="*/ 636001 h 790148" name="connsiteY3"/>
              <a:gd fmla="*/ 520353 w 3024977" name="connsiteX4"/>
              <a:gd fmla="*/ 636001 h 790148" name="connsiteY4"/>
              <a:gd fmla="*/ 520353 w 3024977" name="connsiteX5"/>
              <a:gd fmla="*/ 790148 h 790148" name="connsiteY5"/>
              <a:gd fmla="*/ 0 w 3024977" name="connsiteX6"/>
              <a:gd fmla="*/ 395074 h 7901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148" w="3024977">
                <a:moveTo>
                  <a:pt x="520353" y="0"/>
                </a:moveTo>
                <a:lnTo>
                  <a:pt x="520353" y="154147"/>
                </a:lnTo>
                <a:lnTo>
                  <a:pt x="3024977" y="154147"/>
                </a:lnTo>
                <a:lnTo>
                  <a:pt x="3024977" y="636001"/>
                </a:lnTo>
                <a:lnTo>
                  <a:pt x="520353" y="636001"/>
                </a:lnTo>
                <a:lnTo>
                  <a:pt x="520353" y="790148"/>
                </a:lnTo>
                <a:lnTo>
                  <a:pt x="0" y="395074"/>
                </a:lnTo>
                <a:close/>
              </a:path>
            </a:pathLst>
          </a:cu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b="1" lang="zh-CN" smtClean="0" sz="1600">
                <a:solidFill>
                  <a:srgbClr val="FFFFFF"/>
                </a:solidFill>
                <a:latin charset="-122" panose="02010601030101010101" pitchFamily="2" typeface="方正黑体简体"/>
                <a:ea charset="-122" panose="02010601030101010101" pitchFamily="2" typeface="方正黑体简体"/>
                <a:cs typeface="+mn-ea"/>
                <a:sym typeface="+mn-lt"/>
              </a:rPr>
              <a:t>战略规划二</a:t>
            </a:r>
          </a:p>
        </p:txBody>
      </p:sp>
      <p:sp>
        <p:nvSpPr>
          <p:cNvPr id="50" name="MH_SubTitle_1"/>
          <p:cNvSpPr/>
          <p:nvPr>
            <p:custDataLst>
              <p:tags r:id="rId6"/>
            </p:custDataLst>
          </p:nvPr>
        </p:nvSpPr>
        <p:spPr>
          <a:xfrm flipH="1">
            <a:off x="6293658" y="5607805"/>
            <a:ext cx="3642783" cy="714375"/>
          </a:xfrm>
          <a:custGeom>
            <a:gdLst>
              <a:gd fmla="*/ 520353 w 3024977" name="connsiteX0"/>
              <a:gd fmla="*/ 0 h 790148" name="connsiteY0"/>
              <a:gd fmla="*/ 520353 w 3024977" name="connsiteX1"/>
              <a:gd fmla="*/ 154147 h 790148" name="connsiteY1"/>
              <a:gd fmla="*/ 3024977 w 3024977" name="connsiteX2"/>
              <a:gd fmla="*/ 154147 h 790148" name="connsiteY2"/>
              <a:gd fmla="*/ 3024977 w 3024977" name="connsiteX3"/>
              <a:gd fmla="*/ 636001 h 790148" name="connsiteY3"/>
              <a:gd fmla="*/ 520353 w 3024977" name="connsiteX4"/>
              <a:gd fmla="*/ 636001 h 790148" name="connsiteY4"/>
              <a:gd fmla="*/ 520353 w 3024977" name="connsiteX5"/>
              <a:gd fmla="*/ 790148 h 790148" name="connsiteY5"/>
              <a:gd fmla="*/ 0 w 3024977" name="connsiteX6"/>
              <a:gd fmla="*/ 395074 h 7901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90148" w="3024977">
                <a:moveTo>
                  <a:pt x="520353" y="0"/>
                </a:moveTo>
                <a:lnTo>
                  <a:pt x="520353" y="154147"/>
                </a:lnTo>
                <a:lnTo>
                  <a:pt x="3024977" y="154147"/>
                </a:lnTo>
                <a:lnTo>
                  <a:pt x="3024977" y="636001"/>
                </a:lnTo>
                <a:lnTo>
                  <a:pt x="520353" y="636001"/>
                </a:lnTo>
                <a:lnTo>
                  <a:pt x="520353" y="790148"/>
                </a:lnTo>
                <a:lnTo>
                  <a:pt x="0" y="395074"/>
                </a:lnTo>
                <a:close/>
              </a:path>
            </a:pathLst>
          </a:custGeom>
          <a:solidFill>
            <a:srgbClr val="4B5E75"/>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altLang="en-US" b="1" lang="zh-CN" smtClean="0" sz="1600">
                <a:solidFill>
                  <a:srgbClr val="FFFFFF"/>
                </a:solidFill>
                <a:latin charset="-122" panose="02010601030101010101" pitchFamily="2" typeface="方正黑体简体"/>
                <a:ea charset="-122" panose="02010601030101010101" pitchFamily="2" typeface="方正黑体简体"/>
                <a:cs typeface="+mn-ea"/>
                <a:sym typeface="+mn-lt"/>
              </a:rPr>
              <a:t>战略规划四</a:t>
            </a:r>
          </a:p>
        </p:txBody>
      </p:sp>
      <p:sp>
        <p:nvSpPr>
          <p:cNvPr id="51" name="MH_Other_5"/>
          <p:cNvSpPr/>
          <p:nvPr>
            <p:custDataLst>
              <p:tags r:id="rId7"/>
            </p:custDataLst>
          </p:nvPr>
        </p:nvSpPr>
        <p:spPr>
          <a:xfrm>
            <a:off x="5756009" y="2286721"/>
            <a:ext cx="785283" cy="4584700"/>
          </a:xfrm>
          <a:custGeom>
            <a:gdLst>
              <a:gd fmla="*/ 395074 w 790147" name="connsiteX0"/>
              <a:gd fmla="*/ 0 h 4634927" name="connsiteY0"/>
              <a:gd fmla="*/ 688487 w 790147" name="connsiteX1"/>
              <a:gd fmla="*/ 386455 h 4634927" name="connsiteY1"/>
              <a:gd fmla="*/ 790147 w 790147" name="connsiteX2"/>
              <a:gd fmla="*/ 520352 h 4634927" name="connsiteY2"/>
              <a:gd fmla="*/ 610143 w 790147" name="connsiteX3"/>
              <a:gd fmla="*/ 520352 h 4634927" name="connsiteY3"/>
              <a:gd fmla="*/ 610143 w 790147" name="connsiteX4"/>
              <a:gd fmla="*/ 4634927 h 4634927" name="connsiteY4"/>
              <a:gd fmla="*/ 180006 w 790147" name="connsiteX5"/>
              <a:gd fmla="*/ 4634927 h 4634927" name="connsiteY5"/>
              <a:gd fmla="*/ 180006 w 790147" name="connsiteX6"/>
              <a:gd fmla="*/ 520352 h 4634927" name="connsiteY6"/>
              <a:gd fmla="*/ 0 w 790147" name="connsiteX7"/>
              <a:gd fmla="*/ 520352 h 4634927" name="connsiteY7"/>
              <a:gd fmla="*/ 101661 w 790147" name="connsiteX8"/>
              <a:gd fmla="*/ 386455 h 463492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634927" w="79014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close/>
              </a:path>
            </a:pathLst>
          </a:cu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altLang="en-US" lang="zh-CN" sz="2400">
              <a:solidFill>
                <a:srgbClr val="FFFFFF"/>
              </a:solidFill>
              <a:latin charset="-122" panose="02010601030101010101" pitchFamily="2" typeface="方正黑体简体"/>
              <a:ea charset="-122" panose="02010601030101010101" pitchFamily="2" typeface="方正黑体简体"/>
              <a:cs typeface="+mn-ea"/>
              <a:sym typeface="+mn-lt"/>
            </a:endParaRPr>
          </a:p>
        </p:txBody>
      </p:sp>
      <p:grpSp>
        <p:nvGrpSpPr>
          <p:cNvPr id="52" name="组合 51"/>
          <p:cNvGrpSpPr/>
          <p:nvPr/>
        </p:nvGrpSpPr>
        <p:grpSpPr>
          <a:xfrm>
            <a:off x="5635394" y="3136034"/>
            <a:ext cx="1039284" cy="554037"/>
            <a:chOff x="4226520" y="1487636"/>
            <a:chExt cx="779463" cy="415528"/>
          </a:xfrm>
        </p:grpSpPr>
        <p:sp>
          <p:nvSpPr>
            <p:cNvPr id="53" name="MH_Other_1"/>
            <p:cNvSpPr/>
            <p:nvPr>
              <p:custDataLst>
                <p:tags r:id="rId8"/>
              </p:custDataLst>
            </p:nvPr>
          </p:nvSpPr>
          <p:spPr>
            <a:xfrm>
              <a:off x="4226520" y="1487636"/>
              <a:ext cx="779463" cy="90488"/>
            </a:xfrm>
            <a:custGeom>
              <a:gdLst>
                <a:gd fmla="*/ 0 w 923925" name="connsiteX0"/>
                <a:gd fmla="*/ 142875 h 142875" name="connsiteY0"/>
                <a:gd fmla="*/ 469900 w 923925" name="connsiteX1"/>
                <a:gd fmla="*/ 0 h 142875" name="connsiteY1"/>
                <a:gd fmla="*/ 923925 w 923925" name="connsiteX2"/>
                <a:gd fmla="*/ 139700 h 142875" name="connsiteY2"/>
                <a:gd fmla="*/ 0 w 923925" name="connsiteX3"/>
                <a:gd fmla="*/ 142875 h 142875" name="connsiteY3"/>
              </a:gdLst>
              <a:cxnLst>
                <a:cxn ang="0">
                  <a:pos x="connsiteX0" y="connsiteY0"/>
                </a:cxn>
                <a:cxn ang="0">
                  <a:pos x="connsiteX1" y="connsiteY1"/>
                </a:cxn>
                <a:cxn ang="0">
                  <a:pos x="connsiteX2" y="connsiteY2"/>
                </a:cxn>
                <a:cxn ang="0">
                  <a:pos x="connsiteX3" y="connsiteY3"/>
                </a:cxn>
              </a:cxnLst>
              <a:rect b="b" l="l" r="r" t="t"/>
              <a:pathLst>
                <a:path h="142875" w="92392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altLang="en-US" lang="zh-CN" sz="240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54" name="MH_Other_6"/>
            <p:cNvSpPr/>
            <p:nvPr>
              <p:custDataLst>
                <p:tags r:id="rId9"/>
              </p:custDataLst>
            </p:nvPr>
          </p:nvSpPr>
          <p:spPr>
            <a:xfrm>
              <a:off x="4226520" y="1576933"/>
              <a:ext cx="779463" cy="326231"/>
            </a:xfrm>
            <a:prstGeom prst="rect">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altLang="zh-CN" lang="en-US" sz="3200">
                  <a:solidFill>
                    <a:srgbClr val="FFFFFF"/>
                  </a:solidFill>
                  <a:latin charset="-122" panose="02010601030101010101" pitchFamily="2" typeface="方正黑体简体"/>
                  <a:ea charset="-122" panose="02010601030101010101" pitchFamily="2" typeface="方正黑体简体"/>
                  <a:cs typeface="+mn-ea"/>
                  <a:sym typeface="+mn-lt"/>
                </a:rPr>
                <a:t>04</a:t>
              </a:r>
            </a:p>
          </p:txBody>
        </p:sp>
      </p:grpSp>
      <p:grpSp>
        <p:nvGrpSpPr>
          <p:cNvPr id="55" name="组合 54"/>
          <p:cNvGrpSpPr/>
          <p:nvPr/>
        </p:nvGrpSpPr>
        <p:grpSpPr>
          <a:xfrm>
            <a:off x="5652318" y="3996458"/>
            <a:ext cx="1039284" cy="554037"/>
            <a:chOff x="4239220" y="2132955"/>
            <a:chExt cx="779463" cy="415528"/>
          </a:xfrm>
        </p:grpSpPr>
        <p:sp>
          <p:nvSpPr>
            <p:cNvPr id="56" name="MH_Other_2"/>
            <p:cNvSpPr/>
            <p:nvPr>
              <p:custDataLst>
                <p:tags r:id="rId10"/>
              </p:custDataLst>
            </p:nvPr>
          </p:nvSpPr>
          <p:spPr>
            <a:xfrm flipH="1">
              <a:off x="4240808" y="2132955"/>
              <a:ext cx="777875" cy="90488"/>
            </a:xfrm>
            <a:custGeom>
              <a:gdLst>
                <a:gd fmla="*/ 0 w 923925" name="connsiteX0"/>
                <a:gd fmla="*/ 142875 h 142875" name="connsiteY0"/>
                <a:gd fmla="*/ 469900 w 923925" name="connsiteX1"/>
                <a:gd fmla="*/ 0 h 142875" name="connsiteY1"/>
                <a:gd fmla="*/ 923925 w 923925" name="connsiteX2"/>
                <a:gd fmla="*/ 139700 h 142875" name="connsiteY2"/>
                <a:gd fmla="*/ 0 w 923925" name="connsiteX3"/>
                <a:gd fmla="*/ 142875 h 142875" name="connsiteY3"/>
              </a:gdLst>
              <a:cxnLst>
                <a:cxn ang="0">
                  <a:pos x="connsiteX0" y="connsiteY0"/>
                </a:cxn>
                <a:cxn ang="0">
                  <a:pos x="connsiteX1" y="connsiteY1"/>
                </a:cxn>
                <a:cxn ang="0">
                  <a:pos x="connsiteX2" y="connsiteY2"/>
                </a:cxn>
                <a:cxn ang="0">
                  <a:pos x="connsiteX3" y="connsiteY3"/>
                </a:cxn>
              </a:cxnLst>
              <a:rect b="b" l="l" r="r" t="t"/>
              <a:pathLst>
                <a:path h="142875" w="92392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altLang="en-US" lang="zh-CN" sz="240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57" name="MH_Other_7"/>
            <p:cNvSpPr/>
            <p:nvPr>
              <p:custDataLst>
                <p:tags r:id="rId11"/>
              </p:custDataLst>
            </p:nvPr>
          </p:nvSpPr>
          <p:spPr>
            <a:xfrm flipH="1">
              <a:off x="4239220" y="2222252"/>
              <a:ext cx="779463" cy="326231"/>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altLang="zh-CN" lang="en-US" sz="3200">
                  <a:solidFill>
                    <a:srgbClr val="FFFFFF"/>
                  </a:solidFill>
                  <a:latin charset="-122" panose="02010601030101010101" pitchFamily="2" typeface="方正黑体简体"/>
                  <a:ea charset="-122" panose="02010601030101010101" pitchFamily="2" typeface="方正黑体简体"/>
                  <a:cs typeface="+mn-ea"/>
                  <a:sym typeface="+mn-lt"/>
                </a:rPr>
                <a:t>03</a:t>
              </a:r>
            </a:p>
          </p:txBody>
        </p:sp>
      </p:grpSp>
      <p:grpSp>
        <p:nvGrpSpPr>
          <p:cNvPr id="58" name="组合 57"/>
          <p:cNvGrpSpPr/>
          <p:nvPr/>
        </p:nvGrpSpPr>
        <p:grpSpPr>
          <a:xfrm>
            <a:off x="5635394" y="4856886"/>
            <a:ext cx="1039284" cy="554037"/>
            <a:chOff x="4226520" y="2778274"/>
            <a:chExt cx="779463" cy="415528"/>
          </a:xfrm>
        </p:grpSpPr>
        <p:sp>
          <p:nvSpPr>
            <p:cNvPr id="59" name="MH_Other_3"/>
            <p:cNvSpPr/>
            <p:nvPr>
              <p:custDataLst>
                <p:tags r:id="rId12"/>
              </p:custDataLst>
            </p:nvPr>
          </p:nvSpPr>
          <p:spPr>
            <a:xfrm>
              <a:off x="4226520" y="2778274"/>
              <a:ext cx="779463" cy="90488"/>
            </a:xfrm>
            <a:custGeom>
              <a:gdLst>
                <a:gd fmla="*/ 0 w 923925" name="connsiteX0"/>
                <a:gd fmla="*/ 142875 h 142875" name="connsiteY0"/>
                <a:gd fmla="*/ 469900 w 923925" name="connsiteX1"/>
                <a:gd fmla="*/ 0 h 142875" name="connsiteY1"/>
                <a:gd fmla="*/ 923925 w 923925" name="connsiteX2"/>
                <a:gd fmla="*/ 139700 h 142875" name="connsiteY2"/>
                <a:gd fmla="*/ 0 w 923925" name="connsiteX3"/>
                <a:gd fmla="*/ 142875 h 142875" name="connsiteY3"/>
              </a:gdLst>
              <a:cxnLst>
                <a:cxn ang="0">
                  <a:pos x="connsiteX0" y="connsiteY0"/>
                </a:cxn>
                <a:cxn ang="0">
                  <a:pos x="connsiteX1" y="connsiteY1"/>
                </a:cxn>
                <a:cxn ang="0">
                  <a:pos x="connsiteX2" y="connsiteY2"/>
                </a:cxn>
                <a:cxn ang="0">
                  <a:pos x="connsiteX3" y="connsiteY3"/>
                </a:cxn>
              </a:cxnLst>
              <a:rect b="b" l="l" r="r" t="t"/>
              <a:pathLst>
                <a:path h="142875" w="92392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altLang="en-US" lang="zh-CN" sz="240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60" name="MH_Other_8"/>
            <p:cNvSpPr/>
            <p:nvPr>
              <p:custDataLst>
                <p:tags r:id="rId13"/>
              </p:custDataLst>
            </p:nvPr>
          </p:nvSpPr>
          <p:spPr>
            <a:xfrm>
              <a:off x="4226520" y="2867571"/>
              <a:ext cx="779463" cy="326231"/>
            </a:xfrm>
            <a:prstGeom prst="rect">
              <a:avLst/>
            </a:prstGeom>
            <a:solidFill>
              <a:srgbClr val="0073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altLang="zh-CN" lang="en-US" sz="3200">
                  <a:solidFill>
                    <a:srgbClr val="FFFFFF"/>
                  </a:solidFill>
                  <a:latin charset="-122" panose="02010601030101010101" pitchFamily="2" typeface="方正黑体简体"/>
                  <a:ea charset="-122" panose="02010601030101010101" pitchFamily="2" typeface="方正黑体简体"/>
                  <a:cs typeface="+mn-ea"/>
                  <a:sym typeface="+mn-lt"/>
                </a:rPr>
                <a:t>02</a:t>
              </a:r>
            </a:p>
          </p:txBody>
        </p:sp>
      </p:grpSp>
      <p:grpSp>
        <p:nvGrpSpPr>
          <p:cNvPr id="61" name="组合 60"/>
          <p:cNvGrpSpPr/>
          <p:nvPr/>
        </p:nvGrpSpPr>
        <p:grpSpPr>
          <a:xfrm>
            <a:off x="5652318" y="5717341"/>
            <a:ext cx="1039284" cy="554039"/>
            <a:chOff x="4239220" y="3423592"/>
            <a:chExt cx="779463" cy="415529"/>
          </a:xfrm>
        </p:grpSpPr>
        <p:sp>
          <p:nvSpPr>
            <p:cNvPr id="62" name="MH_Other_4"/>
            <p:cNvSpPr/>
            <p:nvPr>
              <p:custDataLst>
                <p:tags r:id="rId14"/>
              </p:custDataLst>
            </p:nvPr>
          </p:nvSpPr>
          <p:spPr>
            <a:xfrm flipH="1">
              <a:off x="4240808" y="3423592"/>
              <a:ext cx="777875" cy="90488"/>
            </a:xfrm>
            <a:custGeom>
              <a:gdLst>
                <a:gd fmla="*/ 0 w 923925" name="connsiteX0"/>
                <a:gd fmla="*/ 142875 h 142875" name="connsiteY0"/>
                <a:gd fmla="*/ 469900 w 923925" name="connsiteX1"/>
                <a:gd fmla="*/ 0 h 142875" name="connsiteY1"/>
                <a:gd fmla="*/ 923925 w 923925" name="connsiteX2"/>
                <a:gd fmla="*/ 139700 h 142875" name="connsiteY2"/>
                <a:gd fmla="*/ 0 w 923925" name="connsiteX3"/>
                <a:gd fmla="*/ 142875 h 142875" name="connsiteY3"/>
              </a:gdLst>
              <a:cxnLst>
                <a:cxn ang="0">
                  <a:pos x="connsiteX0" y="connsiteY0"/>
                </a:cxn>
                <a:cxn ang="0">
                  <a:pos x="connsiteX1" y="connsiteY1"/>
                </a:cxn>
                <a:cxn ang="0">
                  <a:pos x="connsiteX2" y="connsiteY2"/>
                </a:cxn>
                <a:cxn ang="0">
                  <a:pos x="connsiteX3" y="connsiteY3"/>
                </a:cxn>
              </a:cxnLst>
              <a:rect b="b" l="l" r="r" t="t"/>
              <a:pathLst>
                <a:path h="142875" w="923925">
                  <a:moveTo>
                    <a:pt x="0" y="142875"/>
                  </a:moveTo>
                  <a:lnTo>
                    <a:pt x="469900" y="0"/>
                  </a:lnTo>
                  <a:lnTo>
                    <a:pt x="923925" y="139700"/>
                  </a:lnTo>
                  <a:lnTo>
                    <a:pt x="0" y="1428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endParaRPr altLang="en-US" lang="zh-CN" sz="240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63" name="MH_Other_9"/>
            <p:cNvSpPr/>
            <p:nvPr>
              <p:custDataLst>
                <p:tags r:id="rId15"/>
              </p:custDataLst>
            </p:nvPr>
          </p:nvSpPr>
          <p:spPr>
            <a:xfrm flipH="1">
              <a:off x="4239220" y="3512890"/>
              <a:ext cx="779463" cy="326231"/>
            </a:xfrm>
            <a:prstGeom prst="rect">
              <a:avLst/>
            </a:prstGeom>
            <a:solidFill>
              <a:srgbClr val="4B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defRPr/>
              </a:pPr>
              <a:r>
                <a:rPr altLang="zh-CN" lang="en-US" sz="3200">
                  <a:solidFill>
                    <a:srgbClr val="FFFFFF"/>
                  </a:solidFill>
                  <a:latin charset="-122" panose="02010601030101010101" pitchFamily="2" typeface="方正黑体简体"/>
                  <a:ea charset="-122" panose="02010601030101010101" pitchFamily="2" typeface="方正黑体简体"/>
                  <a:cs typeface="+mn-ea"/>
                  <a:sym typeface="+mn-lt"/>
                </a:rPr>
                <a:t>01</a:t>
              </a:r>
            </a:p>
          </p:txBody>
        </p:sp>
      </p:grpSp>
      <p:sp>
        <p:nvSpPr>
          <p:cNvPr id="64" name="TextBox 11"/>
          <p:cNvSpPr txBox="1">
            <a:spLocks noChangeArrowheads="1"/>
          </p:cNvSpPr>
          <p:nvPr/>
        </p:nvSpPr>
        <p:spPr bwMode="auto">
          <a:xfrm flipH="1">
            <a:off x="2002634" y="3849294"/>
            <a:ext cx="3358351" cy="527304"/>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lnSpc>
                <a:spcPct val="130000"/>
              </a:lnSpc>
              <a:defRPr/>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a:t>
            </a:r>
          </a:p>
        </p:txBody>
      </p:sp>
      <p:sp>
        <p:nvSpPr>
          <p:cNvPr id="65" name="TextBox 11"/>
          <p:cNvSpPr txBox="1">
            <a:spLocks noChangeArrowheads="1"/>
          </p:cNvSpPr>
          <p:nvPr/>
        </p:nvSpPr>
        <p:spPr bwMode="auto">
          <a:xfrm flipH="1">
            <a:off x="2002634" y="5507808"/>
            <a:ext cx="3358351" cy="527304"/>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lnSpc>
                <a:spcPct val="130000"/>
              </a:lnSpc>
              <a:defRPr/>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a:t>
            </a:r>
          </a:p>
        </p:txBody>
      </p:sp>
      <p:sp>
        <p:nvSpPr>
          <p:cNvPr id="66" name="TextBox 11"/>
          <p:cNvSpPr txBox="1">
            <a:spLocks noChangeArrowheads="1"/>
          </p:cNvSpPr>
          <p:nvPr/>
        </p:nvSpPr>
        <p:spPr bwMode="auto">
          <a:xfrm flipH="1">
            <a:off x="6924579" y="3247757"/>
            <a:ext cx="3358351" cy="527304"/>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lnSpc>
                <a:spcPct val="130000"/>
              </a:lnSpc>
              <a:defRPr/>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a:t>
            </a:r>
          </a:p>
        </p:txBody>
      </p:sp>
      <p:sp>
        <p:nvSpPr>
          <p:cNvPr id="67" name="TextBox 11"/>
          <p:cNvSpPr txBox="1">
            <a:spLocks noChangeArrowheads="1"/>
          </p:cNvSpPr>
          <p:nvPr/>
        </p:nvSpPr>
        <p:spPr bwMode="auto">
          <a:xfrm flipH="1">
            <a:off x="6924579" y="4975949"/>
            <a:ext cx="3358351" cy="527304"/>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lnSpc>
                <a:spcPct val="130000"/>
              </a:lnSpc>
              <a:defRPr/>
            </a:pPr>
            <a:r>
              <a:rPr altLang="en-US" lang="zh-CN" sz="1100">
                <a:solidFill>
                  <a:schemeClr val="bg1"/>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a:t>
            </a:r>
          </a:p>
        </p:txBody>
      </p:sp>
      <p:grpSp>
        <p:nvGrpSpPr>
          <p:cNvPr id="25" name="组合 24"/>
          <p:cNvGrpSpPr/>
          <p:nvPr/>
        </p:nvGrpSpPr>
        <p:grpSpPr>
          <a:xfrm>
            <a:off x="3728246" y="609252"/>
            <a:ext cx="4056854" cy="1657100"/>
            <a:chOff x="3728246" y="609252"/>
            <a:chExt cx="4056854" cy="1657100"/>
          </a:xfrm>
        </p:grpSpPr>
        <p:sp>
          <p:nvSpPr>
            <p:cNvPr id="26"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战略规划</a:t>
              </a:r>
            </a:p>
            <a:p>
              <a:pPr lvl="0">
                <a:defRPr/>
              </a:pPr>
              <a:r>
                <a:rPr altLang="en-US" b="0" lang="zh-CN">
                  <a:solidFill>
                    <a:schemeClr val="bg1"/>
                  </a:solidFill>
                  <a:latin typeface="Microsoft YaHei"/>
                  <a:ea typeface="Microsoft YaHei"/>
                  <a:sym typeface="+mn-lt"/>
                </a:rPr>
                <a:t>COMPANY PROFILE</a:t>
              </a:r>
            </a:p>
          </p:txBody>
        </p:sp>
        <p:cxnSp>
          <p:nvCxnSpPr>
            <p:cNvPr id="27" name="直接连接符 2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spTree>
    <p:extLst>
      <p:ext uri="{BB962C8B-B14F-4D97-AF65-F5344CB8AC3E}">
        <p14:creationId val="12010457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29"/>
                                        </p:tgtEl>
                                        <p:attrNameLst>
                                          <p:attrName>style.visibility</p:attrName>
                                        </p:attrNameLst>
                                      </p:cBhvr>
                                      <p:to>
                                        <p:strVal val="visible"/>
                                      </p:to>
                                    </p:set>
                                    <p:animEffect filter="randombar(horizontal)" transition="in">
                                      <p:cBhvr>
                                        <p:cTn dur="500" id="7"/>
                                        <p:tgtEl>
                                          <p:spTgt spid="29"/>
                                        </p:tgtEl>
                                      </p:cBhvr>
                                    </p:animEffect>
                                  </p:childTnLst>
                                </p:cTn>
                              </p:par>
                            </p:childTnLst>
                          </p:cTn>
                        </p:par>
                        <p:par>
                          <p:cTn fill="hold" id="8" nodeType="afterGroup">
                            <p:stCondLst>
                              <p:cond delay="500"/>
                            </p:stCondLst>
                            <p:childTnLst>
                              <p:par>
                                <p:cTn fill="hold" grpId="0" id="9" nodeType="afterEffect" presetClass="entr" presetID="37" presetSubtype="0">
                                  <p:stCondLst>
                                    <p:cond delay="0"/>
                                  </p:stCondLst>
                                  <p:childTnLst>
                                    <p:set>
                                      <p:cBhvr>
                                        <p:cTn dur="1" fill="hold" id="10">
                                          <p:stCondLst>
                                            <p:cond delay="0"/>
                                          </p:stCondLst>
                                        </p:cTn>
                                        <p:tgtEl>
                                          <p:spTgt spid="51"/>
                                        </p:tgtEl>
                                        <p:attrNameLst>
                                          <p:attrName>style.visibility</p:attrName>
                                        </p:attrNameLst>
                                      </p:cBhvr>
                                      <p:to>
                                        <p:strVal val="visible"/>
                                      </p:to>
                                    </p:set>
                                    <p:animEffect filter="fade" transition="in">
                                      <p:cBhvr>
                                        <p:cTn dur="1000" id="11"/>
                                        <p:tgtEl>
                                          <p:spTgt spid="51"/>
                                        </p:tgtEl>
                                      </p:cBhvr>
                                    </p:animEffect>
                                    <p:anim calcmode="lin" valueType="num">
                                      <p:cBhvr>
                                        <p:cTn dur="1000" fill="hold" id="12"/>
                                        <p:tgtEl>
                                          <p:spTgt spid="51"/>
                                        </p:tgtEl>
                                        <p:attrNameLst>
                                          <p:attrName>ppt_x</p:attrName>
                                        </p:attrNameLst>
                                      </p:cBhvr>
                                      <p:tavLst>
                                        <p:tav tm="0">
                                          <p:val>
                                            <p:strVal val="#ppt_x"/>
                                          </p:val>
                                        </p:tav>
                                        <p:tav tm="100000">
                                          <p:val>
                                            <p:strVal val="#ppt_x"/>
                                          </p:val>
                                        </p:tav>
                                      </p:tavLst>
                                    </p:anim>
                                    <p:anim calcmode="lin" valueType="num">
                                      <p:cBhvr>
                                        <p:cTn decel="100000" dur="900" fill="hold" id="13"/>
                                        <p:tgtEl>
                                          <p:spTgt spid="51"/>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61"/>
                                        </p:tgtEl>
                                        <p:attrNameLst>
                                          <p:attrName>style.visibility</p:attrName>
                                        </p:attrNameLst>
                                      </p:cBhvr>
                                      <p:to>
                                        <p:strVal val="visible"/>
                                      </p:to>
                                    </p:set>
                                    <p:animEffect filter="fade" transition="in">
                                      <p:cBhvr>
                                        <p:cTn dur="500" id="18"/>
                                        <p:tgtEl>
                                          <p:spTgt spid="61"/>
                                        </p:tgtEl>
                                      </p:cBhvr>
                                    </p:animEffect>
                                    <p:anim calcmode="lin" valueType="num">
                                      <p:cBhvr>
                                        <p:cTn dur="500" fill="hold" id="19"/>
                                        <p:tgtEl>
                                          <p:spTgt spid="61"/>
                                        </p:tgtEl>
                                        <p:attrNameLst>
                                          <p:attrName>ppt_x</p:attrName>
                                        </p:attrNameLst>
                                      </p:cBhvr>
                                      <p:tavLst>
                                        <p:tav tm="0">
                                          <p:val>
                                            <p:strVal val="#ppt_x"/>
                                          </p:val>
                                        </p:tav>
                                        <p:tav tm="100000">
                                          <p:val>
                                            <p:strVal val="#ppt_x"/>
                                          </p:val>
                                        </p:tav>
                                      </p:tavLst>
                                    </p:anim>
                                    <p:anim calcmode="lin" valueType="num">
                                      <p:cBhvr>
                                        <p:cTn dur="500" fill="hold" id="20"/>
                                        <p:tgtEl>
                                          <p:spTgt spid="6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58"/>
                                        </p:tgtEl>
                                        <p:attrNameLst>
                                          <p:attrName>style.visibility</p:attrName>
                                        </p:attrNameLst>
                                      </p:cBhvr>
                                      <p:to>
                                        <p:strVal val="visible"/>
                                      </p:to>
                                    </p:set>
                                    <p:animEffect filter="fade" transition="in">
                                      <p:cBhvr>
                                        <p:cTn dur="500" id="24"/>
                                        <p:tgtEl>
                                          <p:spTgt spid="58"/>
                                        </p:tgtEl>
                                      </p:cBhvr>
                                    </p:animEffect>
                                    <p:anim calcmode="lin" valueType="num">
                                      <p:cBhvr>
                                        <p:cTn dur="500" fill="hold" id="25"/>
                                        <p:tgtEl>
                                          <p:spTgt spid="58"/>
                                        </p:tgtEl>
                                        <p:attrNameLst>
                                          <p:attrName>ppt_x</p:attrName>
                                        </p:attrNameLst>
                                      </p:cBhvr>
                                      <p:tavLst>
                                        <p:tav tm="0">
                                          <p:val>
                                            <p:strVal val="#ppt_x"/>
                                          </p:val>
                                        </p:tav>
                                        <p:tav tm="100000">
                                          <p:val>
                                            <p:strVal val="#ppt_x"/>
                                          </p:val>
                                        </p:tav>
                                      </p:tavLst>
                                    </p:anim>
                                    <p:anim calcmode="lin" valueType="num">
                                      <p:cBhvr>
                                        <p:cTn dur="500" fill="hold" id="26"/>
                                        <p:tgtEl>
                                          <p:spTgt spid="5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55"/>
                                        </p:tgtEl>
                                        <p:attrNameLst>
                                          <p:attrName>style.visibility</p:attrName>
                                        </p:attrNameLst>
                                      </p:cBhvr>
                                      <p:to>
                                        <p:strVal val="visible"/>
                                      </p:to>
                                    </p:set>
                                    <p:animEffect filter="fade" transition="in">
                                      <p:cBhvr>
                                        <p:cTn dur="500" id="30"/>
                                        <p:tgtEl>
                                          <p:spTgt spid="55"/>
                                        </p:tgtEl>
                                      </p:cBhvr>
                                    </p:animEffect>
                                    <p:anim calcmode="lin" valueType="num">
                                      <p:cBhvr>
                                        <p:cTn dur="500" fill="hold" id="31"/>
                                        <p:tgtEl>
                                          <p:spTgt spid="55"/>
                                        </p:tgtEl>
                                        <p:attrNameLst>
                                          <p:attrName>ppt_x</p:attrName>
                                        </p:attrNameLst>
                                      </p:cBhvr>
                                      <p:tavLst>
                                        <p:tav tm="0">
                                          <p:val>
                                            <p:strVal val="#ppt_x"/>
                                          </p:val>
                                        </p:tav>
                                        <p:tav tm="100000">
                                          <p:val>
                                            <p:strVal val="#ppt_x"/>
                                          </p:val>
                                        </p:tav>
                                      </p:tavLst>
                                    </p:anim>
                                    <p:anim calcmode="lin" valueType="num">
                                      <p:cBhvr>
                                        <p:cTn dur="500" fill="hold" id="32"/>
                                        <p:tgtEl>
                                          <p:spTgt spid="5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000"/>
                            </p:stCondLst>
                            <p:childTnLst>
                              <p:par>
                                <p:cTn fill="hold" id="34" nodeType="afterEffect" presetClass="entr" presetID="42" presetSubtype="0">
                                  <p:stCondLst>
                                    <p:cond delay="0"/>
                                  </p:stCondLst>
                                  <p:childTnLst>
                                    <p:set>
                                      <p:cBhvr>
                                        <p:cTn dur="1" fill="hold" id="35">
                                          <p:stCondLst>
                                            <p:cond delay="0"/>
                                          </p:stCondLst>
                                        </p:cTn>
                                        <p:tgtEl>
                                          <p:spTgt spid="52"/>
                                        </p:tgtEl>
                                        <p:attrNameLst>
                                          <p:attrName>style.visibility</p:attrName>
                                        </p:attrNameLst>
                                      </p:cBhvr>
                                      <p:to>
                                        <p:strVal val="visible"/>
                                      </p:to>
                                    </p:set>
                                    <p:animEffect filter="fade" transition="in">
                                      <p:cBhvr>
                                        <p:cTn dur="500" id="36"/>
                                        <p:tgtEl>
                                          <p:spTgt spid="52"/>
                                        </p:tgtEl>
                                      </p:cBhvr>
                                    </p:animEffect>
                                    <p:anim calcmode="lin" valueType="num">
                                      <p:cBhvr>
                                        <p:cTn dur="500" fill="hold" id="37"/>
                                        <p:tgtEl>
                                          <p:spTgt spid="52"/>
                                        </p:tgtEl>
                                        <p:attrNameLst>
                                          <p:attrName>ppt_x</p:attrName>
                                        </p:attrNameLst>
                                      </p:cBhvr>
                                      <p:tavLst>
                                        <p:tav tm="0">
                                          <p:val>
                                            <p:strVal val="#ppt_x"/>
                                          </p:val>
                                        </p:tav>
                                        <p:tav tm="100000">
                                          <p:val>
                                            <p:strVal val="#ppt_x"/>
                                          </p:val>
                                        </p:tav>
                                      </p:tavLst>
                                    </p:anim>
                                    <p:anim calcmode="lin" valueType="num">
                                      <p:cBhvr>
                                        <p:cTn dur="500" fill="hold" id="38"/>
                                        <p:tgtEl>
                                          <p:spTgt spid="5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50"/>
                                        </p:tgtEl>
                                        <p:attrNameLst>
                                          <p:attrName>style.visibility</p:attrName>
                                        </p:attrNameLst>
                                      </p:cBhvr>
                                      <p:to>
                                        <p:strVal val="visible"/>
                                      </p:to>
                                    </p:set>
                                    <p:animEffect filter="wipe(left)" transition="in">
                                      <p:cBhvr>
                                        <p:cTn dur="500" id="42"/>
                                        <p:tgtEl>
                                          <p:spTgt spid="50"/>
                                        </p:tgtEl>
                                      </p:cBhvr>
                                    </p:animEffect>
                                  </p:childTnLst>
                                </p:cTn>
                              </p:par>
                            </p:childTnLst>
                          </p:cTn>
                        </p:par>
                        <p:par>
                          <p:cTn fill="hold" id="43" nodeType="afterGroup">
                            <p:stCondLst>
                              <p:cond delay="4000"/>
                            </p:stCondLst>
                            <p:childTnLst>
                              <p:par>
                                <p:cTn fill="hold" grpId="0" id="44" nodeType="afterEffect" presetClass="entr" presetID="42" presetSubtype="0">
                                  <p:stCondLst>
                                    <p:cond delay="0"/>
                                  </p:stCondLst>
                                  <p:childTnLst>
                                    <p:set>
                                      <p:cBhvr>
                                        <p:cTn dur="1" fill="hold" id="45">
                                          <p:stCondLst>
                                            <p:cond delay="0"/>
                                          </p:stCondLst>
                                        </p:cTn>
                                        <p:tgtEl>
                                          <p:spTgt spid="67"/>
                                        </p:tgtEl>
                                        <p:attrNameLst>
                                          <p:attrName>style.visibility</p:attrName>
                                        </p:attrNameLst>
                                      </p:cBhvr>
                                      <p:to>
                                        <p:strVal val="visible"/>
                                      </p:to>
                                    </p:set>
                                    <p:animEffect filter="fade" transition="in">
                                      <p:cBhvr>
                                        <p:cTn dur="500" id="46"/>
                                        <p:tgtEl>
                                          <p:spTgt spid="67"/>
                                        </p:tgtEl>
                                      </p:cBhvr>
                                    </p:animEffect>
                                    <p:anim calcmode="lin" valueType="num">
                                      <p:cBhvr>
                                        <p:cTn dur="500" fill="hold" id="47"/>
                                        <p:tgtEl>
                                          <p:spTgt spid="67"/>
                                        </p:tgtEl>
                                        <p:attrNameLst>
                                          <p:attrName>ppt_x</p:attrName>
                                        </p:attrNameLst>
                                      </p:cBhvr>
                                      <p:tavLst>
                                        <p:tav tm="0">
                                          <p:val>
                                            <p:strVal val="#ppt_x"/>
                                          </p:val>
                                        </p:tav>
                                        <p:tav tm="100000">
                                          <p:val>
                                            <p:strVal val="#ppt_x"/>
                                          </p:val>
                                        </p:tav>
                                      </p:tavLst>
                                    </p:anim>
                                    <p:anim calcmode="lin" valueType="num">
                                      <p:cBhvr>
                                        <p:cTn dur="500" fill="hold" id="48"/>
                                        <p:tgtEl>
                                          <p:spTgt spid="67"/>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2" presetSubtype="2">
                                  <p:stCondLst>
                                    <p:cond delay="0"/>
                                  </p:stCondLst>
                                  <p:childTnLst>
                                    <p:set>
                                      <p:cBhvr>
                                        <p:cTn dur="1" fill="hold" id="51">
                                          <p:stCondLst>
                                            <p:cond delay="0"/>
                                          </p:stCondLst>
                                        </p:cTn>
                                        <p:tgtEl>
                                          <p:spTgt spid="49"/>
                                        </p:tgtEl>
                                        <p:attrNameLst>
                                          <p:attrName>style.visibility</p:attrName>
                                        </p:attrNameLst>
                                      </p:cBhvr>
                                      <p:to>
                                        <p:strVal val="visible"/>
                                      </p:to>
                                    </p:set>
                                    <p:animEffect filter="wipe(right)" transition="in">
                                      <p:cBhvr>
                                        <p:cTn dur="500" id="52"/>
                                        <p:tgtEl>
                                          <p:spTgt spid="49"/>
                                        </p:tgtEl>
                                      </p:cBhvr>
                                    </p:animEffect>
                                  </p:childTnLst>
                                </p:cTn>
                              </p:par>
                            </p:childTnLst>
                          </p:cTn>
                        </p:par>
                        <p:par>
                          <p:cTn fill="hold" id="53" nodeType="afterGroup">
                            <p:stCondLst>
                              <p:cond delay="5000"/>
                            </p:stCondLst>
                            <p:childTnLst>
                              <p:par>
                                <p:cTn fill="hold" grpId="0" id="54" nodeType="afterEffect" presetClass="entr" presetID="47" presetSubtype="0">
                                  <p:stCondLst>
                                    <p:cond delay="0"/>
                                  </p:stCondLst>
                                  <p:childTnLst>
                                    <p:set>
                                      <p:cBhvr>
                                        <p:cTn dur="1" fill="hold" id="55">
                                          <p:stCondLst>
                                            <p:cond delay="0"/>
                                          </p:stCondLst>
                                        </p:cTn>
                                        <p:tgtEl>
                                          <p:spTgt spid="65"/>
                                        </p:tgtEl>
                                        <p:attrNameLst>
                                          <p:attrName>style.visibility</p:attrName>
                                        </p:attrNameLst>
                                      </p:cBhvr>
                                      <p:to>
                                        <p:strVal val="visible"/>
                                      </p:to>
                                    </p:set>
                                    <p:animEffect filter="fade" transition="in">
                                      <p:cBhvr>
                                        <p:cTn dur="500" id="56"/>
                                        <p:tgtEl>
                                          <p:spTgt spid="65"/>
                                        </p:tgtEl>
                                      </p:cBhvr>
                                    </p:animEffect>
                                    <p:anim calcmode="lin" valueType="num">
                                      <p:cBhvr>
                                        <p:cTn dur="500" fill="hold" id="57"/>
                                        <p:tgtEl>
                                          <p:spTgt spid="65"/>
                                        </p:tgtEl>
                                        <p:attrNameLst>
                                          <p:attrName>ppt_x</p:attrName>
                                        </p:attrNameLst>
                                      </p:cBhvr>
                                      <p:tavLst>
                                        <p:tav tm="0">
                                          <p:val>
                                            <p:strVal val="#ppt_x"/>
                                          </p:val>
                                        </p:tav>
                                        <p:tav tm="100000">
                                          <p:val>
                                            <p:strVal val="#ppt_x"/>
                                          </p:val>
                                        </p:tav>
                                      </p:tavLst>
                                    </p:anim>
                                    <p:anim calcmode="lin" valueType="num">
                                      <p:cBhvr>
                                        <p:cTn dur="500" fill="hold" id="58"/>
                                        <p:tgtEl>
                                          <p:spTgt spid="65"/>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2" presetSubtype="8">
                                  <p:stCondLst>
                                    <p:cond delay="0"/>
                                  </p:stCondLst>
                                  <p:childTnLst>
                                    <p:set>
                                      <p:cBhvr>
                                        <p:cTn dur="1" fill="hold" id="61">
                                          <p:stCondLst>
                                            <p:cond delay="0"/>
                                          </p:stCondLst>
                                        </p:cTn>
                                        <p:tgtEl>
                                          <p:spTgt spid="43"/>
                                        </p:tgtEl>
                                        <p:attrNameLst>
                                          <p:attrName>style.visibility</p:attrName>
                                        </p:attrNameLst>
                                      </p:cBhvr>
                                      <p:to>
                                        <p:strVal val="visible"/>
                                      </p:to>
                                    </p:set>
                                    <p:animEffect filter="wipe(left)" transition="in">
                                      <p:cBhvr>
                                        <p:cTn dur="500" id="62"/>
                                        <p:tgtEl>
                                          <p:spTgt spid="43"/>
                                        </p:tgtEl>
                                      </p:cBhvr>
                                    </p:animEffect>
                                  </p:childTnLst>
                                </p:cTn>
                              </p:par>
                            </p:childTnLst>
                          </p:cTn>
                        </p:par>
                        <p:par>
                          <p:cTn fill="hold" id="63" nodeType="afterGroup">
                            <p:stCondLst>
                              <p:cond delay="6000"/>
                            </p:stCondLst>
                            <p:childTnLst>
                              <p:par>
                                <p:cTn fill="hold" grpId="0" id="64" nodeType="afterEffect" presetClass="entr" presetID="42" presetSubtype="0">
                                  <p:stCondLst>
                                    <p:cond delay="0"/>
                                  </p:stCondLst>
                                  <p:childTnLst>
                                    <p:set>
                                      <p:cBhvr>
                                        <p:cTn dur="1" fill="hold" id="65">
                                          <p:stCondLst>
                                            <p:cond delay="0"/>
                                          </p:stCondLst>
                                        </p:cTn>
                                        <p:tgtEl>
                                          <p:spTgt spid="66"/>
                                        </p:tgtEl>
                                        <p:attrNameLst>
                                          <p:attrName>style.visibility</p:attrName>
                                        </p:attrNameLst>
                                      </p:cBhvr>
                                      <p:to>
                                        <p:strVal val="visible"/>
                                      </p:to>
                                    </p:set>
                                    <p:animEffect filter="fade" transition="in">
                                      <p:cBhvr>
                                        <p:cTn dur="500" id="66"/>
                                        <p:tgtEl>
                                          <p:spTgt spid="66"/>
                                        </p:tgtEl>
                                      </p:cBhvr>
                                    </p:animEffect>
                                    <p:anim calcmode="lin" valueType="num">
                                      <p:cBhvr>
                                        <p:cTn dur="500" fill="hold" id="67"/>
                                        <p:tgtEl>
                                          <p:spTgt spid="66"/>
                                        </p:tgtEl>
                                        <p:attrNameLst>
                                          <p:attrName>ppt_x</p:attrName>
                                        </p:attrNameLst>
                                      </p:cBhvr>
                                      <p:tavLst>
                                        <p:tav tm="0">
                                          <p:val>
                                            <p:strVal val="#ppt_x"/>
                                          </p:val>
                                        </p:tav>
                                        <p:tav tm="100000">
                                          <p:val>
                                            <p:strVal val="#ppt_x"/>
                                          </p:val>
                                        </p:tav>
                                      </p:tavLst>
                                    </p:anim>
                                    <p:anim calcmode="lin" valueType="num">
                                      <p:cBhvr>
                                        <p:cTn dur="500" fill="hold" id="68"/>
                                        <p:tgtEl>
                                          <p:spTgt spid="66"/>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2" presetSubtype="2">
                                  <p:stCondLst>
                                    <p:cond delay="0"/>
                                  </p:stCondLst>
                                  <p:childTnLst>
                                    <p:set>
                                      <p:cBhvr>
                                        <p:cTn dur="1" fill="hold" id="71">
                                          <p:stCondLst>
                                            <p:cond delay="0"/>
                                          </p:stCondLst>
                                        </p:cTn>
                                        <p:tgtEl>
                                          <p:spTgt spid="42"/>
                                        </p:tgtEl>
                                        <p:attrNameLst>
                                          <p:attrName>style.visibility</p:attrName>
                                        </p:attrNameLst>
                                      </p:cBhvr>
                                      <p:to>
                                        <p:strVal val="visible"/>
                                      </p:to>
                                    </p:set>
                                    <p:animEffect filter="wipe(right)" transition="in">
                                      <p:cBhvr>
                                        <p:cTn dur="500" id="72"/>
                                        <p:tgtEl>
                                          <p:spTgt spid="42"/>
                                        </p:tgtEl>
                                      </p:cBhvr>
                                    </p:animEffect>
                                  </p:childTnLst>
                                </p:cTn>
                              </p:par>
                            </p:childTnLst>
                          </p:cTn>
                        </p:par>
                        <p:par>
                          <p:cTn fill="hold" id="73" nodeType="afterGroup">
                            <p:stCondLst>
                              <p:cond delay="7000"/>
                            </p:stCondLst>
                            <p:childTnLst>
                              <p:par>
                                <p:cTn fill="hold" grpId="0" id="74" nodeType="afterEffect" presetClass="entr" presetID="47" presetSubtype="0">
                                  <p:stCondLst>
                                    <p:cond delay="0"/>
                                  </p:stCondLst>
                                  <p:childTnLst>
                                    <p:set>
                                      <p:cBhvr>
                                        <p:cTn dur="1" fill="hold" id="75">
                                          <p:stCondLst>
                                            <p:cond delay="0"/>
                                          </p:stCondLst>
                                        </p:cTn>
                                        <p:tgtEl>
                                          <p:spTgt spid="64"/>
                                        </p:tgtEl>
                                        <p:attrNameLst>
                                          <p:attrName>style.visibility</p:attrName>
                                        </p:attrNameLst>
                                      </p:cBhvr>
                                      <p:to>
                                        <p:strVal val="visible"/>
                                      </p:to>
                                    </p:set>
                                    <p:animEffect filter="fade" transition="in">
                                      <p:cBhvr>
                                        <p:cTn dur="500" id="76"/>
                                        <p:tgtEl>
                                          <p:spTgt spid="64"/>
                                        </p:tgtEl>
                                      </p:cBhvr>
                                    </p:animEffect>
                                    <p:anim calcmode="lin" valueType="num">
                                      <p:cBhvr>
                                        <p:cTn dur="500" fill="hold" id="77"/>
                                        <p:tgtEl>
                                          <p:spTgt spid="64"/>
                                        </p:tgtEl>
                                        <p:attrNameLst>
                                          <p:attrName>ppt_x</p:attrName>
                                        </p:attrNameLst>
                                      </p:cBhvr>
                                      <p:tavLst>
                                        <p:tav tm="0">
                                          <p:val>
                                            <p:strVal val="#ppt_x"/>
                                          </p:val>
                                        </p:tav>
                                        <p:tav tm="100000">
                                          <p:val>
                                            <p:strVal val="#ppt_x"/>
                                          </p:val>
                                        </p:tav>
                                      </p:tavLst>
                                    </p:anim>
                                    <p:anim calcmode="lin" valueType="num">
                                      <p:cBhvr>
                                        <p:cTn dur="500" fill="hold" id="78"/>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42"/>
      <p:bldP grpId="0" spid="43"/>
      <p:bldP grpId="0" spid="49"/>
      <p:bldP grpId="0" spid="50"/>
      <p:bldP grpId="0" spid="51"/>
      <p:bldP grpId="0" spid="64"/>
      <p:bldP grpId="0" spid="65"/>
      <p:bldP grpId="0" spid="66"/>
      <p:bldP grpId="0" spid="6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3728246" y="609252"/>
            <a:ext cx="4056854" cy="1657100"/>
            <a:chOff x="3728246" y="609252"/>
            <a:chExt cx="4056854" cy="1657100"/>
          </a:xfrm>
        </p:grpSpPr>
        <p:sp>
          <p:nvSpPr>
            <p:cNvPr id="16"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发展步骤</a:t>
              </a:r>
            </a:p>
            <a:p>
              <a:pPr lvl="0">
                <a:defRPr/>
              </a:pPr>
              <a:r>
                <a:rPr altLang="en-US" b="0" lang="zh-CN">
                  <a:solidFill>
                    <a:schemeClr val="bg1"/>
                  </a:solidFill>
                  <a:latin typeface="Microsoft YaHei"/>
                  <a:ea typeface="Microsoft YaHei"/>
                  <a:sym typeface="+mn-lt"/>
                </a:rPr>
                <a:t>COMPANY PROFILE</a:t>
              </a:r>
            </a:p>
          </p:txBody>
        </p:sp>
        <p:cxnSp>
          <p:nvCxnSpPr>
            <p:cNvPr id="17" name="直接连接符 16"/>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grpSp>
        <p:nvGrpSpPr>
          <p:cNvPr id="20" name="组合 19"/>
          <p:cNvGrpSpPr/>
          <p:nvPr/>
        </p:nvGrpSpPr>
        <p:grpSpPr>
          <a:xfrm>
            <a:off x="1789059" y="4716705"/>
            <a:ext cx="2016640" cy="1110642"/>
            <a:chOff x="6807196" y="3362207"/>
            <a:chExt cx="2016640" cy="1110642"/>
          </a:xfrm>
        </p:grpSpPr>
        <p:sp>
          <p:nvSpPr>
            <p:cNvPr id="21" name="矩形 20"/>
            <p:cNvSpPr/>
            <p:nvPr/>
          </p:nvSpPr>
          <p:spPr>
            <a:xfrm flipH="1">
              <a:off x="6807196" y="3362207"/>
              <a:ext cx="2016640" cy="1110642"/>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2" name="矩形 21"/>
            <p:cNvSpPr/>
            <p:nvPr/>
          </p:nvSpPr>
          <p:spPr>
            <a:xfrm>
              <a:off x="6905557" y="3432780"/>
              <a:ext cx="1819918" cy="1554480"/>
            </a:xfrm>
            <a:prstGeom prst="rect">
              <a:avLst/>
            </a:prstGeom>
          </p:spPr>
          <p:txBody>
            <a:bodyPr wrap="square">
              <a:spAutoFit/>
            </a:bodyPr>
            <a:lstStyle/>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发展步骤一</a:t>
              </a:r>
            </a:p>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此处添加您的副标题内容及描述内容此处</a:t>
              </a:r>
            </a:p>
          </p:txBody>
        </p:sp>
      </p:grpSp>
      <p:grpSp>
        <p:nvGrpSpPr>
          <p:cNvPr id="86" name="组合 85">
            <a:extLst>
              <a:ext uri="{FF2B5EF4-FFF2-40B4-BE49-F238E27FC236}">
                <a16:creationId xmlns:a16="http://schemas.microsoft.com/office/drawing/2014/main" id="{39735503-2457-46B8-9915-8A3DD9D69E57}"/>
              </a:ext>
            </a:extLst>
          </p:cNvPr>
          <p:cNvGrpSpPr/>
          <p:nvPr/>
        </p:nvGrpSpPr>
        <p:grpSpPr>
          <a:xfrm>
            <a:off x="0" y="2913099"/>
            <a:ext cx="12192000" cy="1561038"/>
            <a:chOff x="0" y="2322549"/>
            <a:chExt cx="12192000" cy="1561038"/>
          </a:xfrm>
          <a:solidFill>
            <a:schemeClr val="bg2">
              <a:alpha val="84000"/>
            </a:schemeClr>
          </a:solidFill>
        </p:grpSpPr>
        <p:grpSp>
          <p:nvGrpSpPr>
            <p:cNvPr id="87" name="组合 86">
              <a:extLst>
                <a:ext uri="{FF2B5EF4-FFF2-40B4-BE49-F238E27FC236}">
                  <a16:creationId xmlns:a16="http://schemas.microsoft.com/office/drawing/2014/main" id="{FF22041F-51C4-4C99-ADAB-A3BAD6524C9B}"/>
                </a:ext>
              </a:extLst>
            </p:cNvPr>
            <p:cNvGrpSpPr/>
            <p:nvPr/>
          </p:nvGrpSpPr>
          <p:grpSpPr>
            <a:xfrm>
              <a:off x="0" y="2322549"/>
              <a:ext cx="12192000" cy="1561038"/>
              <a:chOff x="0" y="2322549"/>
              <a:chExt cx="12192000" cy="1561038"/>
            </a:xfrm>
            <a:grpFill/>
          </p:grpSpPr>
          <p:sp>
            <p:nvSpPr>
              <p:cNvPr id="90" name="5">
                <a:extLst>
                  <a:ext uri="{FF2B5EF4-FFF2-40B4-BE49-F238E27FC236}">
                    <a16:creationId xmlns:a16="http://schemas.microsoft.com/office/drawing/2014/main" id="{4A82C78D-5403-4E75-9F2E-E3DF9A471F92}"/>
                  </a:ext>
                </a:extLst>
              </p:cNvPr>
              <p:cNvSpPr/>
              <p:nvPr/>
            </p:nvSpPr>
            <p:spPr>
              <a:xfrm>
                <a:off x="10458448" y="2986068"/>
                <a:ext cx="1733552" cy="23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4">
                <a:extLst>
                  <a:ext uri="{FF2B5EF4-FFF2-40B4-BE49-F238E27FC236}">
                    <a16:creationId xmlns:a16="http://schemas.microsoft.com/office/drawing/2014/main" id="{2EABF427-70BF-420E-8DCB-9C7CDDE4F0E4}"/>
                  </a:ext>
                </a:extLst>
              </p:cNvPr>
              <p:cNvSpPr/>
              <p:nvPr/>
            </p:nvSpPr>
            <p:spPr bwMode="auto">
              <a:xfrm>
                <a:off x="2040756" y="2322549"/>
                <a:ext cx="3743569" cy="1561038"/>
              </a:xfrm>
              <a:custGeom>
                <a:gdLst>
                  <a:gd fmla="*/ 430 w 543" name="T0"/>
                  <a:gd fmla="*/ 0 h 226" name="T1"/>
                  <a:gd fmla="*/ 337 w 543" name="T2"/>
                  <a:gd fmla="*/ 49 h 226" name="T3"/>
                  <a:gd fmla="*/ 333 w 543" name="T4"/>
                  <a:gd fmla="*/ 54 h 226" name="T5"/>
                  <a:gd fmla="*/ 272 w 543" name="T6"/>
                  <a:gd fmla="*/ 96 h 226" name="T7"/>
                  <a:gd fmla="*/ 210 w 543" name="T8"/>
                  <a:gd fmla="*/ 54 h 226" name="T9"/>
                  <a:gd fmla="*/ 207 w 543" name="T10"/>
                  <a:gd fmla="*/ 49 h 226" name="T11"/>
                  <a:gd fmla="*/ 113 w 543" name="T12"/>
                  <a:gd fmla="*/ 0 h 226" name="T13"/>
                  <a:gd fmla="*/ 0 w 543" name="T14"/>
                  <a:gd fmla="*/ 113 h 226" name="T15"/>
                  <a:gd fmla="*/ 113 w 543" name="T16"/>
                  <a:gd fmla="*/ 226 h 226" name="T17"/>
                  <a:gd fmla="*/ 207 w 543" name="T18"/>
                  <a:gd fmla="*/ 178 h 226" name="T19"/>
                  <a:gd fmla="*/ 210 w 543" name="T20"/>
                  <a:gd fmla="*/ 172 h 226" name="T21"/>
                  <a:gd fmla="*/ 272 w 543" name="T22"/>
                  <a:gd fmla="*/ 130 h 226" name="T23"/>
                  <a:gd fmla="*/ 333 w 543" name="T24"/>
                  <a:gd fmla="*/ 172 h 226" name="T25"/>
                  <a:gd fmla="*/ 337 w 543" name="T26"/>
                  <a:gd fmla="*/ 177 h 226" name="T27"/>
                  <a:gd fmla="*/ 430 w 543" name="T28"/>
                  <a:gd fmla="*/ 226 h 226" name="T29"/>
                  <a:gd fmla="*/ 543 w 543" name="T30"/>
                  <a:gd fmla="*/ 113 h 226" name="T31"/>
                  <a:gd fmla="*/ 430 w 543" name="T32"/>
                  <a:gd fmla="*/ 0 h 2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6" w="543">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2" name="3">
                <a:extLst>
                  <a:ext uri="{FF2B5EF4-FFF2-40B4-BE49-F238E27FC236}">
                    <a16:creationId xmlns:a16="http://schemas.microsoft.com/office/drawing/2014/main" id="{C16AF11B-D68E-404E-BB92-B7A7EF9EABC7}"/>
                  </a:ext>
                </a:extLst>
              </p:cNvPr>
              <p:cNvSpPr/>
              <p:nvPr/>
            </p:nvSpPr>
            <p:spPr bwMode="auto">
              <a:xfrm>
                <a:off x="6407675" y="2322549"/>
                <a:ext cx="3743569" cy="1561038"/>
              </a:xfrm>
              <a:custGeom>
                <a:gdLst>
                  <a:gd fmla="*/ 430 w 543" name="T0"/>
                  <a:gd fmla="*/ 0 h 226" name="T1"/>
                  <a:gd fmla="*/ 337 w 543" name="T2"/>
                  <a:gd fmla="*/ 49 h 226" name="T3"/>
                  <a:gd fmla="*/ 333 w 543" name="T4"/>
                  <a:gd fmla="*/ 54 h 226" name="T5"/>
                  <a:gd fmla="*/ 272 w 543" name="T6"/>
                  <a:gd fmla="*/ 96 h 226" name="T7"/>
                  <a:gd fmla="*/ 210 w 543" name="T8"/>
                  <a:gd fmla="*/ 54 h 226" name="T9"/>
                  <a:gd fmla="*/ 207 w 543" name="T10"/>
                  <a:gd fmla="*/ 49 h 226" name="T11"/>
                  <a:gd fmla="*/ 113 w 543" name="T12"/>
                  <a:gd fmla="*/ 0 h 226" name="T13"/>
                  <a:gd fmla="*/ 0 w 543" name="T14"/>
                  <a:gd fmla="*/ 113 h 226" name="T15"/>
                  <a:gd fmla="*/ 113 w 543" name="T16"/>
                  <a:gd fmla="*/ 226 h 226" name="T17"/>
                  <a:gd fmla="*/ 207 w 543" name="T18"/>
                  <a:gd fmla="*/ 178 h 226" name="T19"/>
                  <a:gd fmla="*/ 210 w 543" name="T20"/>
                  <a:gd fmla="*/ 172 h 226" name="T21"/>
                  <a:gd fmla="*/ 272 w 543" name="T22"/>
                  <a:gd fmla="*/ 130 h 226" name="T23"/>
                  <a:gd fmla="*/ 333 w 543" name="T24"/>
                  <a:gd fmla="*/ 172 h 226" name="T25"/>
                  <a:gd fmla="*/ 337 w 543" name="T26"/>
                  <a:gd fmla="*/ 177 h 226" name="T27"/>
                  <a:gd fmla="*/ 430 w 543" name="T28"/>
                  <a:gd fmla="*/ 226 h 226" name="T29"/>
                  <a:gd fmla="*/ 543 w 543" name="T30"/>
                  <a:gd fmla="*/ 113 h 226" name="T31"/>
                  <a:gd fmla="*/ 430 w 543" name="T32"/>
                  <a:gd fmla="*/ 0 h 2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6" w="543">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3" name="2">
                <a:extLst>
                  <a:ext uri="{FF2B5EF4-FFF2-40B4-BE49-F238E27FC236}">
                    <a16:creationId xmlns:a16="http://schemas.microsoft.com/office/drawing/2014/main" id="{C9BF9C72-BE92-4BA1-9192-52C29849035C}"/>
                  </a:ext>
                </a:extLst>
              </p:cNvPr>
              <p:cNvSpPr/>
              <p:nvPr/>
            </p:nvSpPr>
            <p:spPr bwMode="auto">
              <a:xfrm>
                <a:off x="4223031" y="2322549"/>
                <a:ext cx="3743569" cy="1561038"/>
              </a:xfrm>
              <a:custGeom>
                <a:gdLst>
                  <a:gd fmla="*/ 430 w 543" name="T0"/>
                  <a:gd fmla="*/ 0 h 226" name="T1"/>
                  <a:gd fmla="*/ 337 w 543" name="T2"/>
                  <a:gd fmla="*/ 49 h 226" name="T3"/>
                  <a:gd fmla="*/ 333 w 543" name="T4"/>
                  <a:gd fmla="*/ 54 h 226" name="T5"/>
                  <a:gd fmla="*/ 272 w 543" name="T6"/>
                  <a:gd fmla="*/ 96 h 226" name="T7"/>
                  <a:gd fmla="*/ 210 w 543" name="T8"/>
                  <a:gd fmla="*/ 54 h 226" name="T9"/>
                  <a:gd fmla="*/ 207 w 543" name="T10"/>
                  <a:gd fmla="*/ 49 h 226" name="T11"/>
                  <a:gd fmla="*/ 113 w 543" name="T12"/>
                  <a:gd fmla="*/ 0 h 226" name="T13"/>
                  <a:gd fmla="*/ 0 w 543" name="T14"/>
                  <a:gd fmla="*/ 113 h 226" name="T15"/>
                  <a:gd fmla="*/ 113 w 543" name="T16"/>
                  <a:gd fmla="*/ 226 h 226" name="T17"/>
                  <a:gd fmla="*/ 207 w 543" name="T18"/>
                  <a:gd fmla="*/ 178 h 226" name="T19"/>
                  <a:gd fmla="*/ 210 w 543" name="T20"/>
                  <a:gd fmla="*/ 172 h 226" name="T21"/>
                  <a:gd fmla="*/ 272 w 543" name="T22"/>
                  <a:gd fmla="*/ 130 h 226" name="T23"/>
                  <a:gd fmla="*/ 333 w 543" name="T24"/>
                  <a:gd fmla="*/ 172 h 226" name="T25"/>
                  <a:gd fmla="*/ 337 w 543" name="T26"/>
                  <a:gd fmla="*/ 177 h 226" name="T27"/>
                  <a:gd fmla="*/ 430 w 543" name="T28"/>
                  <a:gd fmla="*/ 226 h 226" name="T29"/>
                  <a:gd fmla="*/ 543 w 543" name="T30"/>
                  <a:gd fmla="*/ 113 h 226" name="T31"/>
                  <a:gd fmla="*/ 430 w 543" name="T32"/>
                  <a:gd fmla="*/ 0 h 2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6" w="543">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grpFill/>
              <a:ln>
                <a:noFill/>
              </a:ln>
            </p:spPr>
            <p:txBody>
              <a:bodyPr anchor="ctr"/>
              <a:lstStyle/>
              <a:p>
                <a:pPr algn="ctr"/>
                <a:endParaRPr/>
              </a:p>
            </p:txBody>
          </p:sp>
          <p:sp>
            <p:nvSpPr>
              <p:cNvPr id="94" name="1">
                <a:extLst>
                  <a:ext uri="{FF2B5EF4-FFF2-40B4-BE49-F238E27FC236}">
                    <a16:creationId xmlns:a16="http://schemas.microsoft.com/office/drawing/2014/main" id="{B57319BE-1FAF-4426-A25A-9B70B8CE153E}"/>
                  </a:ext>
                </a:extLst>
              </p:cNvPr>
              <p:cNvSpPr/>
              <p:nvPr/>
            </p:nvSpPr>
            <p:spPr>
              <a:xfrm>
                <a:off x="0" y="2986068"/>
                <a:ext cx="1733552" cy="23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8" name="2">
              <a:extLst>
                <a:ext uri="{FF2B5EF4-FFF2-40B4-BE49-F238E27FC236}">
                  <a16:creationId xmlns:a16="http://schemas.microsoft.com/office/drawing/2014/main" id="{6E00A83E-BE1E-40A7-960C-953725217597}"/>
                </a:ext>
              </a:extLst>
            </p:cNvPr>
            <p:cNvSpPr/>
            <p:nvPr/>
          </p:nvSpPr>
          <p:spPr bwMode="auto">
            <a:xfrm>
              <a:off x="8591091" y="2322549"/>
              <a:ext cx="1867357" cy="1560997"/>
            </a:xfrm>
            <a:custGeom>
              <a:gdLst>
                <a:gd fmla="*/ 210 w 271" name="T0"/>
                <a:gd fmla="*/ 54 h 226" name="T1"/>
                <a:gd fmla="*/ 206 w 271" name="T2"/>
                <a:gd fmla="*/ 48 h 226" name="T3"/>
                <a:gd fmla="*/ 113 w 271" name="T4"/>
                <a:gd fmla="*/ 0 h 226" name="T5"/>
                <a:gd fmla="*/ 0 w 271" name="T6"/>
                <a:gd fmla="*/ 113 h 226" name="T7"/>
                <a:gd fmla="*/ 113 w 271" name="T8"/>
                <a:gd fmla="*/ 226 h 226" name="T9"/>
                <a:gd fmla="*/ 206 w 271" name="T10"/>
                <a:gd fmla="*/ 177 h 226" name="T11"/>
                <a:gd fmla="*/ 210 w 271" name="T12"/>
                <a:gd fmla="*/ 171 h 226" name="T13"/>
                <a:gd fmla="*/ 271 w 271" name="T14"/>
                <a:gd fmla="*/ 130 h 226" name="T15"/>
                <a:gd fmla="*/ 271 w 271" name="T16"/>
                <a:gd fmla="*/ 96 h 226" name="T17"/>
                <a:gd fmla="*/ 210 w 271" name="T18"/>
                <a:gd fmla="*/ 54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271">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grpFill/>
            <a:ln>
              <a:noFill/>
            </a:ln>
          </p:spPr>
          <p:txBody>
            <a:bodyPr anchor="ctr"/>
            <a:lstStyle/>
            <a:p>
              <a:pPr algn="ctr"/>
              <a:endParaRPr/>
            </a:p>
          </p:txBody>
        </p:sp>
        <p:sp>
          <p:nvSpPr>
            <p:cNvPr id="89" name="1">
              <a:extLst>
                <a:ext uri="{FF2B5EF4-FFF2-40B4-BE49-F238E27FC236}">
                  <a16:creationId xmlns:a16="http://schemas.microsoft.com/office/drawing/2014/main" id="{8D1CB034-C333-498B-AAA8-E15B57158EB8}"/>
                </a:ext>
              </a:extLst>
            </p:cNvPr>
            <p:cNvSpPr/>
            <p:nvPr/>
          </p:nvSpPr>
          <p:spPr bwMode="auto">
            <a:xfrm rot="10800000">
              <a:off x="1733552" y="2322590"/>
              <a:ext cx="1867357" cy="1560997"/>
            </a:xfrm>
            <a:custGeom>
              <a:gdLst>
                <a:gd fmla="*/ 210 w 271" name="T0"/>
                <a:gd fmla="*/ 54 h 226" name="T1"/>
                <a:gd fmla="*/ 206 w 271" name="T2"/>
                <a:gd fmla="*/ 48 h 226" name="T3"/>
                <a:gd fmla="*/ 113 w 271" name="T4"/>
                <a:gd fmla="*/ 0 h 226" name="T5"/>
                <a:gd fmla="*/ 0 w 271" name="T6"/>
                <a:gd fmla="*/ 113 h 226" name="T7"/>
                <a:gd fmla="*/ 113 w 271" name="T8"/>
                <a:gd fmla="*/ 226 h 226" name="T9"/>
                <a:gd fmla="*/ 206 w 271" name="T10"/>
                <a:gd fmla="*/ 177 h 226" name="T11"/>
                <a:gd fmla="*/ 210 w 271" name="T12"/>
                <a:gd fmla="*/ 171 h 226" name="T13"/>
                <a:gd fmla="*/ 271 w 271" name="T14"/>
                <a:gd fmla="*/ 130 h 226" name="T15"/>
                <a:gd fmla="*/ 271 w 271" name="T16"/>
                <a:gd fmla="*/ 96 h 226" name="T17"/>
                <a:gd fmla="*/ 210 w 271" name="T18"/>
                <a:gd fmla="*/ 54 h 2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271">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grpFill/>
            <a:ln>
              <a:noFill/>
            </a:ln>
          </p:spPr>
          <p:txBody>
            <a:bodyPr anchor="ctr"/>
            <a:lstStyle/>
            <a:p>
              <a:pPr algn="ctr"/>
              <a:endParaRPr/>
            </a:p>
          </p:txBody>
        </p:sp>
      </p:grpSp>
      <p:sp>
        <p:nvSpPr>
          <p:cNvPr id="95" name="4">
            <a:extLst>
              <a:ext uri="{FF2B5EF4-FFF2-40B4-BE49-F238E27FC236}">
                <a16:creationId xmlns:a16="http://schemas.microsoft.com/office/drawing/2014/main" id="{E6F7CB91-6CC9-419D-80AA-164658C17E1F}"/>
              </a:ext>
            </a:extLst>
          </p:cNvPr>
          <p:cNvSpPr/>
          <p:nvPr/>
        </p:nvSpPr>
        <p:spPr bwMode="auto">
          <a:xfrm>
            <a:off x="2125372" y="2988769"/>
            <a:ext cx="1406392" cy="1409311"/>
          </a:xfrm>
          <a:prstGeom prst="ellipse">
            <a:avLst/>
          </a:prstGeom>
          <a:solidFill>
            <a:srgbClr val="4B5E75">
              <a:alpha val="84000"/>
            </a:srgbClr>
          </a:solidFill>
          <a:ln>
            <a:noFill/>
          </a:ln>
        </p:spPr>
        <p:txBody>
          <a:bodyPr anchor="ctr"/>
          <a:lstStyle/>
          <a:p>
            <a:pPr algn="ctr"/>
            <a:endParaRPr/>
          </a:p>
        </p:txBody>
      </p:sp>
      <p:sp>
        <p:nvSpPr>
          <p:cNvPr id="96" name="3">
            <a:extLst>
              <a:ext uri="{FF2B5EF4-FFF2-40B4-BE49-F238E27FC236}">
                <a16:creationId xmlns:a16="http://schemas.microsoft.com/office/drawing/2014/main" id="{2CF7CD7E-3908-47F9-8DB4-EF3C3B639E41}"/>
              </a:ext>
            </a:extLst>
          </p:cNvPr>
          <p:cNvSpPr/>
          <p:nvPr/>
        </p:nvSpPr>
        <p:spPr bwMode="auto">
          <a:xfrm>
            <a:off x="8668989" y="2988769"/>
            <a:ext cx="1406392" cy="1409311"/>
          </a:xfrm>
          <a:prstGeom prst="ellipse">
            <a:avLst/>
          </a:prstGeom>
          <a:solidFill>
            <a:srgbClr val="2077B9">
              <a:alpha val="84000"/>
            </a:srgbClr>
          </a:solidFill>
          <a:ln>
            <a:noFill/>
          </a:ln>
        </p:spPr>
        <p:txBody>
          <a:bodyPr anchor="ctr"/>
          <a:lstStyle/>
          <a:p>
            <a:pPr algn="ctr"/>
            <a:endParaRPr/>
          </a:p>
        </p:txBody>
      </p:sp>
      <p:sp>
        <p:nvSpPr>
          <p:cNvPr id="97" name="2">
            <a:extLst>
              <a:ext uri="{FF2B5EF4-FFF2-40B4-BE49-F238E27FC236}">
                <a16:creationId xmlns:a16="http://schemas.microsoft.com/office/drawing/2014/main" id="{02AD845E-CE8B-4BBE-BAD8-D01D709FAE85}"/>
              </a:ext>
            </a:extLst>
          </p:cNvPr>
          <p:cNvSpPr/>
          <p:nvPr/>
        </p:nvSpPr>
        <p:spPr bwMode="auto">
          <a:xfrm>
            <a:off x="4307647" y="2988769"/>
            <a:ext cx="1406392" cy="1409311"/>
          </a:xfrm>
          <a:prstGeom prst="ellipse">
            <a:avLst/>
          </a:prstGeom>
          <a:solidFill>
            <a:srgbClr val="2077B9">
              <a:alpha val="84000"/>
            </a:srgbClr>
          </a:solidFill>
          <a:ln>
            <a:noFill/>
          </a:ln>
        </p:spPr>
        <p:txBody>
          <a:bodyPr anchor="ctr"/>
          <a:lstStyle/>
          <a:p>
            <a:pPr algn="ctr"/>
            <a:endParaRPr/>
          </a:p>
        </p:txBody>
      </p:sp>
      <p:sp>
        <p:nvSpPr>
          <p:cNvPr id="98" name="1">
            <a:extLst>
              <a:ext uri="{FF2B5EF4-FFF2-40B4-BE49-F238E27FC236}">
                <a16:creationId xmlns:a16="http://schemas.microsoft.com/office/drawing/2014/main" id="{9CB86F12-4244-4C4C-82AC-E86D10F6C4CD}"/>
              </a:ext>
            </a:extLst>
          </p:cNvPr>
          <p:cNvSpPr/>
          <p:nvPr/>
        </p:nvSpPr>
        <p:spPr bwMode="auto">
          <a:xfrm>
            <a:off x="6484345" y="2988769"/>
            <a:ext cx="1406392" cy="1409311"/>
          </a:xfrm>
          <a:prstGeom prst="ellipse">
            <a:avLst/>
          </a:prstGeom>
          <a:solidFill>
            <a:srgbClr val="4B5E75">
              <a:alpha val="84000"/>
            </a:srgbClr>
          </a:solidFill>
          <a:ln>
            <a:noFill/>
          </a:ln>
        </p:spPr>
        <p:txBody>
          <a:bodyPr anchor="ctr"/>
          <a:lstStyle/>
          <a:p>
            <a:pPr algn="ctr"/>
            <a:endParaRPr/>
          </a:p>
        </p:txBody>
      </p:sp>
      <p:sp>
        <p:nvSpPr>
          <p:cNvPr id="99" name="íṧḻiḓé">
            <a:extLst>
              <a:ext uri="{FF2B5EF4-FFF2-40B4-BE49-F238E27FC236}">
                <a16:creationId xmlns:a16="http://schemas.microsoft.com/office/drawing/2014/main" id="{E11720AB-D49F-4908-B7B1-CA9BFC954547}"/>
              </a:ext>
            </a:extLst>
          </p:cNvPr>
          <p:cNvSpPr/>
          <p:nvPr/>
        </p:nvSpPr>
        <p:spPr bwMode="auto">
          <a:xfrm>
            <a:off x="9041306" y="3357795"/>
            <a:ext cx="661757" cy="661755"/>
          </a:xfrm>
          <a:custGeom>
            <a:gdLst>
              <a:gd fmla="*/ 88 w 128" name="T0"/>
              <a:gd fmla="*/ 8 h 128" name="T1"/>
              <a:gd fmla="*/ 48 w 128" name="T2"/>
              <a:gd fmla="*/ 48 h 128" name="T3"/>
              <a:gd fmla="*/ 24 w 128" name="T4"/>
              <a:gd fmla="*/ 48 h 128" name="T5"/>
              <a:gd fmla="*/ 0 w 128" name="T6"/>
              <a:gd fmla="*/ 80 h 128" name="T7"/>
              <a:gd fmla="*/ 40 w 128" name="T8"/>
              <a:gd fmla="*/ 76 h 128" name="T9"/>
              <a:gd fmla="*/ 0 w 128" name="T10"/>
              <a:gd fmla="*/ 128 h 128" name="T11"/>
              <a:gd fmla="*/ 53 w 128" name="T12"/>
              <a:gd fmla="*/ 87 h 128" name="T13"/>
              <a:gd fmla="*/ 48 w 128" name="T14"/>
              <a:gd fmla="*/ 128 h 128" name="T15"/>
              <a:gd fmla="*/ 80 w 128" name="T16"/>
              <a:gd fmla="*/ 104 h 128" name="T17"/>
              <a:gd fmla="*/ 80 w 128" name="T18"/>
              <a:gd fmla="*/ 80 h 128" name="T19"/>
              <a:gd fmla="*/ 120 w 128" name="T20"/>
              <a:gd fmla="*/ 40 h 128" name="T21"/>
              <a:gd fmla="*/ 128 w 128" name="T22"/>
              <a:gd fmla="*/ 0 h 128" name="T23"/>
              <a:gd fmla="*/ 88 w 128" name="T24"/>
              <a:gd fmla="*/ 8 h 1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8" w="128">
                <a:moveTo>
                  <a:pt x="88" y="8"/>
                </a:moveTo>
                <a:cubicBezTo>
                  <a:pt x="48" y="48"/>
                  <a:pt x="48" y="48"/>
                  <a:pt x="48" y="48"/>
                </a:cubicBezTo>
                <a:cubicBezTo>
                  <a:pt x="24" y="48"/>
                  <a:pt x="24" y="48"/>
                  <a:pt x="24" y="48"/>
                </a:cubicBezTo>
                <a:cubicBezTo>
                  <a:pt x="0" y="80"/>
                  <a:pt x="0" y="80"/>
                  <a:pt x="0" y="80"/>
                </a:cubicBezTo>
                <a:cubicBezTo>
                  <a:pt x="0" y="80"/>
                  <a:pt x="25" y="73"/>
                  <a:pt x="40" y="76"/>
                </a:cubicBezTo>
                <a:cubicBezTo>
                  <a:pt x="0" y="128"/>
                  <a:pt x="0" y="128"/>
                  <a:pt x="0" y="128"/>
                </a:cubicBezTo>
                <a:cubicBezTo>
                  <a:pt x="53" y="87"/>
                  <a:pt x="53" y="87"/>
                  <a:pt x="53" y="87"/>
                </a:cubicBezTo>
                <a:cubicBezTo>
                  <a:pt x="60" y="104"/>
                  <a:pt x="48" y="128"/>
                  <a:pt x="48" y="128"/>
                </a:cubicBezTo>
                <a:cubicBezTo>
                  <a:pt x="80" y="104"/>
                  <a:pt x="80" y="104"/>
                  <a:pt x="80" y="104"/>
                </a:cubicBezTo>
                <a:cubicBezTo>
                  <a:pt x="80" y="80"/>
                  <a:pt x="80" y="80"/>
                  <a:pt x="80" y="80"/>
                </a:cubicBezTo>
                <a:cubicBezTo>
                  <a:pt x="120" y="40"/>
                  <a:pt x="120" y="40"/>
                  <a:pt x="120" y="40"/>
                </a:cubicBezTo>
                <a:cubicBezTo>
                  <a:pt x="128" y="0"/>
                  <a:pt x="128" y="0"/>
                  <a:pt x="128" y="0"/>
                </a:cubicBezTo>
                <a:lnTo>
                  <a:pt x="88" y="8"/>
                </a:lnTo>
                <a:close/>
              </a:path>
            </a:pathLst>
          </a:custGeom>
          <a:solidFill>
            <a:schemeClr val="bg1"/>
          </a:solidFill>
          <a:ln w="38100">
            <a:noFill/>
          </a:ln>
          <a:extLst/>
        </p:spPr>
        <p:txBody>
          <a:bodyPr anchor="ctr"/>
          <a:lstStyle/>
          <a:p>
            <a:pPr algn="ctr"/>
            <a:endParaRPr/>
          </a:p>
        </p:txBody>
      </p:sp>
      <p:grpSp>
        <p:nvGrpSpPr>
          <p:cNvPr id="100" name="Group 853">
            <a:extLst>
              <a:ext uri="{FF2B5EF4-FFF2-40B4-BE49-F238E27FC236}">
                <a16:creationId xmlns:a16="http://schemas.microsoft.com/office/drawing/2014/main" id="{F3731456-A5AC-4D1C-B83B-47D98210C160}"/>
              </a:ext>
            </a:extLst>
          </p:cNvPr>
          <p:cNvGrpSpPr>
            <a:grpSpLocks noChangeAspect="1"/>
          </p:cNvGrpSpPr>
          <p:nvPr/>
        </p:nvGrpSpPr>
        <p:grpSpPr>
          <a:xfrm>
            <a:off x="4674123" y="3401950"/>
            <a:ext cx="615909" cy="523161"/>
            <a:chOff x="518" y="2848"/>
            <a:chExt cx="1109" cy="942"/>
          </a:xfrm>
          <a:solidFill>
            <a:schemeClr val="bg1"/>
          </a:solidFill>
        </p:grpSpPr>
        <p:sp>
          <p:nvSpPr>
            <p:cNvPr id="101" name="Freeform 855">
              <a:extLst>
                <a:ext uri="{FF2B5EF4-FFF2-40B4-BE49-F238E27FC236}">
                  <a16:creationId xmlns:a16="http://schemas.microsoft.com/office/drawing/2014/main" id="{D42FE658-394C-42A4-BA9E-C7CCEB4C84EB}"/>
                </a:ext>
              </a:extLst>
            </p:cNvPr>
            <p:cNvSpPr/>
            <p:nvPr/>
          </p:nvSpPr>
          <p:spPr bwMode="auto">
            <a:xfrm>
              <a:off x="593" y="3454"/>
              <a:ext cx="179" cy="336"/>
            </a:xfrm>
            <a:custGeom>
              <a:gdLst>
                <a:gd fmla="*/ 538 w 538" name="T0"/>
                <a:gd fmla="*/ 0 h 1009" name="T1"/>
                <a:gd fmla="*/ 538 w 538" name="T2"/>
                <a:gd fmla="*/ 949 h 1009" name="T3"/>
                <a:gd fmla="*/ 536 w 538" name="T4"/>
                <a:gd fmla="*/ 965 h 1009" name="T5"/>
                <a:gd fmla="*/ 529 w 538" name="T6"/>
                <a:gd fmla="*/ 980 h 1009" name="T7"/>
                <a:gd fmla="*/ 520 w 538" name="T8"/>
                <a:gd fmla="*/ 992 h 1009" name="T9"/>
                <a:gd fmla="*/ 508 w 538" name="T10"/>
                <a:gd fmla="*/ 1001 h 1009" name="T11"/>
                <a:gd fmla="*/ 494 w 538" name="T12"/>
                <a:gd fmla="*/ 1007 h 1009" name="T13"/>
                <a:gd fmla="*/ 478 w 538" name="T14"/>
                <a:gd fmla="*/ 1009 h 1009" name="T15"/>
                <a:gd fmla="*/ 61 w 538" name="T16"/>
                <a:gd fmla="*/ 1009 h 1009" name="T17"/>
                <a:gd fmla="*/ 45 w 538" name="T18"/>
                <a:gd fmla="*/ 1007 h 1009" name="T19"/>
                <a:gd fmla="*/ 31 w 538" name="T20"/>
                <a:gd fmla="*/ 1001 h 1009" name="T21"/>
                <a:gd fmla="*/ 18 w 538" name="T22"/>
                <a:gd fmla="*/ 992 h 1009" name="T23"/>
                <a:gd fmla="*/ 8 w 538" name="T24"/>
                <a:gd fmla="*/ 979 h 1009" name="T25"/>
                <a:gd fmla="*/ 2 w 538" name="T26"/>
                <a:gd fmla="*/ 964 h 1009" name="T27"/>
                <a:gd fmla="*/ 0 w 538" name="T28"/>
                <a:gd fmla="*/ 949 h 1009" name="T29"/>
                <a:gd fmla="*/ 0 w 538" name="T30"/>
                <a:gd fmla="*/ 409 h 1009" name="T31"/>
                <a:gd fmla="*/ 44 w 538" name="T32"/>
                <a:gd fmla="*/ 404 h 1009" name="T33"/>
                <a:gd fmla="*/ 86 w 538" name="T34"/>
                <a:gd fmla="*/ 393 h 1009" name="T35"/>
                <a:gd fmla="*/ 126 w 538" name="T36"/>
                <a:gd fmla="*/ 377 h 1009" name="T37"/>
                <a:gd fmla="*/ 165 w 538" name="T38"/>
                <a:gd fmla="*/ 357 h 1009" name="T39"/>
                <a:gd fmla="*/ 201 w 538" name="T40"/>
                <a:gd fmla="*/ 332 h 1009" name="T41"/>
                <a:gd fmla="*/ 236 w 538" name="T42"/>
                <a:gd fmla="*/ 303 h 1009" name="T43"/>
                <a:gd fmla="*/ 538 w 538" name="T44"/>
                <a:gd fmla="*/ 0 h 100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09" w="538">
                  <a:moveTo>
                    <a:pt x="538" y="0"/>
                  </a:moveTo>
                  <a:lnTo>
                    <a:pt x="538" y="949"/>
                  </a:lnTo>
                  <a:lnTo>
                    <a:pt x="536" y="965"/>
                  </a:lnTo>
                  <a:lnTo>
                    <a:pt x="529" y="980"/>
                  </a:lnTo>
                  <a:lnTo>
                    <a:pt x="520" y="992"/>
                  </a:lnTo>
                  <a:lnTo>
                    <a:pt x="508" y="1001"/>
                  </a:lnTo>
                  <a:lnTo>
                    <a:pt x="494" y="1007"/>
                  </a:lnTo>
                  <a:lnTo>
                    <a:pt x="478" y="1009"/>
                  </a:lnTo>
                  <a:lnTo>
                    <a:pt x="61" y="1009"/>
                  </a:lnTo>
                  <a:lnTo>
                    <a:pt x="45" y="1007"/>
                  </a:lnTo>
                  <a:lnTo>
                    <a:pt x="31" y="1001"/>
                  </a:lnTo>
                  <a:lnTo>
                    <a:pt x="18" y="992"/>
                  </a:lnTo>
                  <a:lnTo>
                    <a:pt x="8" y="979"/>
                  </a:lnTo>
                  <a:lnTo>
                    <a:pt x="2" y="964"/>
                  </a:lnTo>
                  <a:lnTo>
                    <a:pt x="0" y="949"/>
                  </a:lnTo>
                  <a:lnTo>
                    <a:pt x="0" y="409"/>
                  </a:lnTo>
                  <a:lnTo>
                    <a:pt x="44" y="404"/>
                  </a:lnTo>
                  <a:lnTo>
                    <a:pt x="86" y="393"/>
                  </a:lnTo>
                  <a:lnTo>
                    <a:pt x="126" y="377"/>
                  </a:lnTo>
                  <a:lnTo>
                    <a:pt x="165" y="357"/>
                  </a:lnTo>
                  <a:lnTo>
                    <a:pt x="201" y="332"/>
                  </a:lnTo>
                  <a:lnTo>
                    <a:pt x="236" y="303"/>
                  </a:lnTo>
                  <a:lnTo>
                    <a:pt x="53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2" name="Freeform 856">
              <a:extLst>
                <a:ext uri="{FF2B5EF4-FFF2-40B4-BE49-F238E27FC236}">
                  <a16:creationId xmlns:a16="http://schemas.microsoft.com/office/drawing/2014/main" id="{7A0BB3FA-F523-4956-AD17-DFEB7170C35F}"/>
                </a:ext>
              </a:extLst>
            </p:cNvPr>
            <p:cNvSpPr/>
            <p:nvPr/>
          </p:nvSpPr>
          <p:spPr bwMode="auto">
            <a:xfrm>
              <a:off x="842" y="3451"/>
              <a:ext cx="179" cy="339"/>
            </a:xfrm>
            <a:custGeom>
              <a:gdLst>
                <a:gd fmla="*/ 0 w 537" name="T0"/>
                <a:gd fmla="*/ 0 h 1016" name="T1"/>
                <a:gd fmla="*/ 286 w 537" name="T2"/>
                <a:gd fmla="*/ 286 h 1016" name="T3"/>
                <a:gd fmla="*/ 317 w 537" name="T4"/>
                <a:gd fmla="*/ 314 h 1016" name="T5"/>
                <a:gd fmla="*/ 349 w 537" name="T6"/>
                <a:gd fmla="*/ 336 h 1016" name="T7"/>
                <a:gd fmla="*/ 383 w 537" name="T8"/>
                <a:gd fmla="*/ 356 h 1016" name="T9"/>
                <a:gd fmla="*/ 420 w 537" name="T10"/>
                <a:gd fmla="*/ 371 h 1016" name="T11"/>
                <a:gd fmla="*/ 457 w 537" name="T12"/>
                <a:gd fmla="*/ 382 h 1016" name="T13"/>
                <a:gd fmla="*/ 497 w 537" name="T14"/>
                <a:gd fmla="*/ 390 h 1016" name="T15"/>
                <a:gd fmla="*/ 537 w 537" name="T16"/>
                <a:gd fmla="*/ 393 h 1016" name="T17"/>
                <a:gd fmla="*/ 537 w 537" name="T18"/>
                <a:gd fmla="*/ 956 h 1016" name="T19"/>
                <a:gd fmla="*/ 535 w 537" name="T20"/>
                <a:gd fmla="*/ 972 h 1016" name="T21"/>
                <a:gd fmla="*/ 529 w 537" name="T22"/>
                <a:gd fmla="*/ 987 h 1016" name="T23"/>
                <a:gd fmla="*/ 520 w 537" name="T24"/>
                <a:gd fmla="*/ 999 h 1016" name="T25"/>
                <a:gd fmla="*/ 508 w 537" name="T26"/>
                <a:gd fmla="*/ 1008 h 1016" name="T27"/>
                <a:gd fmla="*/ 492 w 537" name="T28"/>
                <a:gd fmla="*/ 1014 h 1016" name="T29"/>
                <a:gd fmla="*/ 477 w 537" name="T30"/>
                <a:gd fmla="*/ 1016 h 1016" name="T31"/>
                <a:gd fmla="*/ 60 w 537" name="T32"/>
                <a:gd fmla="*/ 1016 h 1016" name="T33"/>
                <a:gd fmla="*/ 44 w 537" name="T34"/>
                <a:gd fmla="*/ 1014 h 1016" name="T35"/>
                <a:gd fmla="*/ 30 w 537" name="T36"/>
                <a:gd fmla="*/ 1008 h 1016" name="T37"/>
                <a:gd fmla="*/ 18 w 537" name="T38"/>
                <a:gd fmla="*/ 999 h 1016" name="T39"/>
                <a:gd fmla="*/ 8 w 537" name="T40"/>
                <a:gd fmla="*/ 986 h 1016" name="T41"/>
                <a:gd fmla="*/ 2 w 537" name="T42"/>
                <a:gd fmla="*/ 971 h 1016" name="T43"/>
                <a:gd fmla="*/ 0 w 537" name="T44"/>
                <a:gd fmla="*/ 956 h 1016" name="T45"/>
                <a:gd fmla="*/ 0 w 537" name="T46"/>
                <a:gd fmla="*/ 0 h 101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16" w="537">
                  <a:moveTo>
                    <a:pt x="0" y="0"/>
                  </a:moveTo>
                  <a:lnTo>
                    <a:pt x="286" y="286"/>
                  </a:lnTo>
                  <a:lnTo>
                    <a:pt x="317" y="314"/>
                  </a:lnTo>
                  <a:lnTo>
                    <a:pt x="349" y="336"/>
                  </a:lnTo>
                  <a:lnTo>
                    <a:pt x="383" y="356"/>
                  </a:lnTo>
                  <a:lnTo>
                    <a:pt x="420" y="371"/>
                  </a:lnTo>
                  <a:lnTo>
                    <a:pt x="457" y="382"/>
                  </a:lnTo>
                  <a:lnTo>
                    <a:pt x="497" y="390"/>
                  </a:lnTo>
                  <a:lnTo>
                    <a:pt x="537" y="393"/>
                  </a:lnTo>
                  <a:lnTo>
                    <a:pt x="537" y="956"/>
                  </a:lnTo>
                  <a:lnTo>
                    <a:pt x="535" y="972"/>
                  </a:lnTo>
                  <a:lnTo>
                    <a:pt x="529" y="987"/>
                  </a:lnTo>
                  <a:lnTo>
                    <a:pt x="520" y="999"/>
                  </a:lnTo>
                  <a:lnTo>
                    <a:pt x="508" y="1008"/>
                  </a:lnTo>
                  <a:lnTo>
                    <a:pt x="492" y="1014"/>
                  </a:lnTo>
                  <a:lnTo>
                    <a:pt x="477" y="1016"/>
                  </a:lnTo>
                  <a:lnTo>
                    <a:pt x="60" y="1016"/>
                  </a:lnTo>
                  <a:lnTo>
                    <a:pt x="44" y="1014"/>
                  </a:lnTo>
                  <a:lnTo>
                    <a:pt x="30" y="1008"/>
                  </a:lnTo>
                  <a:lnTo>
                    <a:pt x="18" y="999"/>
                  </a:lnTo>
                  <a:lnTo>
                    <a:pt x="8" y="986"/>
                  </a:lnTo>
                  <a:lnTo>
                    <a:pt x="2" y="971"/>
                  </a:lnTo>
                  <a:lnTo>
                    <a:pt x="0" y="956"/>
                  </a:lnTo>
                  <a:lnTo>
                    <a:pt x="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3" name="Freeform 857">
              <a:extLst>
                <a:ext uri="{FF2B5EF4-FFF2-40B4-BE49-F238E27FC236}">
                  <a16:creationId xmlns:a16="http://schemas.microsoft.com/office/drawing/2014/main" id="{B7B86F57-9F8B-4D52-A70C-3988F9F0359C}"/>
                </a:ext>
              </a:extLst>
            </p:cNvPr>
            <p:cNvSpPr/>
            <p:nvPr/>
          </p:nvSpPr>
          <p:spPr bwMode="auto">
            <a:xfrm>
              <a:off x="1090" y="3387"/>
              <a:ext cx="179" cy="403"/>
            </a:xfrm>
            <a:custGeom>
              <a:gdLst>
                <a:gd fmla="*/ 537 w 537" name="T0"/>
                <a:gd fmla="*/ 0 h 1208" name="T1"/>
                <a:gd fmla="*/ 537 w 537" name="T2"/>
                <a:gd fmla="*/ 1148 h 1208" name="T3"/>
                <a:gd fmla="*/ 535 w 537" name="T4"/>
                <a:gd fmla="*/ 1164 h 1208" name="T5"/>
                <a:gd fmla="*/ 529 w 537" name="T6"/>
                <a:gd fmla="*/ 1179 h 1208" name="T7"/>
                <a:gd fmla="*/ 520 w 537" name="T8"/>
                <a:gd fmla="*/ 1191 h 1208" name="T9"/>
                <a:gd fmla="*/ 507 w 537" name="T10"/>
                <a:gd fmla="*/ 1200 h 1208" name="T11"/>
                <a:gd fmla="*/ 493 w 537" name="T12"/>
                <a:gd fmla="*/ 1206 h 1208" name="T13"/>
                <a:gd fmla="*/ 478 w 537" name="T14"/>
                <a:gd fmla="*/ 1208 h 1208" name="T15"/>
                <a:gd fmla="*/ 61 w 537" name="T16"/>
                <a:gd fmla="*/ 1208 h 1208" name="T17"/>
                <a:gd fmla="*/ 44 w 537" name="T18"/>
                <a:gd fmla="*/ 1206 h 1208" name="T19"/>
                <a:gd fmla="*/ 29 w 537" name="T20"/>
                <a:gd fmla="*/ 1200 h 1208" name="T21"/>
                <a:gd fmla="*/ 17 w 537" name="T22"/>
                <a:gd fmla="*/ 1191 h 1208" name="T23"/>
                <a:gd fmla="*/ 8 w 537" name="T24"/>
                <a:gd fmla="*/ 1178 h 1208" name="T25"/>
                <a:gd fmla="*/ 2 w 537" name="T26"/>
                <a:gd fmla="*/ 1163 h 1208" name="T27"/>
                <a:gd fmla="*/ 0 w 537" name="T28"/>
                <a:gd fmla="*/ 1148 h 1208" name="T29"/>
                <a:gd fmla="*/ 0 w 537" name="T30"/>
                <a:gd fmla="*/ 526 h 1208" name="T31"/>
                <a:gd fmla="*/ 31 w 537" name="T32"/>
                <a:gd fmla="*/ 504 h 1208" name="T33"/>
                <a:gd fmla="*/ 60 w 537" name="T34"/>
                <a:gd fmla="*/ 477 h 1208" name="T35"/>
                <a:gd fmla="*/ 537 w 537" name="T36"/>
                <a:gd fmla="*/ 0 h 120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08" w="537">
                  <a:moveTo>
                    <a:pt x="537" y="0"/>
                  </a:moveTo>
                  <a:lnTo>
                    <a:pt x="537" y="1148"/>
                  </a:lnTo>
                  <a:lnTo>
                    <a:pt x="535" y="1164"/>
                  </a:lnTo>
                  <a:lnTo>
                    <a:pt x="529" y="1179"/>
                  </a:lnTo>
                  <a:lnTo>
                    <a:pt x="520" y="1191"/>
                  </a:lnTo>
                  <a:lnTo>
                    <a:pt x="507" y="1200"/>
                  </a:lnTo>
                  <a:lnTo>
                    <a:pt x="493" y="1206"/>
                  </a:lnTo>
                  <a:lnTo>
                    <a:pt x="478" y="1208"/>
                  </a:lnTo>
                  <a:lnTo>
                    <a:pt x="61" y="1208"/>
                  </a:lnTo>
                  <a:lnTo>
                    <a:pt x="44" y="1206"/>
                  </a:lnTo>
                  <a:lnTo>
                    <a:pt x="29" y="1200"/>
                  </a:lnTo>
                  <a:lnTo>
                    <a:pt x="17" y="1191"/>
                  </a:lnTo>
                  <a:lnTo>
                    <a:pt x="8" y="1178"/>
                  </a:lnTo>
                  <a:lnTo>
                    <a:pt x="2" y="1163"/>
                  </a:lnTo>
                  <a:lnTo>
                    <a:pt x="0" y="1148"/>
                  </a:lnTo>
                  <a:lnTo>
                    <a:pt x="0" y="526"/>
                  </a:lnTo>
                  <a:lnTo>
                    <a:pt x="31" y="504"/>
                  </a:lnTo>
                  <a:lnTo>
                    <a:pt x="60" y="477"/>
                  </a:lnTo>
                  <a:lnTo>
                    <a:pt x="537"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4" name="Freeform 858">
              <a:extLst>
                <a:ext uri="{FF2B5EF4-FFF2-40B4-BE49-F238E27FC236}">
                  <a16:creationId xmlns:a16="http://schemas.microsoft.com/office/drawing/2014/main" id="{83F3CD70-0353-4CD3-BE75-93C337CA9881}"/>
                </a:ext>
              </a:extLst>
            </p:cNvPr>
            <p:cNvSpPr/>
            <p:nvPr/>
          </p:nvSpPr>
          <p:spPr bwMode="auto">
            <a:xfrm>
              <a:off x="1338" y="3152"/>
              <a:ext cx="180" cy="638"/>
            </a:xfrm>
            <a:custGeom>
              <a:gdLst>
                <a:gd fmla="*/ 497 w 538" name="T0"/>
                <a:gd fmla="*/ 0 h 1915" name="T1"/>
                <a:gd fmla="*/ 506 w 538" name="T2"/>
                <a:gd fmla="*/ 9 h 1915" name="T3"/>
                <a:gd fmla="*/ 514 w 538" name="T4"/>
                <a:gd fmla="*/ 18 h 1915" name="T5"/>
                <a:gd fmla="*/ 526 w 538" name="T6"/>
                <a:gd fmla="*/ 28 h 1915" name="T7"/>
                <a:gd fmla="*/ 538 w 538" name="T8"/>
                <a:gd fmla="*/ 39 h 1915" name="T9"/>
                <a:gd fmla="*/ 538 w 538" name="T10"/>
                <a:gd fmla="*/ 1855 h 1915" name="T11"/>
                <a:gd fmla="*/ 536 w 538" name="T12"/>
                <a:gd fmla="*/ 1871 h 1915" name="T13"/>
                <a:gd fmla="*/ 530 w 538" name="T14"/>
                <a:gd fmla="*/ 1886 h 1915" name="T15"/>
                <a:gd fmla="*/ 520 w 538" name="T16"/>
                <a:gd fmla="*/ 1898 h 1915" name="T17"/>
                <a:gd fmla="*/ 507 w 538" name="T18"/>
                <a:gd fmla="*/ 1907 h 1915" name="T19"/>
                <a:gd fmla="*/ 493 w 538" name="T20"/>
                <a:gd fmla="*/ 1913 h 1915" name="T21"/>
                <a:gd fmla="*/ 477 w 538" name="T22"/>
                <a:gd fmla="*/ 1915 h 1915" name="T23"/>
                <a:gd fmla="*/ 60 w 538" name="T24"/>
                <a:gd fmla="*/ 1915 h 1915" name="T25"/>
                <a:gd fmla="*/ 45 w 538" name="T26"/>
                <a:gd fmla="*/ 1913 h 1915" name="T27"/>
                <a:gd fmla="*/ 30 w 538" name="T28"/>
                <a:gd fmla="*/ 1907 h 1915" name="T29"/>
                <a:gd fmla="*/ 18 w 538" name="T30"/>
                <a:gd fmla="*/ 1898 h 1915" name="T31"/>
                <a:gd fmla="*/ 8 w 538" name="T32"/>
                <a:gd fmla="*/ 1885 h 1915" name="T33"/>
                <a:gd fmla="*/ 2 w 538" name="T34"/>
                <a:gd fmla="*/ 1870 h 1915" name="T35"/>
                <a:gd fmla="*/ 0 w 538" name="T36"/>
                <a:gd fmla="*/ 1855 h 1915" name="T37"/>
                <a:gd fmla="*/ 0 w 538" name="T38"/>
                <a:gd fmla="*/ 498 h 1915" name="T39"/>
                <a:gd fmla="*/ 497 w 538" name="T40"/>
                <a:gd fmla="*/ 0 h 191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14" w="538">
                  <a:moveTo>
                    <a:pt x="497" y="0"/>
                  </a:moveTo>
                  <a:lnTo>
                    <a:pt x="506" y="9"/>
                  </a:lnTo>
                  <a:lnTo>
                    <a:pt x="514" y="18"/>
                  </a:lnTo>
                  <a:lnTo>
                    <a:pt x="526" y="28"/>
                  </a:lnTo>
                  <a:lnTo>
                    <a:pt x="538" y="39"/>
                  </a:lnTo>
                  <a:lnTo>
                    <a:pt x="538" y="1855"/>
                  </a:lnTo>
                  <a:lnTo>
                    <a:pt x="536" y="1871"/>
                  </a:lnTo>
                  <a:lnTo>
                    <a:pt x="530" y="1886"/>
                  </a:lnTo>
                  <a:lnTo>
                    <a:pt x="520" y="1898"/>
                  </a:lnTo>
                  <a:lnTo>
                    <a:pt x="507" y="1907"/>
                  </a:lnTo>
                  <a:lnTo>
                    <a:pt x="493" y="1913"/>
                  </a:lnTo>
                  <a:lnTo>
                    <a:pt x="477" y="1915"/>
                  </a:lnTo>
                  <a:lnTo>
                    <a:pt x="60" y="1915"/>
                  </a:lnTo>
                  <a:lnTo>
                    <a:pt x="45" y="1913"/>
                  </a:lnTo>
                  <a:lnTo>
                    <a:pt x="30" y="1907"/>
                  </a:lnTo>
                  <a:lnTo>
                    <a:pt x="18" y="1898"/>
                  </a:lnTo>
                  <a:lnTo>
                    <a:pt x="8" y="1885"/>
                  </a:lnTo>
                  <a:lnTo>
                    <a:pt x="2" y="1870"/>
                  </a:lnTo>
                  <a:lnTo>
                    <a:pt x="0" y="1855"/>
                  </a:lnTo>
                  <a:lnTo>
                    <a:pt x="0" y="498"/>
                  </a:lnTo>
                  <a:lnTo>
                    <a:pt x="497"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5" name="Freeform 859">
              <a:extLst>
                <a:ext uri="{FF2B5EF4-FFF2-40B4-BE49-F238E27FC236}">
                  <a16:creationId xmlns:a16="http://schemas.microsoft.com/office/drawing/2014/main" id="{69D5389B-0AEE-4528-9C5B-495F7B13BB82}"/>
                </a:ext>
              </a:extLst>
            </p:cNvPr>
            <p:cNvSpPr/>
            <p:nvPr/>
          </p:nvSpPr>
          <p:spPr bwMode="auto">
            <a:xfrm>
              <a:off x="518" y="2848"/>
              <a:ext cx="1109" cy="676"/>
            </a:xfrm>
            <a:custGeom>
              <a:gdLst>
                <a:gd fmla="*/ 3211 w 3327" name="T0"/>
                <a:gd fmla="*/ 0 h 2029" name="T1"/>
                <a:gd fmla="*/ 3261 w 3327" name="T2"/>
                <a:gd fmla="*/ 8 h 2029" name="T3"/>
                <a:gd fmla="*/ 3299 w 3327" name="T4"/>
                <a:gd fmla="*/ 32 h 2029" name="T5"/>
                <a:gd fmla="*/ 3321 w 3327" name="T6"/>
                <a:gd fmla="*/ 72 h 2029" name="T7"/>
                <a:gd fmla="*/ 3327 w 3327" name="T8"/>
                <a:gd fmla="*/ 124 h 2029" name="T9"/>
                <a:gd fmla="*/ 3300 w 3327" name="T10"/>
                <a:gd fmla="*/ 692 h 2029" name="T11"/>
                <a:gd fmla="*/ 3295 w 3327" name="T12"/>
                <a:gd fmla="*/ 730 h 2029" name="T13"/>
                <a:gd fmla="*/ 3278 w 3327" name="T14"/>
                <a:gd fmla="*/ 770 h 2029" name="T15"/>
                <a:gd fmla="*/ 3250 w 3327" name="T16"/>
                <a:gd fmla="*/ 799 h 2029" name="T17"/>
                <a:gd fmla="*/ 3219 w 3327" name="T18"/>
                <a:gd fmla="*/ 816 h 2029" name="T19"/>
                <a:gd fmla="*/ 3187 w 3327" name="T20"/>
                <a:gd fmla="*/ 822 h 2029" name="T21"/>
                <a:gd fmla="*/ 3153 w 3327" name="T22"/>
                <a:gd fmla="*/ 815 h 2029" name="T23"/>
                <a:gd fmla="*/ 3127 w 3327" name="T24"/>
                <a:gd fmla="*/ 799 h 2029" name="T25"/>
                <a:gd fmla="*/ 3107 w 3327" name="T26"/>
                <a:gd fmla="*/ 780 h 2029" name="T27"/>
                <a:gd fmla="*/ 1634 w 3327" name="T28"/>
                <a:gd fmla="*/ 1955 h 2029" name="T29"/>
                <a:gd fmla="*/ 1591 w 3327" name="T30"/>
                <a:gd fmla="*/ 1986 h 2029" name="T31"/>
                <a:gd fmla="*/ 1541 w 3327" name="T32"/>
                <a:gd fmla="*/ 2002 h 2029" name="T33"/>
                <a:gd fmla="*/ 1488 w 3327" name="T34"/>
                <a:gd fmla="*/ 2002 h 2029" name="T35"/>
                <a:gd fmla="*/ 1438 w 3327" name="T36"/>
                <a:gd fmla="*/ 1986 h 2029" name="T37"/>
                <a:gd fmla="*/ 1396 w 3327" name="T38"/>
                <a:gd fmla="*/ 1955 h 2029" name="T39"/>
                <a:gd fmla="*/ 317 w 3327" name="T40"/>
                <a:gd fmla="*/ 1979 h 2029" name="T41"/>
                <a:gd fmla="*/ 275 w 3327" name="T42"/>
                <a:gd fmla="*/ 2011 h 2029" name="T43"/>
                <a:gd fmla="*/ 225 w 3327" name="T44"/>
                <a:gd fmla="*/ 2027 h 2029" name="T45"/>
                <a:gd fmla="*/ 172 w 3327" name="T46"/>
                <a:gd fmla="*/ 2027 h 2029" name="T47"/>
                <a:gd fmla="*/ 122 w 3327" name="T48"/>
                <a:gd fmla="*/ 2011 h 2029" name="T49"/>
                <a:gd fmla="*/ 80 w 3327" name="T50"/>
                <a:gd fmla="*/ 1979 h 2029" name="T51"/>
                <a:gd fmla="*/ 28 w 3327" name="T52"/>
                <a:gd fmla="*/ 1925 h 2029" name="T53"/>
                <a:gd fmla="*/ 4 w 3327" name="T54"/>
                <a:gd fmla="*/ 1872 h 2029" name="T55"/>
                <a:gd fmla="*/ 0 w 3327" name="T56"/>
                <a:gd fmla="*/ 1816 h 2029" name="T57"/>
                <a:gd fmla="*/ 14 w 3327" name="T58"/>
                <a:gd fmla="*/ 1760 h 2029" name="T59"/>
                <a:gd fmla="*/ 48 w 3327" name="T60"/>
                <a:gd fmla="*/ 1710 h 2029" name="T61"/>
                <a:gd fmla="*/ 771 w 3327" name="T62"/>
                <a:gd fmla="*/ 992 h 2029" name="T63"/>
                <a:gd fmla="*/ 817 w 3327" name="T64"/>
                <a:gd fmla="*/ 968 h 2029" name="T65"/>
                <a:gd fmla="*/ 869 w 3327" name="T66"/>
                <a:gd fmla="*/ 960 h 2029" name="T67"/>
                <a:gd fmla="*/ 921 w 3327" name="T68"/>
                <a:gd fmla="*/ 968 h 2029" name="T69"/>
                <a:gd fmla="*/ 968 w 3327" name="T70"/>
                <a:gd fmla="*/ 992 h 2029" name="T71"/>
                <a:gd fmla="*/ 1515 w 3327" name="T72"/>
                <a:gd fmla="*/ 1537 h 2029" name="T73"/>
                <a:gd fmla="*/ 2586 w 3327" name="T74"/>
                <a:gd fmla="*/ 261 h 2029" name="T75"/>
                <a:gd fmla="*/ 2530 w 3327" name="T76"/>
                <a:gd fmla="*/ 204 h 2029" name="T77"/>
                <a:gd fmla="*/ 2515 w 3327" name="T78"/>
                <a:gd fmla="*/ 185 h 2029" name="T79"/>
                <a:gd fmla="*/ 2502 w 3327" name="T80"/>
                <a:gd fmla="*/ 160 h 2029" name="T81"/>
                <a:gd fmla="*/ 2497 w 3327" name="T82"/>
                <a:gd fmla="*/ 127 h 2029" name="T83"/>
                <a:gd fmla="*/ 2507 w 3327" name="T84"/>
                <a:gd fmla="*/ 89 h 2029" name="T85"/>
                <a:gd fmla="*/ 2528 w 3327" name="T86"/>
                <a:gd fmla="*/ 58 h 2029" name="T87"/>
                <a:gd fmla="*/ 2558 w 3327" name="T88"/>
                <a:gd fmla="*/ 37 h 2029" name="T89"/>
                <a:gd fmla="*/ 2589 w 3327" name="T90"/>
                <a:gd fmla="*/ 29 h 2029" name="T91"/>
                <a:gd fmla="*/ 2618 w 3327" name="T92"/>
                <a:gd fmla="*/ 27 h 2029" name="T93"/>
                <a:gd fmla="*/ 3200 w 3327" name="T94"/>
                <a:gd fmla="*/ 0 h 202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029" w="3327">
                  <a:moveTo>
                    <a:pt x="3200" y="0"/>
                  </a:moveTo>
                  <a:lnTo>
                    <a:pt x="3211" y="0"/>
                  </a:lnTo>
                  <a:lnTo>
                    <a:pt x="3237" y="2"/>
                  </a:lnTo>
                  <a:lnTo>
                    <a:pt x="3261" y="8"/>
                  </a:lnTo>
                  <a:lnTo>
                    <a:pt x="3282" y="18"/>
                  </a:lnTo>
                  <a:lnTo>
                    <a:pt x="3299" y="32"/>
                  </a:lnTo>
                  <a:lnTo>
                    <a:pt x="3312" y="50"/>
                  </a:lnTo>
                  <a:lnTo>
                    <a:pt x="3321" y="72"/>
                  </a:lnTo>
                  <a:lnTo>
                    <a:pt x="3326" y="96"/>
                  </a:lnTo>
                  <a:lnTo>
                    <a:pt x="3327" y="124"/>
                  </a:lnTo>
                  <a:lnTo>
                    <a:pt x="3318" y="313"/>
                  </a:lnTo>
                  <a:lnTo>
                    <a:pt x="3300" y="692"/>
                  </a:lnTo>
                  <a:lnTo>
                    <a:pt x="3299" y="710"/>
                  </a:lnTo>
                  <a:lnTo>
                    <a:pt x="3295" y="730"/>
                  </a:lnTo>
                  <a:lnTo>
                    <a:pt x="3289" y="750"/>
                  </a:lnTo>
                  <a:lnTo>
                    <a:pt x="3278" y="770"/>
                  </a:lnTo>
                  <a:lnTo>
                    <a:pt x="3263" y="788"/>
                  </a:lnTo>
                  <a:lnTo>
                    <a:pt x="3250" y="799"/>
                  </a:lnTo>
                  <a:lnTo>
                    <a:pt x="3235" y="809"/>
                  </a:lnTo>
                  <a:lnTo>
                    <a:pt x="3219" y="816"/>
                  </a:lnTo>
                  <a:lnTo>
                    <a:pt x="3203" y="821"/>
                  </a:lnTo>
                  <a:lnTo>
                    <a:pt x="3187" y="822"/>
                  </a:lnTo>
                  <a:lnTo>
                    <a:pt x="3169" y="820"/>
                  </a:lnTo>
                  <a:lnTo>
                    <a:pt x="3153" y="815"/>
                  </a:lnTo>
                  <a:lnTo>
                    <a:pt x="3140" y="808"/>
                  </a:lnTo>
                  <a:lnTo>
                    <a:pt x="3127" y="799"/>
                  </a:lnTo>
                  <a:lnTo>
                    <a:pt x="3117" y="789"/>
                  </a:lnTo>
                  <a:lnTo>
                    <a:pt x="3107" y="780"/>
                  </a:lnTo>
                  <a:lnTo>
                    <a:pt x="2957" y="631"/>
                  </a:lnTo>
                  <a:lnTo>
                    <a:pt x="1634" y="1955"/>
                  </a:lnTo>
                  <a:lnTo>
                    <a:pt x="1613" y="1972"/>
                  </a:lnTo>
                  <a:lnTo>
                    <a:pt x="1591" y="1986"/>
                  </a:lnTo>
                  <a:lnTo>
                    <a:pt x="1567" y="1996"/>
                  </a:lnTo>
                  <a:lnTo>
                    <a:pt x="1541" y="2002"/>
                  </a:lnTo>
                  <a:lnTo>
                    <a:pt x="1515" y="2005"/>
                  </a:lnTo>
                  <a:lnTo>
                    <a:pt x="1488" y="2002"/>
                  </a:lnTo>
                  <a:lnTo>
                    <a:pt x="1462" y="1996"/>
                  </a:lnTo>
                  <a:lnTo>
                    <a:pt x="1438" y="1986"/>
                  </a:lnTo>
                  <a:lnTo>
                    <a:pt x="1416" y="1972"/>
                  </a:lnTo>
                  <a:lnTo>
                    <a:pt x="1396" y="1955"/>
                  </a:lnTo>
                  <a:lnTo>
                    <a:pt x="869" y="1428"/>
                  </a:lnTo>
                  <a:lnTo>
                    <a:pt x="317" y="1979"/>
                  </a:lnTo>
                  <a:lnTo>
                    <a:pt x="297" y="1996"/>
                  </a:lnTo>
                  <a:lnTo>
                    <a:pt x="275" y="2011"/>
                  </a:lnTo>
                  <a:lnTo>
                    <a:pt x="250" y="2021"/>
                  </a:lnTo>
                  <a:lnTo>
                    <a:pt x="225" y="2027"/>
                  </a:lnTo>
                  <a:lnTo>
                    <a:pt x="199" y="2029"/>
                  </a:lnTo>
                  <a:lnTo>
                    <a:pt x="172" y="2027"/>
                  </a:lnTo>
                  <a:lnTo>
                    <a:pt x="146" y="2021"/>
                  </a:lnTo>
                  <a:lnTo>
                    <a:pt x="122" y="2011"/>
                  </a:lnTo>
                  <a:lnTo>
                    <a:pt x="100" y="1996"/>
                  </a:lnTo>
                  <a:lnTo>
                    <a:pt x="80" y="1979"/>
                  </a:lnTo>
                  <a:lnTo>
                    <a:pt x="48" y="1948"/>
                  </a:lnTo>
                  <a:lnTo>
                    <a:pt x="28" y="1925"/>
                  </a:lnTo>
                  <a:lnTo>
                    <a:pt x="14" y="1899"/>
                  </a:lnTo>
                  <a:lnTo>
                    <a:pt x="4" y="1872"/>
                  </a:lnTo>
                  <a:lnTo>
                    <a:pt x="0" y="1844"/>
                  </a:lnTo>
                  <a:lnTo>
                    <a:pt x="0" y="1816"/>
                  </a:lnTo>
                  <a:lnTo>
                    <a:pt x="4" y="1787"/>
                  </a:lnTo>
                  <a:lnTo>
                    <a:pt x="14" y="1760"/>
                  </a:lnTo>
                  <a:lnTo>
                    <a:pt x="28" y="1734"/>
                  </a:lnTo>
                  <a:lnTo>
                    <a:pt x="48" y="1710"/>
                  </a:lnTo>
                  <a:lnTo>
                    <a:pt x="750" y="1009"/>
                  </a:lnTo>
                  <a:lnTo>
                    <a:pt x="771" y="992"/>
                  </a:lnTo>
                  <a:lnTo>
                    <a:pt x="793" y="978"/>
                  </a:lnTo>
                  <a:lnTo>
                    <a:pt x="817" y="968"/>
                  </a:lnTo>
                  <a:lnTo>
                    <a:pt x="842" y="962"/>
                  </a:lnTo>
                  <a:lnTo>
                    <a:pt x="869" y="960"/>
                  </a:lnTo>
                  <a:lnTo>
                    <a:pt x="895" y="962"/>
                  </a:lnTo>
                  <a:lnTo>
                    <a:pt x="921" y="968"/>
                  </a:lnTo>
                  <a:lnTo>
                    <a:pt x="945" y="978"/>
                  </a:lnTo>
                  <a:lnTo>
                    <a:pt x="968" y="992"/>
                  </a:lnTo>
                  <a:lnTo>
                    <a:pt x="988" y="1009"/>
                  </a:lnTo>
                  <a:lnTo>
                    <a:pt x="1515" y="1537"/>
                  </a:lnTo>
                  <a:lnTo>
                    <a:pt x="2688" y="363"/>
                  </a:lnTo>
                  <a:lnTo>
                    <a:pt x="2586" y="261"/>
                  </a:lnTo>
                  <a:lnTo>
                    <a:pt x="2537" y="211"/>
                  </a:lnTo>
                  <a:lnTo>
                    <a:pt x="2530" y="204"/>
                  </a:lnTo>
                  <a:lnTo>
                    <a:pt x="2523" y="195"/>
                  </a:lnTo>
                  <a:lnTo>
                    <a:pt x="2515" y="185"/>
                  </a:lnTo>
                  <a:lnTo>
                    <a:pt x="2508" y="173"/>
                  </a:lnTo>
                  <a:lnTo>
                    <a:pt x="2502" y="160"/>
                  </a:lnTo>
                  <a:lnTo>
                    <a:pt x="2498" y="144"/>
                  </a:lnTo>
                  <a:lnTo>
                    <a:pt x="2497" y="127"/>
                  </a:lnTo>
                  <a:lnTo>
                    <a:pt x="2500" y="109"/>
                  </a:lnTo>
                  <a:lnTo>
                    <a:pt x="2507" y="89"/>
                  </a:lnTo>
                  <a:lnTo>
                    <a:pt x="2516" y="73"/>
                  </a:lnTo>
                  <a:lnTo>
                    <a:pt x="2528" y="58"/>
                  </a:lnTo>
                  <a:lnTo>
                    <a:pt x="2542" y="45"/>
                  </a:lnTo>
                  <a:lnTo>
                    <a:pt x="2558" y="37"/>
                  </a:lnTo>
                  <a:lnTo>
                    <a:pt x="2573" y="32"/>
                  </a:lnTo>
                  <a:lnTo>
                    <a:pt x="2589" y="29"/>
                  </a:lnTo>
                  <a:lnTo>
                    <a:pt x="2604" y="28"/>
                  </a:lnTo>
                  <a:lnTo>
                    <a:pt x="2618" y="27"/>
                  </a:lnTo>
                  <a:lnTo>
                    <a:pt x="2909" y="13"/>
                  </a:lnTo>
                  <a:lnTo>
                    <a:pt x="320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grpSp>
      <p:grpSp>
        <p:nvGrpSpPr>
          <p:cNvPr id="106" name="Group 1083">
            <a:extLst>
              <a:ext uri="{FF2B5EF4-FFF2-40B4-BE49-F238E27FC236}">
                <a16:creationId xmlns:a16="http://schemas.microsoft.com/office/drawing/2014/main" id="{3B9AD610-9944-4493-A902-80AF73EFD6FE}"/>
              </a:ext>
            </a:extLst>
          </p:cNvPr>
          <p:cNvGrpSpPr>
            <a:grpSpLocks noChangeAspect="1"/>
          </p:cNvGrpSpPr>
          <p:nvPr/>
        </p:nvGrpSpPr>
        <p:grpSpPr>
          <a:xfrm>
            <a:off x="2540506" y="3421903"/>
            <a:ext cx="569507" cy="460527"/>
            <a:chOff x="1126" y="1314"/>
            <a:chExt cx="324" cy="262"/>
          </a:xfrm>
          <a:solidFill>
            <a:schemeClr val="bg1"/>
          </a:solidFill>
        </p:grpSpPr>
        <p:sp>
          <p:nvSpPr>
            <p:cNvPr id="107" name="Freeform 1085">
              <a:extLst>
                <a:ext uri="{FF2B5EF4-FFF2-40B4-BE49-F238E27FC236}">
                  <a16:creationId xmlns:a16="http://schemas.microsoft.com/office/drawing/2014/main" id="{FD75CC8A-8442-4C43-8BB6-6C0A746BDA58}"/>
                </a:ext>
              </a:extLst>
            </p:cNvPr>
            <p:cNvSpPr/>
            <p:nvPr/>
          </p:nvSpPr>
          <p:spPr bwMode="auto">
            <a:xfrm>
              <a:off x="1272" y="1452"/>
              <a:ext cx="32" cy="38"/>
            </a:xfrm>
            <a:custGeom>
              <a:gdLst>
                <a:gd fmla="*/ 175 w 349" name="T0"/>
                <a:gd fmla="*/ 0 h 421" name="T1"/>
                <a:gd fmla="*/ 206 w 349" name="T2"/>
                <a:gd fmla="*/ 2 h 421" name="T3"/>
                <a:gd fmla="*/ 235 w 349" name="T4"/>
                <a:gd fmla="*/ 9 h 421" name="T5"/>
                <a:gd fmla="*/ 263 w 349" name="T6"/>
                <a:gd fmla="*/ 22 h 421" name="T7"/>
                <a:gd fmla="*/ 287 w 349" name="T8"/>
                <a:gd fmla="*/ 40 h 421" name="T9"/>
                <a:gd fmla="*/ 308 w 349" name="T10"/>
                <a:gd fmla="*/ 60 h 421" name="T11"/>
                <a:gd fmla="*/ 326 w 349" name="T12"/>
                <a:gd fmla="*/ 84 h 421" name="T13"/>
                <a:gd fmla="*/ 338 w 349" name="T14"/>
                <a:gd fmla="*/ 111 h 421" name="T15"/>
                <a:gd fmla="*/ 346 w 349" name="T16"/>
                <a:gd fmla="*/ 140 h 421" name="T17"/>
                <a:gd fmla="*/ 349 w 349" name="T18"/>
                <a:gd fmla="*/ 171 h 421" name="T19"/>
                <a:gd fmla="*/ 349 w 349" name="T20"/>
                <a:gd fmla="*/ 249 h 421" name="T21"/>
                <a:gd fmla="*/ 346 w 349" name="T22"/>
                <a:gd fmla="*/ 280 h 421" name="T23"/>
                <a:gd fmla="*/ 338 w 349" name="T24"/>
                <a:gd fmla="*/ 309 h 421" name="T25"/>
                <a:gd fmla="*/ 326 w 349" name="T26"/>
                <a:gd fmla="*/ 336 h 421" name="T27"/>
                <a:gd fmla="*/ 308 w 349" name="T28"/>
                <a:gd fmla="*/ 360 h 421" name="T29"/>
                <a:gd fmla="*/ 287 w 349" name="T30"/>
                <a:gd fmla="*/ 381 h 421" name="T31"/>
                <a:gd fmla="*/ 263 w 349" name="T32"/>
                <a:gd fmla="*/ 398 h 421" name="T33"/>
                <a:gd fmla="*/ 235 w 349" name="T34"/>
                <a:gd fmla="*/ 410 h 421" name="T35"/>
                <a:gd fmla="*/ 206 w 349" name="T36"/>
                <a:gd fmla="*/ 419 h 421" name="T37"/>
                <a:gd fmla="*/ 175 w 349" name="T38"/>
                <a:gd fmla="*/ 421 h 421" name="T39"/>
                <a:gd fmla="*/ 143 w 349" name="T40"/>
                <a:gd fmla="*/ 419 h 421" name="T41"/>
                <a:gd fmla="*/ 113 w 349" name="T42"/>
                <a:gd fmla="*/ 410 h 421" name="T43"/>
                <a:gd fmla="*/ 87 w 349" name="T44"/>
                <a:gd fmla="*/ 398 h 421" name="T45"/>
                <a:gd fmla="*/ 62 w 349" name="T46"/>
                <a:gd fmla="*/ 381 h 421" name="T47"/>
                <a:gd fmla="*/ 41 w 349" name="T48"/>
                <a:gd fmla="*/ 360 h 421" name="T49"/>
                <a:gd fmla="*/ 24 w 349" name="T50"/>
                <a:gd fmla="*/ 336 h 421" name="T51"/>
                <a:gd fmla="*/ 11 w 349" name="T52"/>
                <a:gd fmla="*/ 309 h 421" name="T53"/>
                <a:gd fmla="*/ 3 w 349" name="T54"/>
                <a:gd fmla="*/ 280 h 421" name="T55"/>
                <a:gd fmla="*/ 0 w 349" name="T56"/>
                <a:gd fmla="*/ 249 h 421" name="T57"/>
                <a:gd fmla="*/ 0 w 349" name="T58"/>
                <a:gd fmla="*/ 171 h 421" name="T59"/>
                <a:gd fmla="*/ 3 w 349" name="T60"/>
                <a:gd fmla="*/ 140 h 421" name="T61"/>
                <a:gd fmla="*/ 11 w 349" name="T62"/>
                <a:gd fmla="*/ 111 h 421" name="T63"/>
                <a:gd fmla="*/ 24 w 349" name="T64"/>
                <a:gd fmla="*/ 84 h 421" name="T65"/>
                <a:gd fmla="*/ 41 w 349" name="T66"/>
                <a:gd fmla="*/ 60 h 421" name="T67"/>
                <a:gd fmla="*/ 62 w 349" name="T68"/>
                <a:gd fmla="*/ 40 h 421" name="T69"/>
                <a:gd fmla="*/ 87 w 349" name="T70"/>
                <a:gd fmla="*/ 22 h 421" name="T71"/>
                <a:gd fmla="*/ 113 w 349" name="T72"/>
                <a:gd fmla="*/ 9 h 421" name="T73"/>
                <a:gd fmla="*/ 143 w 349" name="T74"/>
                <a:gd fmla="*/ 2 h 421" name="T75"/>
                <a:gd fmla="*/ 175 w 349" name="T76"/>
                <a:gd fmla="*/ 0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349">
                  <a:moveTo>
                    <a:pt x="175" y="0"/>
                  </a:moveTo>
                  <a:lnTo>
                    <a:pt x="206" y="2"/>
                  </a:lnTo>
                  <a:lnTo>
                    <a:pt x="235" y="9"/>
                  </a:lnTo>
                  <a:lnTo>
                    <a:pt x="263" y="22"/>
                  </a:lnTo>
                  <a:lnTo>
                    <a:pt x="287" y="40"/>
                  </a:lnTo>
                  <a:lnTo>
                    <a:pt x="308" y="60"/>
                  </a:lnTo>
                  <a:lnTo>
                    <a:pt x="326" y="84"/>
                  </a:lnTo>
                  <a:lnTo>
                    <a:pt x="338" y="111"/>
                  </a:lnTo>
                  <a:lnTo>
                    <a:pt x="346" y="140"/>
                  </a:lnTo>
                  <a:lnTo>
                    <a:pt x="349" y="171"/>
                  </a:lnTo>
                  <a:lnTo>
                    <a:pt x="349" y="249"/>
                  </a:lnTo>
                  <a:lnTo>
                    <a:pt x="346" y="280"/>
                  </a:lnTo>
                  <a:lnTo>
                    <a:pt x="338" y="309"/>
                  </a:lnTo>
                  <a:lnTo>
                    <a:pt x="326" y="336"/>
                  </a:lnTo>
                  <a:lnTo>
                    <a:pt x="308" y="360"/>
                  </a:lnTo>
                  <a:lnTo>
                    <a:pt x="287" y="381"/>
                  </a:lnTo>
                  <a:lnTo>
                    <a:pt x="263" y="398"/>
                  </a:lnTo>
                  <a:lnTo>
                    <a:pt x="235" y="410"/>
                  </a:lnTo>
                  <a:lnTo>
                    <a:pt x="206" y="419"/>
                  </a:lnTo>
                  <a:lnTo>
                    <a:pt x="175" y="421"/>
                  </a:lnTo>
                  <a:lnTo>
                    <a:pt x="143" y="419"/>
                  </a:lnTo>
                  <a:lnTo>
                    <a:pt x="113" y="410"/>
                  </a:lnTo>
                  <a:lnTo>
                    <a:pt x="87" y="398"/>
                  </a:lnTo>
                  <a:lnTo>
                    <a:pt x="62" y="381"/>
                  </a:lnTo>
                  <a:lnTo>
                    <a:pt x="41" y="360"/>
                  </a:lnTo>
                  <a:lnTo>
                    <a:pt x="24" y="336"/>
                  </a:lnTo>
                  <a:lnTo>
                    <a:pt x="11" y="309"/>
                  </a:lnTo>
                  <a:lnTo>
                    <a:pt x="3" y="280"/>
                  </a:lnTo>
                  <a:lnTo>
                    <a:pt x="0" y="249"/>
                  </a:lnTo>
                  <a:lnTo>
                    <a:pt x="0" y="171"/>
                  </a:lnTo>
                  <a:lnTo>
                    <a:pt x="3" y="140"/>
                  </a:lnTo>
                  <a:lnTo>
                    <a:pt x="11" y="111"/>
                  </a:lnTo>
                  <a:lnTo>
                    <a:pt x="24" y="84"/>
                  </a:lnTo>
                  <a:lnTo>
                    <a:pt x="41" y="60"/>
                  </a:lnTo>
                  <a:lnTo>
                    <a:pt x="62" y="40"/>
                  </a:lnTo>
                  <a:lnTo>
                    <a:pt x="87" y="22"/>
                  </a:lnTo>
                  <a:lnTo>
                    <a:pt x="113" y="9"/>
                  </a:lnTo>
                  <a:lnTo>
                    <a:pt x="143" y="2"/>
                  </a:lnTo>
                  <a:lnTo>
                    <a:pt x="175"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8" name="Freeform 1086">
              <a:extLst>
                <a:ext uri="{FF2B5EF4-FFF2-40B4-BE49-F238E27FC236}">
                  <a16:creationId xmlns:a16="http://schemas.microsoft.com/office/drawing/2014/main" id="{4CC286C4-F523-4675-BB0C-99251EEC9576}"/>
                </a:ext>
              </a:extLst>
            </p:cNvPr>
            <p:cNvSpPr/>
            <p:nvPr/>
          </p:nvSpPr>
          <p:spPr bwMode="auto">
            <a:xfrm>
              <a:off x="1133" y="1479"/>
              <a:ext cx="310" cy="97"/>
            </a:xfrm>
            <a:custGeom>
              <a:gdLst>
                <a:gd fmla="*/ 0 w 3415" name="T0"/>
                <a:gd fmla="*/ 0 h 1067" name="T1"/>
                <a:gd fmla="*/ 49 w 3415" name="T2"/>
                <a:gd fmla="*/ 20 h 1067" name="T3"/>
                <a:gd fmla="*/ 101 w 3415" name="T4"/>
                <a:gd fmla="*/ 35 h 1067" name="T5"/>
                <a:gd fmla="*/ 156 w 3415" name="T6"/>
                <a:gd fmla="*/ 45 h 1067" name="T7"/>
                <a:gd fmla="*/ 211 w 3415" name="T8"/>
                <a:gd fmla="*/ 48 h 1067" name="T9"/>
                <a:gd fmla="*/ 1413 w 3415" name="T10"/>
                <a:gd fmla="*/ 48 h 1067" name="T11"/>
                <a:gd fmla="*/ 1428 w 3415" name="T12"/>
                <a:gd fmla="*/ 88 h 1067" name="T13"/>
                <a:gd fmla="*/ 1449 w 3415" name="T14"/>
                <a:gd fmla="*/ 125 h 1067" name="T15"/>
                <a:gd fmla="*/ 1476 w 3415" name="T16"/>
                <a:gd fmla="*/ 160 h 1067" name="T17"/>
                <a:gd fmla="*/ 1507 w 3415" name="T18"/>
                <a:gd fmla="*/ 189 h 1067" name="T19"/>
                <a:gd fmla="*/ 1541 w 3415" name="T20"/>
                <a:gd fmla="*/ 215 h 1067" name="T21"/>
                <a:gd fmla="*/ 1578 w 3415" name="T22"/>
                <a:gd fmla="*/ 236 h 1067" name="T23"/>
                <a:gd fmla="*/ 1619 w 3415" name="T24"/>
                <a:gd fmla="*/ 251 h 1067" name="T25"/>
                <a:gd fmla="*/ 1662 w 3415" name="T26"/>
                <a:gd fmla="*/ 261 h 1067" name="T27"/>
                <a:gd fmla="*/ 1708 w 3415" name="T28"/>
                <a:gd fmla="*/ 264 h 1067" name="T29"/>
                <a:gd fmla="*/ 1753 w 3415" name="T30"/>
                <a:gd fmla="*/ 261 h 1067" name="T31"/>
                <a:gd fmla="*/ 1796 w 3415" name="T32"/>
                <a:gd fmla="*/ 251 h 1067" name="T33"/>
                <a:gd fmla="*/ 1837 w 3415" name="T34"/>
                <a:gd fmla="*/ 236 h 1067" name="T35"/>
                <a:gd fmla="*/ 1875 w 3415" name="T36"/>
                <a:gd fmla="*/ 215 h 1067" name="T37"/>
                <a:gd fmla="*/ 1909 w 3415" name="T38"/>
                <a:gd fmla="*/ 189 h 1067" name="T39"/>
                <a:gd fmla="*/ 1939 w 3415" name="T40"/>
                <a:gd fmla="*/ 160 h 1067" name="T41"/>
                <a:gd fmla="*/ 1965 w 3415" name="T42"/>
                <a:gd fmla="*/ 125 h 1067" name="T43"/>
                <a:gd fmla="*/ 1986 w 3415" name="T44"/>
                <a:gd fmla="*/ 88 h 1067" name="T45"/>
                <a:gd fmla="*/ 2002 w 3415" name="T46"/>
                <a:gd fmla="*/ 48 h 1067" name="T47"/>
                <a:gd fmla="*/ 3204 w 3415" name="T48"/>
                <a:gd fmla="*/ 48 h 1067" name="T49"/>
                <a:gd fmla="*/ 3260 w 3415" name="T50"/>
                <a:gd fmla="*/ 45 h 1067" name="T51"/>
                <a:gd fmla="*/ 3314 w 3415" name="T52"/>
                <a:gd fmla="*/ 35 h 1067" name="T53"/>
                <a:gd fmla="*/ 3366 w 3415" name="T54"/>
                <a:gd fmla="*/ 20 h 1067" name="T55"/>
                <a:gd fmla="*/ 3415 w 3415" name="T56"/>
                <a:gd fmla="*/ 0 h 1067" name="T57"/>
                <a:gd fmla="*/ 3415 w 3415" name="T58"/>
                <a:gd fmla="*/ 787 h 1067" name="T59"/>
                <a:gd fmla="*/ 3412 w 3415" name="T60"/>
                <a:gd fmla="*/ 828 h 1067" name="T61"/>
                <a:gd fmla="*/ 3403 w 3415" name="T62"/>
                <a:gd fmla="*/ 867 h 1067" name="T63"/>
                <a:gd fmla="*/ 3389 w 3415" name="T64"/>
                <a:gd fmla="*/ 905 h 1067" name="T65"/>
                <a:gd fmla="*/ 3370 w 3415" name="T66"/>
                <a:gd fmla="*/ 939 h 1067" name="T67"/>
                <a:gd fmla="*/ 3346 w 3415" name="T68"/>
                <a:gd fmla="*/ 971 h 1067" name="T69"/>
                <a:gd fmla="*/ 3317 w 3415" name="T70"/>
                <a:gd fmla="*/ 998 h 1067" name="T71"/>
                <a:gd fmla="*/ 3286 w 3415" name="T72"/>
                <a:gd fmla="*/ 1022 h 1067" name="T73"/>
                <a:gd fmla="*/ 3251 w 3415" name="T74"/>
                <a:gd fmla="*/ 1041 h 1067" name="T75"/>
                <a:gd fmla="*/ 3214 w 3415" name="T76"/>
                <a:gd fmla="*/ 1055 h 1067" name="T77"/>
                <a:gd fmla="*/ 3174 w 3415" name="T78"/>
                <a:gd fmla="*/ 1064 h 1067" name="T79"/>
                <a:gd fmla="*/ 3132 w 3415" name="T80"/>
                <a:gd fmla="*/ 1067 h 1067" name="T81"/>
                <a:gd fmla="*/ 283 w 3415" name="T82"/>
                <a:gd fmla="*/ 1067 h 1067" name="T83"/>
                <a:gd fmla="*/ 242 w 3415" name="T84"/>
                <a:gd fmla="*/ 1064 h 1067" name="T85"/>
                <a:gd fmla="*/ 201 w 3415" name="T86"/>
                <a:gd fmla="*/ 1055 h 1067" name="T87"/>
                <a:gd fmla="*/ 163 w 3415" name="T88"/>
                <a:gd fmla="*/ 1041 h 1067" name="T89"/>
                <a:gd fmla="*/ 129 w 3415" name="T90"/>
                <a:gd fmla="*/ 1022 h 1067" name="T91"/>
                <a:gd fmla="*/ 97 w 3415" name="T92"/>
                <a:gd fmla="*/ 998 h 1067" name="T93"/>
                <a:gd fmla="*/ 69 w 3415" name="T94"/>
                <a:gd fmla="*/ 971 h 1067" name="T95"/>
                <a:gd fmla="*/ 46 w 3415" name="T96"/>
                <a:gd fmla="*/ 939 h 1067" name="T97"/>
                <a:gd fmla="*/ 26 w 3415" name="T98"/>
                <a:gd fmla="*/ 905 h 1067" name="T99"/>
                <a:gd fmla="*/ 12 w 3415" name="T100"/>
                <a:gd fmla="*/ 867 h 1067" name="T101"/>
                <a:gd fmla="*/ 3 w 3415" name="T102"/>
                <a:gd fmla="*/ 828 h 1067" name="T103"/>
                <a:gd fmla="*/ 0 w 3415" name="T104"/>
                <a:gd fmla="*/ 787 h 1067" name="T105"/>
                <a:gd fmla="*/ 0 w 3415" name="T106"/>
                <a:gd fmla="*/ 0 h 106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67" w="3415">
                  <a:moveTo>
                    <a:pt x="0" y="0"/>
                  </a:moveTo>
                  <a:lnTo>
                    <a:pt x="49" y="20"/>
                  </a:lnTo>
                  <a:lnTo>
                    <a:pt x="101" y="35"/>
                  </a:lnTo>
                  <a:lnTo>
                    <a:pt x="156" y="45"/>
                  </a:lnTo>
                  <a:lnTo>
                    <a:pt x="211" y="48"/>
                  </a:lnTo>
                  <a:lnTo>
                    <a:pt x="1413" y="48"/>
                  </a:lnTo>
                  <a:lnTo>
                    <a:pt x="1428" y="88"/>
                  </a:lnTo>
                  <a:lnTo>
                    <a:pt x="1449" y="125"/>
                  </a:lnTo>
                  <a:lnTo>
                    <a:pt x="1476" y="160"/>
                  </a:lnTo>
                  <a:lnTo>
                    <a:pt x="1507" y="189"/>
                  </a:lnTo>
                  <a:lnTo>
                    <a:pt x="1541" y="215"/>
                  </a:lnTo>
                  <a:lnTo>
                    <a:pt x="1578" y="236"/>
                  </a:lnTo>
                  <a:lnTo>
                    <a:pt x="1619" y="251"/>
                  </a:lnTo>
                  <a:lnTo>
                    <a:pt x="1662" y="261"/>
                  </a:lnTo>
                  <a:lnTo>
                    <a:pt x="1708" y="264"/>
                  </a:lnTo>
                  <a:lnTo>
                    <a:pt x="1753" y="261"/>
                  </a:lnTo>
                  <a:lnTo>
                    <a:pt x="1796" y="251"/>
                  </a:lnTo>
                  <a:lnTo>
                    <a:pt x="1837" y="236"/>
                  </a:lnTo>
                  <a:lnTo>
                    <a:pt x="1875" y="215"/>
                  </a:lnTo>
                  <a:lnTo>
                    <a:pt x="1909" y="189"/>
                  </a:lnTo>
                  <a:lnTo>
                    <a:pt x="1939" y="160"/>
                  </a:lnTo>
                  <a:lnTo>
                    <a:pt x="1965" y="125"/>
                  </a:lnTo>
                  <a:lnTo>
                    <a:pt x="1986" y="88"/>
                  </a:lnTo>
                  <a:lnTo>
                    <a:pt x="2002" y="48"/>
                  </a:lnTo>
                  <a:lnTo>
                    <a:pt x="3204" y="48"/>
                  </a:lnTo>
                  <a:lnTo>
                    <a:pt x="3260" y="45"/>
                  </a:lnTo>
                  <a:lnTo>
                    <a:pt x="3314" y="35"/>
                  </a:lnTo>
                  <a:lnTo>
                    <a:pt x="3366" y="20"/>
                  </a:lnTo>
                  <a:lnTo>
                    <a:pt x="3415" y="0"/>
                  </a:lnTo>
                  <a:lnTo>
                    <a:pt x="3415" y="787"/>
                  </a:lnTo>
                  <a:lnTo>
                    <a:pt x="3412" y="828"/>
                  </a:lnTo>
                  <a:lnTo>
                    <a:pt x="3403" y="867"/>
                  </a:lnTo>
                  <a:lnTo>
                    <a:pt x="3389" y="905"/>
                  </a:lnTo>
                  <a:lnTo>
                    <a:pt x="3370" y="939"/>
                  </a:lnTo>
                  <a:lnTo>
                    <a:pt x="3346" y="971"/>
                  </a:lnTo>
                  <a:lnTo>
                    <a:pt x="3317" y="998"/>
                  </a:lnTo>
                  <a:lnTo>
                    <a:pt x="3286" y="1022"/>
                  </a:lnTo>
                  <a:lnTo>
                    <a:pt x="3251" y="1041"/>
                  </a:lnTo>
                  <a:lnTo>
                    <a:pt x="3214" y="1055"/>
                  </a:lnTo>
                  <a:lnTo>
                    <a:pt x="3174" y="1064"/>
                  </a:lnTo>
                  <a:lnTo>
                    <a:pt x="3132" y="1067"/>
                  </a:lnTo>
                  <a:lnTo>
                    <a:pt x="283" y="1067"/>
                  </a:lnTo>
                  <a:lnTo>
                    <a:pt x="242" y="1064"/>
                  </a:lnTo>
                  <a:lnTo>
                    <a:pt x="201" y="1055"/>
                  </a:lnTo>
                  <a:lnTo>
                    <a:pt x="163" y="1041"/>
                  </a:lnTo>
                  <a:lnTo>
                    <a:pt x="129" y="1022"/>
                  </a:lnTo>
                  <a:lnTo>
                    <a:pt x="97" y="998"/>
                  </a:lnTo>
                  <a:lnTo>
                    <a:pt x="69" y="971"/>
                  </a:lnTo>
                  <a:lnTo>
                    <a:pt x="46" y="939"/>
                  </a:lnTo>
                  <a:lnTo>
                    <a:pt x="26" y="905"/>
                  </a:lnTo>
                  <a:lnTo>
                    <a:pt x="12" y="867"/>
                  </a:lnTo>
                  <a:lnTo>
                    <a:pt x="3" y="828"/>
                  </a:lnTo>
                  <a:lnTo>
                    <a:pt x="0" y="787"/>
                  </a:lnTo>
                  <a:lnTo>
                    <a:pt x="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9" name="Freeform 1087">
              <a:extLst>
                <a:ext uri="{FF2B5EF4-FFF2-40B4-BE49-F238E27FC236}">
                  <a16:creationId xmlns:a16="http://schemas.microsoft.com/office/drawing/2014/main" id="{70123230-8B85-4B84-B69B-DB2312DB7786}"/>
                </a:ext>
              </a:extLst>
            </p:cNvPr>
            <p:cNvSpPr>
              <a:spLocks noEditPoints="1"/>
            </p:cNvSpPr>
            <p:nvPr/>
          </p:nvSpPr>
          <p:spPr bwMode="auto">
            <a:xfrm>
              <a:off x="1126" y="1314"/>
              <a:ext cx="324" cy="150"/>
            </a:xfrm>
            <a:custGeom>
              <a:gdLst>
                <a:gd fmla="*/ 1430 w 3559" name="T0"/>
                <a:gd fmla="*/ 274 h 1653" name="T1"/>
                <a:gd fmla="*/ 1331 w 3559" name="T2"/>
                <a:gd fmla="*/ 327 h 1653" name="T3"/>
                <a:gd fmla="*/ 1263 w 3559" name="T4"/>
                <a:gd fmla="*/ 414 h 1653" name="T5"/>
                <a:gd fmla="*/ 2297 w 3559" name="T6"/>
                <a:gd fmla="*/ 414 h 1653" name="T7"/>
                <a:gd fmla="*/ 2228 w 3559" name="T8"/>
                <a:gd fmla="*/ 327 h 1653" name="T9"/>
                <a:gd fmla="*/ 2130 w 3559" name="T10"/>
                <a:gd fmla="*/ 274 h 1653" name="T11"/>
                <a:gd fmla="*/ 1507 w 3559" name="T12"/>
                <a:gd fmla="*/ 262 h 1653" name="T13"/>
                <a:gd fmla="*/ 2113 w 3559" name="T14"/>
                <a:gd fmla="*/ 3 h 1653" name="T15"/>
                <a:gd fmla="*/ 2283 w 3559" name="T16"/>
                <a:gd fmla="*/ 51 h 1653" name="T17"/>
                <a:gd fmla="*/ 2424 w 3559" name="T18"/>
                <a:gd fmla="*/ 149 h 1653" name="T19"/>
                <a:gd fmla="*/ 2528 w 3559" name="T20"/>
                <a:gd fmla="*/ 283 h 1653" name="T21"/>
                <a:gd fmla="*/ 2584 w 3559" name="T22"/>
                <a:gd fmla="*/ 448 h 1653" name="T23"/>
                <a:gd fmla="*/ 3348 w 3559" name="T24"/>
                <a:gd fmla="*/ 460 h 1653" name="T25"/>
                <a:gd fmla="*/ 3457 w 3559" name="T26"/>
                <a:gd fmla="*/ 517 h 1653" name="T27"/>
                <a:gd fmla="*/ 3531 w 3559" name="T28"/>
                <a:gd fmla="*/ 610 h 1653" name="T29"/>
                <a:gd fmla="*/ 3559 w 3559" name="T30"/>
                <a:gd fmla="*/ 728 h 1653" name="T31"/>
                <a:gd fmla="*/ 3546 w 3559" name="T32"/>
                <a:gd fmla="*/ 1454 h 1653" name="T33"/>
                <a:gd fmla="*/ 3489 w 3559" name="T34"/>
                <a:gd fmla="*/ 1557 h 1653" name="T35"/>
                <a:gd fmla="*/ 3395 w 3559" name="T36"/>
                <a:gd fmla="*/ 1627 h 1653" name="T37"/>
                <a:gd fmla="*/ 3276 w 3559" name="T38"/>
                <a:gd fmla="*/ 1653 h 1653" name="T39"/>
                <a:gd fmla="*/ 2072 w 3559" name="T40"/>
                <a:gd fmla="*/ 1575 h 1653" name="T41"/>
                <a:gd fmla="*/ 2019 w 3559" name="T42"/>
                <a:gd fmla="*/ 1475 h 1653" name="T43"/>
                <a:gd fmla="*/ 1987 w 3559" name="T44"/>
                <a:gd fmla="*/ 1444 h 1653" name="T45"/>
                <a:gd fmla="*/ 1933 w 3559" name="T46"/>
                <a:gd fmla="*/ 1404 h 1653" name="T47"/>
                <a:gd fmla="*/ 1882 w 3559" name="T48"/>
                <a:gd fmla="*/ 1381 h 1653" name="T49"/>
                <a:gd fmla="*/ 1840 w 3559" name="T50"/>
                <a:gd fmla="*/ 1369 h 1653" name="T51"/>
                <a:gd fmla="*/ 1748 w 3559" name="T52"/>
                <a:gd fmla="*/ 1365 h 1653" name="T53"/>
                <a:gd fmla="*/ 1692 w 3559" name="T54"/>
                <a:gd fmla="*/ 1377 h 1653" name="T55"/>
                <a:gd fmla="*/ 1643 w 3559" name="T56"/>
                <a:gd fmla="*/ 1394 h 1653" name="T57"/>
                <a:gd fmla="*/ 1616 w 3559" name="T58"/>
                <a:gd fmla="*/ 1410 h 1653" name="T59"/>
                <a:gd fmla="*/ 1572 w 3559" name="T60"/>
                <a:gd fmla="*/ 1444 h 1653" name="T61"/>
                <a:gd fmla="*/ 1540 w 3559" name="T62"/>
                <a:gd fmla="*/ 1475 h 1653" name="T63"/>
                <a:gd fmla="*/ 1486 w 3559" name="T64"/>
                <a:gd fmla="*/ 1575 h 1653" name="T65"/>
                <a:gd fmla="*/ 283 w 3559" name="T66"/>
                <a:gd fmla="*/ 1653 h 1653" name="T67"/>
                <a:gd fmla="*/ 164 w 3559" name="T68"/>
                <a:gd fmla="*/ 1627 h 1653" name="T69"/>
                <a:gd fmla="*/ 69 w 3559" name="T70"/>
                <a:gd fmla="*/ 1557 h 1653" name="T71"/>
                <a:gd fmla="*/ 12 w 3559" name="T72"/>
                <a:gd fmla="*/ 1454 h 1653" name="T73"/>
                <a:gd fmla="*/ 0 w 3559" name="T74"/>
                <a:gd fmla="*/ 728 h 1653" name="T75"/>
                <a:gd fmla="*/ 28 w 3559" name="T76"/>
                <a:gd fmla="*/ 610 h 1653" name="T77"/>
                <a:gd fmla="*/ 102 w 3559" name="T78"/>
                <a:gd fmla="*/ 517 h 1653" name="T79"/>
                <a:gd fmla="*/ 210 w 3559" name="T80"/>
                <a:gd fmla="*/ 460 h 1653" name="T81"/>
                <a:gd fmla="*/ 975 w 3559" name="T82"/>
                <a:gd fmla="*/ 448 h 1653" name="T83"/>
                <a:gd fmla="*/ 1031 w 3559" name="T84"/>
                <a:gd fmla="*/ 283 h 1653" name="T85"/>
                <a:gd fmla="*/ 1134 w 3559" name="T86"/>
                <a:gd fmla="*/ 149 h 1653" name="T87"/>
                <a:gd fmla="*/ 1276 w 3559" name="T88"/>
                <a:gd fmla="*/ 51 h 1653" name="T89"/>
                <a:gd fmla="*/ 1445 w 3559" name="T90"/>
                <a:gd fmla="*/ 3 h 165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53" w="3559">
                  <a:moveTo>
                    <a:pt x="1507" y="262"/>
                  </a:moveTo>
                  <a:lnTo>
                    <a:pt x="1467" y="265"/>
                  </a:lnTo>
                  <a:lnTo>
                    <a:pt x="1430" y="274"/>
                  </a:lnTo>
                  <a:lnTo>
                    <a:pt x="1394" y="287"/>
                  </a:lnTo>
                  <a:lnTo>
                    <a:pt x="1361" y="304"/>
                  </a:lnTo>
                  <a:lnTo>
                    <a:pt x="1331" y="327"/>
                  </a:lnTo>
                  <a:lnTo>
                    <a:pt x="1305" y="352"/>
                  </a:lnTo>
                  <a:lnTo>
                    <a:pt x="1282" y="381"/>
                  </a:lnTo>
                  <a:lnTo>
                    <a:pt x="1263" y="414"/>
                  </a:lnTo>
                  <a:lnTo>
                    <a:pt x="1247" y="448"/>
                  </a:lnTo>
                  <a:lnTo>
                    <a:pt x="2311" y="448"/>
                  </a:lnTo>
                  <a:lnTo>
                    <a:pt x="2297" y="414"/>
                  </a:lnTo>
                  <a:lnTo>
                    <a:pt x="2278" y="381"/>
                  </a:lnTo>
                  <a:lnTo>
                    <a:pt x="2255" y="352"/>
                  </a:lnTo>
                  <a:lnTo>
                    <a:pt x="2228" y="327"/>
                  </a:lnTo>
                  <a:lnTo>
                    <a:pt x="2198" y="304"/>
                  </a:lnTo>
                  <a:lnTo>
                    <a:pt x="2165" y="287"/>
                  </a:lnTo>
                  <a:lnTo>
                    <a:pt x="2130" y="274"/>
                  </a:lnTo>
                  <a:lnTo>
                    <a:pt x="2091" y="265"/>
                  </a:lnTo>
                  <a:lnTo>
                    <a:pt x="2052" y="262"/>
                  </a:lnTo>
                  <a:lnTo>
                    <a:pt x="1507" y="262"/>
                  </a:lnTo>
                  <a:close/>
                  <a:moveTo>
                    <a:pt x="1507" y="0"/>
                  </a:moveTo>
                  <a:lnTo>
                    <a:pt x="2052" y="0"/>
                  </a:lnTo>
                  <a:lnTo>
                    <a:pt x="2113" y="3"/>
                  </a:lnTo>
                  <a:lnTo>
                    <a:pt x="2171" y="14"/>
                  </a:lnTo>
                  <a:lnTo>
                    <a:pt x="2229" y="29"/>
                  </a:lnTo>
                  <a:lnTo>
                    <a:pt x="2283" y="51"/>
                  </a:lnTo>
                  <a:lnTo>
                    <a:pt x="2333" y="79"/>
                  </a:lnTo>
                  <a:lnTo>
                    <a:pt x="2380" y="111"/>
                  </a:lnTo>
                  <a:lnTo>
                    <a:pt x="2424" y="149"/>
                  </a:lnTo>
                  <a:lnTo>
                    <a:pt x="2463" y="190"/>
                  </a:lnTo>
                  <a:lnTo>
                    <a:pt x="2498" y="235"/>
                  </a:lnTo>
                  <a:lnTo>
                    <a:pt x="2528" y="283"/>
                  </a:lnTo>
                  <a:lnTo>
                    <a:pt x="2552" y="336"/>
                  </a:lnTo>
                  <a:lnTo>
                    <a:pt x="2571" y="391"/>
                  </a:lnTo>
                  <a:lnTo>
                    <a:pt x="2584" y="448"/>
                  </a:lnTo>
                  <a:lnTo>
                    <a:pt x="3264" y="448"/>
                  </a:lnTo>
                  <a:lnTo>
                    <a:pt x="3308" y="452"/>
                  </a:lnTo>
                  <a:lnTo>
                    <a:pt x="3348" y="460"/>
                  </a:lnTo>
                  <a:lnTo>
                    <a:pt x="3388" y="474"/>
                  </a:lnTo>
                  <a:lnTo>
                    <a:pt x="3424" y="493"/>
                  </a:lnTo>
                  <a:lnTo>
                    <a:pt x="3457" y="517"/>
                  </a:lnTo>
                  <a:lnTo>
                    <a:pt x="3486" y="545"/>
                  </a:lnTo>
                  <a:lnTo>
                    <a:pt x="3511" y="575"/>
                  </a:lnTo>
                  <a:lnTo>
                    <a:pt x="3531" y="610"/>
                  </a:lnTo>
                  <a:lnTo>
                    <a:pt x="3546" y="647"/>
                  </a:lnTo>
                  <a:lnTo>
                    <a:pt x="3555" y="687"/>
                  </a:lnTo>
                  <a:lnTo>
                    <a:pt x="3559" y="728"/>
                  </a:lnTo>
                  <a:lnTo>
                    <a:pt x="3559" y="1373"/>
                  </a:lnTo>
                  <a:lnTo>
                    <a:pt x="3555" y="1415"/>
                  </a:lnTo>
                  <a:lnTo>
                    <a:pt x="3546" y="1454"/>
                  </a:lnTo>
                  <a:lnTo>
                    <a:pt x="3532" y="1492"/>
                  </a:lnTo>
                  <a:lnTo>
                    <a:pt x="3513" y="1525"/>
                  </a:lnTo>
                  <a:lnTo>
                    <a:pt x="3489" y="1557"/>
                  </a:lnTo>
                  <a:lnTo>
                    <a:pt x="3462" y="1584"/>
                  </a:lnTo>
                  <a:lnTo>
                    <a:pt x="3430" y="1608"/>
                  </a:lnTo>
                  <a:lnTo>
                    <a:pt x="3395" y="1627"/>
                  </a:lnTo>
                  <a:lnTo>
                    <a:pt x="3357" y="1641"/>
                  </a:lnTo>
                  <a:lnTo>
                    <a:pt x="3318" y="1650"/>
                  </a:lnTo>
                  <a:lnTo>
                    <a:pt x="3276" y="1653"/>
                  </a:lnTo>
                  <a:lnTo>
                    <a:pt x="2087" y="1653"/>
                  </a:lnTo>
                  <a:lnTo>
                    <a:pt x="2082" y="1613"/>
                  </a:lnTo>
                  <a:lnTo>
                    <a:pt x="2072" y="1575"/>
                  </a:lnTo>
                  <a:lnTo>
                    <a:pt x="2059" y="1539"/>
                  </a:lnTo>
                  <a:lnTo>
                    <a:pt x="2041" y="1507"/>
                  </a:lnTo>
                  <a:lnTo>
                    <a:pt x="2019" y="1475"/>
                  </a:lnTo>
                  <a:lnTo>
                    <a:pt x="1992" y="1448"/>
                  </a:lnTo>
                  <a:lnTo>
                    <a:pt x="1990" y="1446"/>
                  </a:lnTo>
                  <a:lnTo>
                    <a:pt x="1987" y="1444"/>
                  </a:lnTo>
                  <a:lnTo>
                    <a:pt x="1968" y="1428"/>
                  </a:lnTo>
                  <a:lnTo>
                    <a:pt x="1948" y="1412"/>
                  </a:lnTo>
                  <a:lnTo>
                    <a:pt x="1933" y="1404"/>
                  </a:lnTo>
                  <a:lnTo>
                    <a:pt x="1915" y="1395"/>
                  </a:lnTo>
                  <a:lnTo>
                    <a:pt x="1898" y="1386"/>
                  </a:lnTo>
                  <a:lnTo>
                    <a:pt x="1882" y="1381"/>
                  </a:lnTo>
                  <a:lnTo>
                    <a:pt x="1867" y="1377"/>
                  </a:lnTo>
                  <a:lnTo>
                    <a:pt x="1854" y="1372"/>
                  </a:lnTo>
                  <a:lnTo>
                    <a:pt x="1840" y="1369"/>
                  </a:lnTo>
                  <a:lnTo>
                    <a:pt x="1811" y="1365"/>
                  </a:lnTo>
                  <a:lnTo>
                    <a:pt x="1780" y="1362"/>
                  </a:lnTo>
                  <a:lnTo>
                    <a:pt x="1748" y="1365"/>
                  </a:lnTo>
                  <a:lnTo>
                    <a:pt x="1718" y="1369"/>
                  </a:lnTo>
                  <a:lnTo>
                    <a:pt x="1705" y="1372"/>
                  </a:lnTo>
                  <a:lnTo>
                    <a:pt x="1692" y="1377"/>
                  </a:lnTo>
                  <a:lnTo>
                    <a:pt x="1676" y="1381"/>
                  </a:lnTo>
                  <a:lnTo>
                    <a:pt x="1661" y="1386"/>
                  </a:lnTo>
                  <a:lnTo>
                    <a:pt x="1643" y="1394"/>
                  </a:lnTo>
                  <a:lnTo>
                    <a:pt x="1627" y="1404"/>
                  </a:lnTo>
                  <a:lnTo>
                    <a:pt x="1621" y="1407"/>
                  </a:lnTo>
                  <a:lnTo>
                    <a:pt x="1616" y="1410"/>
                  </a:lnTo>
                  <a:lnTo>
                    <a:pt x="1610" y="1412"/>
                  </a:lnTo>
                  <a:lnTo>
                    <a:pt x="1591" y="1428"/>
                  </a:lnTo>
                  <a:lnTo>
                    <a:pt x="1572" y="1444"/>
                  </a:lnTo>
                  <a:lnTo>
                    <a:pt x="1569" y="1446"/>
                  </a:lnTo>
                  <a:lnTo>
                    <a:pt x="1566" y="1448"/>
                  </a:lnTo>
                  <a:lnTo>
                    <a:pt x="1540" y="1475"/>
                  </a:lnTo>
                  <a:lnTo>
                    <a:pt x="1518" y="1507"/>
                  </a:lnTo>
                  <a:lnTo>
                    <a:pt x="1499" y="1539"/>
                  </a:lnTo>
                  <a:lnTo>
                    <a:pt x="1486" y="1575"/>
                  </a:lnTo>
                  <a:lnTo>
                    <a:pt x="1476" y="1613"/>
                  </a:lnTo>
                  <a:lnTo>
                    <a:pt x="1472" y="1653"/>
                  </a:lnTo>
                  <a:lnTo>
                    <a:pt x="283" y="1653"/>
                  </a:lnTo>
                  <a:lnTo>
                    <a:pt x="241" y="1650"/>
                  </a:lnTo>
                  <a:lnTo>
                    <a:pt x="201" y="1641"/>
                  </a:lnTo>
                  <a:lnTo>
                    <a:pt x="164" y="1627"/>
                  </a:lnTo>
                  <a:lnTo>
                    <a:pt x="129" y="1608"/>
                  </a:lnTo>
                  <a:lnTo>
                    <a:pt x="98" y="1584"/>
                  </a:lnTo>
                  <a:lnTo>
                    <a:pt x="69" y="1557"/>
                  </a:lnTo>
                  <a:lnTo>
                    <a:pt x="46" y="1525"/>
                  </a:lnTo>
                  <a:lnTo>
                    <a:pt x="26" y="1491"/>
                  </a:lnTo>
                  <a:lnTo>
                    <a:pt x="12" y="1454"/>
                  </a:lnTo>
                  <a:lnTo>
                    <a:pt x="3" y="1415"/>
                  </a:lnTo>
                  <a:lnTo>
                    <a:pt x="0" y="1373"/>
                  </a:lnTo>
                  <a:lnTo>
                    <a:pt x="0" y="728"/>
                  </a:lnTo>
                  <a:lnTo>
                    <a:pt x="3" y="687"/>
                  </a:lnTo>
                  <a:lnTo>
                    <a:pt x="12" y="647"/>
                  </a:lnTo>
                  <a:lnTo>
                    <a:pt x="28" y="610"/>
                  </a:lnTo>
                  <a:lnTo>
                    <a:pt x="47" y="575"/>
                  </a:lnTo>
                  <a:lnTo>
                    <a:pt x="73" y="545"/>
                  </a:lnTo>
                  <a:lnTo>
                    <a:pt x="102" y="517"/>
                  </a:lnTo>
                  <a:lnTo>
                    <a:pt x="134" y="493"/>
                  </a:lnTo>
                  <a:lnTo>
                    <a:pt x="171" y="474"/>
                  </a:lnTo>
                  <a:lnTo>
                    <a:pt x="210" y="460"/>
                  </a:lnTo>
                  <a:lnTo>
                    <a:pt x="252" y="452"/>
                  </a:lnTo>
                  <a:lnTo>
                    <a:pt x="295" y="448"/>
                  </a:lnTo>
                  <a:lnTo>
                    <a:pt x="975" y="448"/>
                  </a:lnTo>
                  <a:lnTo>
                    <a:pt x="988" y="391"/>
                  </a:lnTo>
                  <a:lnTo>
                    <a:pt x="1007" y="336"/>
                  </a:lnTo>
                  <a:lnTo>
                    <a:pt x="1031" y="283"/>
                  </a:lnTo>
                  <a:lnTo>
                    <a:pt x="1060" y="235"/>
                  </a:lnTo>
                  <a:lnTo>
                    <a:pt x="1096" y="190"/>
                  </a:lnTo>
                  <a:lnTo>
                    <a:pt x="1134" y="149"/>
                  </a:lnTo>
                  <a:lnTo>
                    <a:pt x="1178" y="111"/>
                  </a:lnTo>
                  <a:lnTo>
                    <a:pt x="1225" y="79"/>
                  </a:lnTo>
                  <a:lnTo>
                    <a:pt x="1276" y="51"/>
                  </a:lnTo>
                  <a:lnTo>
                    <a:pt x="1330" y="29"/>
                  </a:lnTo>
                  <a:lnTo>
                    <a:pt x="1387" y="14"/>
                  </a:lnTo>
                  <a:lnTo>
                    <a:pt x="1445" y="3"/>
                  </a:lnTo>
                  <a:lnTo>
                    <a:pt x="1507"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a:p>
          </p:txBody>
        </p:sp>
      </p:grpSp>
      <p:sp>
        <p:nvSpPr>
          <p:cNvPr id="110" name="Freeform 1323">
            <a:extLst>
              <a:ext uri="{FF2B5EF4-FFF2-40B4-BE49-F238E27FC236}">
                <a16:creationId xmlns:a16="http://schemas.microsoft.com/office/drawing/2014/main" id="{DEBAB1B5-CBD0-4A41-8983-CF037109D343}"/>
              </a:ext>
            </a:extLst>
          </p:cNvPr>
          <p:cNvSpPr>
            <a:spLocks noEditPoints="1"/>
          </p:cNvSpPr>
          <p:nvPr/>
        </p:nvSpPr>
        <p:spPr bwMode="auto">
          <a:xfrm>
            <a:off x="6912457" y="3357794"/>
            <a:ext cx="539741" cy="661755"/>
          </a:xfrm>
          <a:custGeom>
            <a:gdLst>
              <a:gd fmla="*/ 1222 w 3186" name="T0"/>
              <a:gd fmla="*/ 2008 h 3901" name="T1"/>
              <a:gd fmla="*/ 1416 w 3186" name="T2"/>
              <a:gd fmla="*/ 2049 h 3901" name="T3"/>
              <a:gd fmla="*/ 1429 w 3186" name="T4"/>
              <a:gd fmla="*/ 1928 h 3901" name="T5"/>
              <a:gd fmla="*/ 1852 w 3186" name="T6"/>
              <a:gd fmla="*/ 1694 h 3901" name="T7"/>
              <a:gd fmla="*/ 1795 w 3186" name="T8"/>
              <a:gd fmla="*/ 1913 h 3901" name="T9"/>
              <a:gd fmla="*/ 1765 w 3186" name="T10"/>
              <a:gd fmla="*/ 2131 h 3901" name="T11"/>
              <a:gd fmla="*/ 1802 w 3186" name="T12"/>
              <a:gd fmla="*/ 2183 h 3901" name="T13"/>
              <a:gd fmla="*/ 1912 w 3186" name="T14"/>
              <a:gd fmla="*/ 2124 h 3901" name="T15"/>
              <a:gd fmla="*/ 2018 w 3186" name="T16"/>
              <a:gd fmla="*/ 1881 h 3901" name="T17"/>
              <a:gd fmla="*/ 1660 w 3186" name="T18"/>
              <a:gd fmla="*/ 0 h 3901" name="T19"/>
              <a:gd fmla="*/ 2155 w 3186" name="T20"/>
              <a:gd fmla="*/ 204 h 3901" name="T21"/>
              <a:gd fmla="*/ 2582 w 3186" name="T22"/>
              <a:gd fmla="*/ 498 h 3901" name="T23"/>
              <a:gd fmla="*/ 2936 w 3186" name="T24"/>
              <a:gd fmla="*/ 909 h 3901" name="T25"/>
              <a:gd fmla="*/ 3038 w 3186" name="T26"/>
              <a:gd fmla="*/ 1325 h 3901" name="T27"/>
              <a:gd fmla="*/ 3183 w 3186" name="T28"/>
              <a:gd fmla="*/ 1684 h 3901" name="T29"/>
              <a:gd fmla="*/ 2946 w 3186" name="T30"/>
              <a:gd fmla="*/ 1992 h 3901" name="T31"/>
              <a:gd fmla="*/ 2632 w 3186" name="T32"/>
              <a:gd fmla="*/ 2119 h 3901" name="T33"/>
              <a:gd fmla="*/ 2257 w 3186" name="T34"/>
              <a:gd fmla="*/ 2166 h 3901" name="T35"/>
              <a:gd fmla="*/ 2042 w 3186" name="T36"/>
              <a:gd fmla="*/ 2242 h 3901" name="T37"/>
              <a:gd fmla="*/ 1890 w 3186" name="T38"/>
              <a:gd fmla="*/ 2417 h 3901" name="T39"/>
              <a:gd fmla="*/ 1837 w 3186" name="T40"/>
              <a:gd fmla="*/ 2644 h 3901" name="T41"/>
              <a:gd fmla="*/ 1859 w 3186" name="T42"/>
              <a:gd fmla="*/ 2906 h 3901" name="T43"/>
              <a:gd fmla="*/ 1933 w 3186" name="T44"/>
              <a:gd fmla="*/ 3189 h 3901" name="T45"/>
              <a:gd fmla="*/ 2158 w 3186" name="T46"/>
              <a:gd fmla="*/ 3295 h 3901" name="T47"/>
              <a:gd fmla="*/ 2582 w 3186" name="T48"/>
              <a:gd fmla="*/ 3526 h 3901" name="T49"/>
              <a:gd fmla="*/ 2634 w 3186" name="T50"/>
              <a:gd fmla="*/ 3640 h 3901" name="T51"/>
              <a:gd fmla="*/ 2191 w 3186" name="T52"/>
              <a:gd fmla="*/ 3552 h 3901" name="T53"/>
              <a:gd fmla="*/ 1998 w 3186" name="T54"/>
              <a:gd fmla="*/ 3491 h 3901" name="T55"/>
              <a:gd fmla="*/ 1977 w 3186" name="T56"/>
              <a:gd fmla="*/ 3574 h 3901" name="T57"/>
              <a:gd fmla="*/ 2112 w 3186" name="T58"/>
              <a:gd fmla="*/ 3736 h 3901" name="T59"/>
              <a:gd fmla="*/ 2289 w 3186" name="T60"/>
              <a:gd fmla="*/ 3861 h 3901" name="T61"/>
              <a:gd fmla="*/ 2180 w 3186" name="T62"/>
              <a:gd fmla="*/ 3840 h 3901" name="T63"/>
              <a:gd fmla="*/ 1807 w 3186" name="T64"/>
              <a:gd fmla="*/ 3663 h 3901" name="T65"/>
              <a:gd fmla="*/ 1525 w 3186" name="T66"/>
              <a:gd fmla="*/ 3593 h 3901" name="T67"/>
              <a:gd fmla="*/ 1184 w 3186" name="T68"/>
              <a:gd fmla="*/ 3781 h 3901" name="T69"/>
              <a:gd fmla="*/ 899 w 3186" name="T70"/>
              <a:gd fmla="*/ 3891 h 3901" name="T71"/>
              <a:gd fmla="*/ 928 w 3186" name="T72"/>
              <a:gd fmla="*/ 3858 h 3901" name="T73"/>
              <a:gd fmla="*/ 1152 w 3186" name="T74"/>
              <a:gd fmla="*/ 3681 h 3901" name="T75"/>
              <a:gd fmla="*/ 1258 w 3186" name="T76"/>
              <a:gd fmla="*/ 3492 h 3901" name="T77"/>
              <a:gd fmla="*/ 1170 w 3186" name="T78"/>
              <a:gd fmla="*/ 3523 h 3901" name="T79"/>
              <a:gd fmla="*/ 916 w 3186" name="T80"/>
              <a:gd fmla="*/ 3649 h 3901" name="T81"/>
              <a:gd fmla="*/ 771 w 3186" name="T82"/>
              <a:gd fmla="*/ 3698 h 3901" name="T83"/>
              <a:gd fmla="*/ 882 w 3186" name="T84"/>
              <a:gd fmla="*/ 3602 h 3901" name="T85"/>
              <a:gd fmla="*/ 964 w 3186" name="T86"/>
              <a:gd fmla="*/ 3519 h 3901" name="T87"/>
              <a:gd fmla="*/ 468 w 3186" name="T88"/>
              <a:gd fmla="*/ 3619 h 3901" name="T89"/>
              <a:gd fmla="*/ 506 w 3186" name="T90"/>
              <a:gd fmla="*/ 3549 h 3901" name="T91"/>
              <a:gd fmla="*/ 807 w 3186" name="T92"/>
              <a:gd fmla="*/ 3397 h 3901" name="T93"/>
              <a:gd fmla="*/ 1080 w 3186" name="T94"/>
              <a:gd fmla="*/ 3274 h 3901" name="T95"/>
              <a:gd fmla="*/ 1248 w 3186" name="T96"/>
              <a:gd fmla="*/ 3078 h 3901" name="T97"/>
              <a:gd fmla="*/ 1329 w 3186" name="T98"/>
              <a:gd fmla="*/ 2691 h 3901" name="T99"/>
              <a:gd fmla="*/ 1369 w 3186" name="T100"/>
              <a:gd fmla="*/ 2353 h 3901" name="T101"/>
              <a:gd fmla="*/ 1290 w 3186" name="T102"/>
              <a:gd fmla="*/ 2235 h 3901" name="T103"/>
              <a:gd fmla="*/ 1109 w 3186" name="T104"/>
              <a:gd fmla="*/ 2070 h 3901" name="T105"/>
              <a:gd fmla="*/ 902 w 3186" name="T106"/>
              <a:gd fmla="*/ 1976 h 3901" name="T107"/>
              <a:gd fmla="*/ 442 w 3186" name="T108"/>
              <a:gd fmla="*/ 2065 h 3901" name="T109"/>
              <a:gd fmla="*/ 57 w 3186" name="T110"/>
              <a:gd fmla="*/ 1760 h 3901" name="T111"/>
              <a:gd fmla="*/ 57 w 3186" name="T112"/>
              <a:gd fmla="*/ 1259 h 3901" name="T113"/>
              <a:gd fmla="*/ 362 w 3186" name="T114"/>
              <a:gd fmla="*/ 876 h 3901" name="T115"/>
              <a:gd fmla="*/ 746 w 3186" name="T116"/>
              <a:gd fmla="*/ 566 h 3901" name="T117"/>
              <a:gd fmla="*/ 1077 w 3186" name="T118"/>
              <a:gd fmla="*/ 311 h 3901" name="T119"/>
              <a:gd fmla="*/ 1519 w 3186" name="T120"/>
              <a:gd fmla="*/ 15 h 39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901" w="3185">
                <a:moveTo>
                  <a:pt x="1100" y="1852"/>
                </a:moveTo>
                <a:lnTo>
                  <a:pt x="1120" y="1882"/>
                </a:lnTo>
                <a:lnTo>
                  <a:pt x="1140" y="1911"/>
                </a:lnTo>
                <a:lnTo>
                  <a:pt x="1159" y="1937"/>
                </a:lnTo>
                <a:lnTo>
                  <a:pt x="1178" y="1961"/>
                </a:lnTo>
                <a:lnTo>
                  <a:pt x="1194" y="1981"/>
                </a:lnTo>
                <a:lnTo>
                  <a:pt x="1209" y="1997"/>
                </a:lnTo>
                <a:lnTo>
                  <a:pt x="1222" y="2008"/>
                </a:lnTo>
                <a:lnTo>
                  <a:pt x="1245" y="2022"/>
                </a:lnTo>
                <a:lnTo>
                  <a:pt x="1270" y="2033"/>
                </a:lnTo>
                <a:lnTo>
                  <a:pt x="1298" y="2040"/>
                </a:lnTo>
                <a:lnTo>
                  <a:pt x="1326" y="2045"/>
                </a:lnTo>
                <a:lnTo>
                  <a:pt x="1353" y="2048"/>
                </a:lnTo>
                <a:lnTo>
                  <a:pt x="1378" y="2049"/>
                </a:lnTo>
                <a:lnTo>
                  <a:pt x="1399" y="2049"/>
                </a:lnTo>
                <a:lnTo>
                  <a:pt x="1416" y="2049"/>
                </a:lnTo>
                <a:lnTo>
                  <a:pt x="1428" y="2048"/>
                </a:lnTo>
                <a:lnTo>
                  <a:pt x="1431" y="2048"/>
                </a:lnTo>
                <a:lnTo>
                  <a:pt x="1431" y="2043"/>
                </a:lnTo>
                <a:lnTo>
                  <a:pt x="1431" y="2032"/>
                </a:lnTo>
                <a:lnTo>
                  <a:pt x="1431" y="2013"/>
                </a:lnTo>
                <a:lnTo>
                  <a:pt x="1430" y="1989"/>
                </a:lnTo>
                <a:lnTo>
                  <a:pt x="1430" y="1961"/>
                </a:lnTo>
                <a:lnTo>
                  <a:pt x="1429" y="1928"/>
                </a:lnTo>
                <a:lnTo>
                  <a:pt x="1409" y="1931"/>
                </a:lnTo>
                <a:lnTo>
                  <a:pt x="1389" y="1932"/>
                </a:lnTo>
                <a:lnTo>
                  <a:pt x="1326" y="1928"/>
                </a:lnTo>
                <a:lnTo>
                  <a:pt x="1265" y="1918"/>
                </a:lnTo>
                <a:lnTo>
                  <a:pt x="1208" y="1901"/>
                </a:lnTo>
                <a:lnTo>
                  <a:pt x="1153" y="1880"/>
                </a:lnTo>
                <a:lnTo>
                  <a:pt x="1100" y="1852"/>
                </a:lnTo>
                <a:close/>
                <a:moveTo>
                  <a:pt x="1852" y="1694"/>
                </a:moveTo>
                <a:lnTo>
                  <a:pt x="1827" y="1726"/>
                </a:lnTo>
                <a:lnTo>
                  <a:pt x="1800" y="1755"/>
                </a:lnTo>
                <a:lnTo>
                  <a:pt x="1771" y="1782"/>
                </a:lnTo>
                <a:lnTo>
                  <a:pt x="1776" y="1815"/>
                </a:lnTo>
                <a:lnTo>
                  <a:pt x="1780" y="1845"/>
                </a:lnTo>
                <a:lnTo>
                  <a:pt x="1785" y="1870"/>
                </a:lnTo>
                <a:lnTo>
                  <a:pt x="1790" y="1888"/>
                </a:lnTo>
                <a:lnTo>
                  <a:pt x="1795" y="1913"/>
                </a:lnTo>
                <a:lnTo>
                  <a:pt x="1796" y="1941"/>
                </a:lnTo>
                <a:lnTo>
                  <a:pt x="1796" y="1971"/>
                </a:lnTo>
                <a:lnTo>
                  <a:pt x="1792" y="2000"/>
                </a:lnTo>
                <a:lnTo>
                  <a:pt x="1789" y="2030"/>
                </a:lnTo>
                <a:lnTo>
                  <a:pt x="1782" y="2059"/>
                </a:lnTo>
                <a:lnTo>
                  <a:pt x="1777" y="2087"/>
                </a:lnTo>
                <a:lnTo>
                  <a:pt x="1771" y="2110"/>
                </a:lnTo>
                <a:lnTo>
                  <a:pt x="1765" y="2131"/>
                </a:lnTo>
                <a:lnTo>
                  <a:pt x="1761" y="2146"/>
                </a:lnTo>
                <a:lnTo>
                  <a:pt x="1757" y="2156"/>
                </a:lnTo>
                <a:lnTo>
                  <a:pt x="1756" y="2160"/>
                </a:lnTo>
                <a:lnTo>
                  <a:pt x="1759" y="2161"/>
                </a:lnTo>
                <a:lnTo>
                  <a:pt x="1765" y="2165"/>
                </a:lnTo>
                <a:lnTo>
                  <a:pt x="1775" y="2171"/>
                </a:lnTo>
                <a:lnTo>
                  <a:pt x="1787" y="2176"/>
                </a:lnTo>
                <a:lnTo>
                  <a:pt x="1802" y="2183"/>
                </a:lnTo>
                <a:lnTo>
                  <a:pt x="1819" y="2186"/>
                </a:lnTo>
                <a:lnTo>
                  <a:pt x="1836" y="2188"/>
                </a:lnTo>
                <a:lnTo>
                  <a:pt x="1852" y="2186"/>
                </a:lnTo>
                <a:lnTo>
                  <a:pt x="1869" y="2181"/>
                </a:lnTo>
                <a:lnTo>
                  <a:pt x="1884" y="2170"/>
                </a:lnTo>
                <a:lnTo>
                  <a:pt x="1895" y="2154"/>
                </a:lnTo>
                <a:lnTo>
                  <a:pt x="1902" y="2141"/>
                </a:lnTo>
                <a:lnTo>
                  <a:pt x="1912" y="2124"/>
                </a:lnTo>
                <a:lnTo>
                  <a:pt x="1925" y="2101"/>
                </a:lnTo>
                <a:lnTo>
                  <a:pt x="1938" y="2077"/>
                </a:lnTo>
                <a:lnTo>
                  <a:pt x="1955" y="2049"/>
                </a:lnTo>
                <a:lnTo>
                  <a:pt x="1971" y="2019"/>
                </a:lnTo>
                <a:lnTo>
                  <a:pt x="1990" y="1987"/>
                </a:lnTo>
                <a:lnTo>
                  <a:pt x="2008" y="1953"/>
                </a:lnTo>
                <a:lnTo>
                  <a:pt x="2028" y="1918"/>
                </a:lnTo>
                <a:lnTo>
                  <a:pt x="2018" y="1881"/>
                </a:lnTo>
                <a:lnTo>
                  <a:pt x="2011" y="1842"/>
                </a:lnTo>
                <a:lnTo>
                  <a:pt x="2008" y="1802"/>
                </a:lnTo>
                <a:lnTo>
                  <a:pt x="2010" y="1791"/>
                </a:lnTo>
                <a:lnTo>
                  <a:pt x="2011" y="1781"/>
                </a:lnTo>
                <a:lnTo>
                  <a:pt x="1955" y="1756"/>
                </a:lnTo>
                <a:lnTo>
                  <a:pt x="1902" y="1727"/>
                </a:lnTo>
                <a:lnTo>
                  <a:pt x="1852" y="1694"/>
                </a:lnTo>
                <a:close/>
                <a:moveTo>
                  <a:pt x="1660" y="0"/>
                </a:moveTo>
                <a:lnTo>
                  <a:pt x="1731" y="4"/>
                </a:lnTo>
                <a:lnTo>
                  <a:pt x="1801" y="15"/>
                </a:lnTo>
                <a:lnTo>
                  <a:pt x="1869" y="32"/>
                </a:lnTo>
                <a:lnTo>
                  <a:pt x="1932" y="55"/>
                </a:lnTo>
                <a:lnTo>
                  <a:pt x="1993" y="84"/>
                </a:lnTo>
                <a:lnTo>
                  <a:pt x="2051" y="119"/>
                </a:lnTo>
                <a:lnTo>
                  <a:pt x="2105" y="159"/>
                </a:lnTo>
                <a:lnTo>
                  <a:pt x="2155" y="204"/>
                </a:lnTo>
                <a:lnTo>
                  <a:pt x="2201" y="252"/>
                </a:lnTo>
                <a:lnTo>
                  <a:pt x="2241" y="306"/>
                </a:lnTo>
                <a:lnTo>
                  <a:pt x="2277" y="363"/>
                </a:lnTo>
                <a:lnTo>
                  <a:pt x="2307" y="423"/>
                </a:lnTo>
                <a:lnTo>
                  <a:pt x="2379" y="432"/>
                </a:lnTo>
                <a:lnTo>
                  <a:pt x="2451" y="447"/>
                </a:lnTo>
                <a:lnTo>
                  <a:pt x="2518" y="469"/>
                </a:lnTo>
                <a:lnTo>
                  <a:pt x="2582" y="498"/>
                </a:lnTo>
                <a:lnTo>
                  <a:pt x="2643" y="532"/>
                </a:lnTo>
                <a:lnTo>
                  <a:pt x="2700" y="573"/>
                </a:lnTo>
                <a:lnTo>
                  <a:pt x="2753" y="618"/>
                </a:lnTo>
                <a:lnTo>
                  <a:pt x="2800" y="667"/>
                </a:lnTo>
                <a:lnTo>
                  <a:pt x="2843" y="722"/>
                </a:lnTo>
                <a:lnTo>
                  <a:pt x="2880" y="781"/>
                </a:lnTo>
                <a:lnTo>
                  <a:pt x="2911" y="843"/>
                </a:lnTo>
                <a:lnTo>
                  <a:pt x="2936" y="909"/>
                </a:lnTo>
                <a:lnTo>
                  <a:pt x="2955" y="979"/>
                </a:lnTo>
                <a:lnTo>
                  <a:pt x="2966" y="1050"/>
                </a:lnTo>
                <a:lnTo>
                  <a:pt x="2970" y="1124"/>
                </a:lnTo>
                <a:lnTo>
                  <a:pt x="2968" y="1175"/>
                </a:lnTo>
                <a:lnTo>
                  <a:pt x="2961" y="1225"/>
                </a:lnTo>
                <a:lnTo>
                  <a:pt x="2953" y="1274"/>
                </a:lnTo>
                <a:lnTo>
                  <a:pt x="2998" y="1296"/>
                </a:lnTo>
                <a:lnTo>
                  <a:pt x="3038" y="1325"/>
                </a:lnTo>
                <a:lnTo>
                  <a:pt x="3075" y="1357"/>
                </a:lnTo>
                <a:lnTo>
                  <a:pt x="3106" y="1394"/>
                </a:lnTo>
                <a:lnTo>
                  <a:pt x="3134" y="1436"/>
                </a:lnTo>
                <a:lnTo>
                  <a:pt x="3156" y="1481"/>
                </a:lnTo>
                <a:lnTo>
                  <a:pt x="3173" y="1528"/>
                </a:lnTo>
                <a:lnTo>
                  <a:pt x="3183" y="1579"/>
                </a:lnTo>
                <a:lnTo>
                  <a:pt x="3186" y="1631"/>
                </a:lnTo>
                <a:lnTo>
                  <a:pt x="3183" y="1684"/>
                </a:lnTo>
                <a:lnTo>
                  <a:pt x="3173" y="1735"/>
                </a:lnTo>
                <a:lnTo>
                  <a:pt x="3155" y="1784"/>
                </a:lnTo>
                <a:lnTo>
                  <a:pt x="3133" y="1828"/>
                </a:lnTo>
                <a:lnTo>
                  <a:pt x="3105" y="1871"/>
                </a:lnTo>
                <a:lnTo>
                  <a:pt x="3071" y="1908"/>
                </a:lnTo>
                <a:lnTo>
                  <a:pt x="3034" y="1941"/>
                </a:lnTo>
                <a:lnTo>
                  <a:pt x="2993" y="1969"/>
                </a:lnTo>
                <a:lnTo>
                  <a:pt x="2946" y="1992"/>
                </a:lnTo>
                <a:lnTo>
                  <a:pt x="2899" y="2009"/>
                </a:lnTo>
                <a:lnTo>
                  <a:pt x="2848" y="2019"/>
                </a:lnTo>
                <a:lnTo>
                  <a:pt x="2794" y="2023"/>
                </a:lnTo>
                <a:lnTo>
                  <a:pt x="2762" y="2020"/>
                </a:lnTo>
                <a:lnTo>
                  <a:pt x="2730" y="2017"/>
                </a:lnTo>
                <a:lnTo>
                  <a:pt x="2702" y="2054"/>
                </a:lnTo>
                <a:lnTo>
                  <a:pt x="2668" y="2089"/>
                </a:lnTo>
                <a:lnTo>
                  <a:pt x="2632" y="2119"/>
                </a:lnTo>
                <a:lnTo>
                  <a:pt x="2590" y="2145"/>
                </a:lnTo>
                <a:lnTo>
                  <a:pt x="2547" y="2166"/>
                </a:lnTo>
                <a:lnTo>
                  <a:pt x="2501" y="2181"/>
                </a:lnTo>
                <a:lnTo>
                  <a:pt x="2452" y="2191"/>
                </a:lnTo>
                <a:lnTo>
                  <a:pt x="2402" y="2194"/>
                </a:lnTo>
                <a:lnTo>
                  <a:pt x="2352" y="2191"/>
                </a:lnTo>
                <a:lnTo>
                  <a:pt x="2303" y="2181"/>
                </a:lnTo>
                <a:lnTo>
                  <a:pt x="2257" y="2166"/>
                </a:lnTo>
                <a:lnTo>
                  <a:pt x="2215" y="2145"/>
                </a:lnTo>
                <a:lnTo>
                  <a:pt x="2175" y="2120"/>
                </a:lnTo>
                <a:lnTo>
                  <a:pt x="2137" y="2090"/>
                </a:lnTo>
                <a:lnTo>
                  <a:pt x="2105" y="2057"/>
                </a:lnTo>
                <a:lnTo>
                  <a:pt x="2090" y="2109"/>
                </a:lnTo>
                <a:lnTo>
                  <a:pt x="2075" y="2159"/>
                </a:lnTo>
                <a:lnTo>
                  <a:pt x="2058" y="2204"/>
                </a:lnTo>
                <a:lnTo>
                  <a:pt x="2042" y="2242"/>
                </a:lnTo>
                <a:lnTo>
                  <a:pt x="2026" y="2275"/>
                </a:lnTo>
                <a:lnTo>
                  <a:pt x="2008" y="2299"/>
                </a:lnTo>
                <a:lnTo>
                  <a:pt x="1987" y="2322"/>
                </a:lnTo>
                <a:lnTo>
                  <a:pt x="1966" y="2342"/>
                </a:lnTo>
                <a:lnTo>
                  <a:pt x="1946" y="2362"/>
                </a:lnTo>
                <a:lnTo>
                  <a:pt x="1926" y="2380"/>
                </a:lnTo>
                <a:lnTo>
                  <a:pt x="1907" y="2398"/>
                </a:lnTo>
                <a:lnTo>
                  <a:pt x="1890" y="2417"/>
                </a:lnTo>
                <a:lnTo>
                  <a:pt x="1874" y="2436"/>
                </a:lnTo>
                <a:lnTo>
                  <a:pt x="1860" y="2457"/>
                </a:lnTo>
                <a:lnTo>
                  <a:pt x="1849" y="2479"/>
                </a:lnTo>
                <a:lnTo>
                  <a:pt x="1839" y="2506"/>
                </a:lnTo>
                <a:lnTo>
                  <a:pt x="1834" y="2534"/>
                </a:lnTo>
                <a:lnTo>
                  <a:pt x="1831" y="2567"/>
                </a:lnTo>
                <a:lnTo>
                  <a:pt x="1832" y="2603"/>
                </a:lnTo>
                <a:lnTo>
                  <a:pt x="1837" y="2644"/>
                </a:lnTo>
                <a:lnTo>
                  <a:pt x="1840" y="2663"/>
                </a:lnTo>
                <a:lnTo>
                  <a:pt x="1842" y="2688"/>
                </a:lnTo>
                <a:lnTo>
                  <a:pt x="1845" y="2716"/>
                </a:lnTo>
                <a:lnTo>
                  <a:pt x="1846" y="2749"/>
                </a:lnTo>
                <a:lnTo>
                  <a:pt x="1849" y="2785"/>
                </a:lnTo>
                <a:lnTo>
                  <a:pt x="1851" y="2823"/>
                </a:lnTo>
                <a:lnTo>
                  <a:pt x="1855" y="2865"/>
                </a:lnTo>
                <a:lnTo>
                  <a:pt x="1859" y="2906"/>
                </a:lnTo>
                <a:lnTo>
                  <a:pt x="1864" y="2948"/>
                </a:lnTo>
                <a:lnTo>
                  <a:pt x="1870" y="2989"/>
                </a:lnTo>
                <a:lnTo>
                  <a:pt x="1876" y="3029"/>
                </a:lnTo>
                <a:lnTo>
                  <a:pt x="1885" y="3068"/>
                </a:lnTo>
                <a:lnTo>
                  <a:pt x="1894" y="3104"/>
                </a:lnTo>
                <a:lnTo>
                  <a:pt x="1905" y="3136"/>
                </a:lnTo>
                <a:lnTo>
                  <a:pt x="1919" y="3165"/>
                </a:lnTo>
                <a:lnTo>
                  <a:pt x="1933" y="3189"/>
                </a:lnTo>
                <a:lnTo>
                  <a:pt x="1950" y="3206"/>
                </a:lnTo>
                <a:lnTo>
                  <a:pt x="1968" y="3218"/>
                </a:lnTo>
                <a:lnTo>
                  <a:pt x="2001" y="3230"/>
                </a:lnTo>
                <a:lnTo>
                  <a:pt x="2032" y="3242"/>
                </a:lnTo>
                <a:lnTo>
                  <a:pt x="2063" y="3254"/>
                </a:lnTo>
                <a:lnTo>
                  <a:pt x="2095" y="3266"/>
                </a:lnTo>
                <a:lnTo>
                  <a:pt x="2126" y="3280"/>
                </a:lnTo>
                <a:lnTo>
                  <a:pt x="2158" y="3295"/>
                </a:lnTo>
                <a:lnTo>
                  <a:pt x="2192" y="3311"/>
                </a:lnTo>
                <a:lnTo>
                  <a:pt x="2228" y="3330"/>
                </a:lnTo>
                <a:lnTo>
                  <a:pt x="2267" y="3351"/>
                </a:lnTo>
                <a:lnTo>
                  <a:pt x="2308" y="3376"/>
                </a:lnTo>
                <a:lnTo>
                  <a:pt x="2353" y="3405"/>
                </a:lnTo>
                <a:lnTo>
                  <a:pt x="2428" y="3449"/>
                </a:lnTo>
                <a:lnTo>
                  <a:pt x="2504" y="3489"/>
                </a:lnTo>
                <a:lnTo>
                  <a:pt x="2582" y="3526"/>
                </a:lnTo>
                <a:lnTo>
                  <a:pt x="2660" y="3558"/>
                </a:lnTo>
                <a:lnTo>
                  <a:pt x="2737" y="3589"/>
                </a:lnTo>
                <a:lnTo>
                  <a:pt x="2812" y="3619"/>
                </a:lnTo>
                <a:lnTo>
                  <a:pt x="2884" y="3649"/>
                </a:lnTo>
                <a:lnTo>
                  <a:pt x="2822" y="3650"/>
                </a:lnTo>
                <a:lnTo>
                  <a:pt x="2759" y="3649"/>
                </a:lnTo>
                <a:lnTo>
                  <a:pt x="2697" y="3645"/>
                </a:lnTo>
                <a:lnTo>
                  <a:pt x="2634" y="3640"/>
                </a:lnTo>
                <a:lnTo>
                  <a:pt x="2572" y="3633"/>
                </a:lnTo>
                <a:lnTo>
                  <a:pt x="2511" y="3624"/>
                </a:lnTo>
                <a:lnTo>
                  <a:pt x="2452" y="3613"/>
                </a:lnTo>
                <a:lnTo>
                  <a:pt x="2394" y="3602"/>
                </a:lnTo>
                <a:lnTo>
                  <a:pt x="2339" y="3589"/>
                </a:lnTo>
                <a:lnTo>
                  <a:pt x="2287" y="3577"/>
                </a:lnTo>
                <a:lnTo>
                  <a:pt x="2237" y="3564"/>
                </a:lnTo>
                <a:lnTo>
                  <a:pt x="2191" y="3552"/>
                </a:lnTo>
                <a:lnTo>
                  <a:pt x="2150" y="3539"/>
                </a:lnTo>
                <a:lnTo>
                  <a:pt x="2112" y="3528"/>
                </a:lnTo>
                <a:lnTo>
                  <a:pt x="2078" y="3518"/>
                </a:lnTo>
                <a:lnTo>
                  <a:pt x="2051" y="3508"/>
                </a:lnTo>
                <a:lnTo>
                  <a:pt x="2028" y="3501"/>
                </a:lnTo>
                <a:lnTo>
                  <a:pt x="2012" y="3496"/>
                </a:lnTo>
                <a:lnTo>
                  <a:pt x="2001" y="3492"/>
                </a:lnTo>
                <a:lnTo>
                  <a:pt x="1998" y="3491"/>
                </a:lnTo>
                <a:lnTo>
                  <a:pt x="1996" y="3492"/>
                </a:lnTo>
                <a:lnTo>
                  <a:pt x="1993" y="3496"/>
                </a:lnTo>
                <a:lnTo>
                  <a:pt x="1988" y="3502"/>
                </a:lnTo>
                <a:lnTo>
                  <a:pt x="1983" y="3512"/>
                </a:lnTo>
                <a:lnTo>
                  <a:pt x="1978" y="3524"/>
                </a:lnTo>
                <a:lnTo>
                  <a:pt x="1976" y="3538"/>
                </a:lnTo>
                <a:lnTo>
                  <a:pt x="1975" y="3555"/>
                </a:lnTo>
                <a:lnTo>
                  <a:pt x="1977" y="3574"/>
                </a:lnTo>
                <a:lnTo>
                  <a:pt x="1985" y="3597"/>
                </a:lnTo>
                <a:lnTo>
                  <a:pt x="1996" y="3620"/>
                </a:lnTo>
                <a:lnTo>
                  <a:pt x="2007" y="3638"/>
                </a:lnTo>
                <a:lnTo>
                  <a:pt x="2022" y="3655"/>
                </a:lnTo>
                <a:lnTo>
                  <a:pt x="2041" y="3675"/>
                </a:lnTo>
                <a:lnTo>
                  <a:pt x="2063" y="3695"/>
                </a:lnTo>
                <a:lnTo>
                  <a:pt x="2087" y="3715"/>
                </a:lnTo>
                <a:lnTo>
                  <a:pt x="2112" y="3736"/>
                </a:lnTo>
                <a:lnTo>
                  <a:pt x="2140" y="3756"/>
                </a:lnTo>
                <a:lnTo>
                  <a:pt x="2166" y="3776"/>
                </a:lnTo>
                <a:lnTo>
                  <a:pt x="2192" y="3795"/>
                </a:lnTo>
                <a:lnTo>
                  <a:pt x="2216" y="3812"/>
                </a:lnTo>
                <a:lnTo>
                  <a:pt x="2240" y="3827"/>
                </a:lnTo>
                <a:lnTo>
                  <a:pt x="2259" y="3841"/>
                </a:lnTo>
                <a:lnTo>
                  <a:pt x="2276" y="3852"/>
                </a:lnTo>
                <a:lnTo>
                  <a:pt x="2289" y="3861"/>
                </a:lnTo>
                <a:lnTo>
                  <a:pt x="2297" y="3866"/>
                </a:lnTo>
                <a:lnTo>
                  <a:pt x="2301" y="3867"/>
                </a:lnTo>
                <a:lnTo>
                  <a:pt x="2296" y="3867"/>
                </a:lnTo>
                <a:lnTo>
                  <a:pt x="2284" y="3865"/>
                </a:lnTo>
                <a:lnTo>
                  <a:pt x="2267" y="3862"/>
                </a:lnTo>
                <a:lnTo>
                  <a:pt x="2243" y="3856"/>
                </a:lnTo>
                <a:lnTo>
                  <a:pt x="2213" y="3850"/>
                </a:lnTo>
                <a:lnTo>
                  <a:pt x="2180" y="3840"/>
                </a:lnTo>
                <a:lnTo>
                  <a:pt x="2141" y="3829"/>
                </a:lnTo>
                <a:lnTo>
                  <a:pt x="2098" y="3815"/>
                </a:lnTo>
                <a:lnTo>
                  <a:pt x="2053" y="3797"/>
                </a:lnTo>
                <a:lnTo>
                  <a:pt x="2006" y="3777"/>
                </a:lnTo>
                <a:lnTo>
                  <a:pt x="1957" y="3754"/>
                </a:lnTo>
                <a:lnTo>
                  <a:pt x="1907" y="3728"/>
                </a:lnTo>
                <a:lnTo>
                  <a:pt x="1857" y="3698"/>
                </a:lnTo>
                <a:lnTo>
                  <a:pt x="1807" y="3663"/>
                </a:lnTo>
                <a:lnTo>
                  <a:pt x="1757" y="3625"/>
                </a:lnTo>
                <a:lnTo>
                  <a:pt x="1710" y="3582"/>
                </a:lnTo>
                <a:lnTo>
                  <a:pt x="1664" y="3536"/>
                </a:lnTo>
                <a:lnTo>
                  <a:pt x="1621" y="3483"/>
                </a:lnTo>
                <a:lnTo>
                  <a:pt x="1605" y="3512"/>
                </a:lnTo>
                <a:lnTo>
                  <a:pt x="1584" y="3538"/>
                </a:lnTo>
                <a:lnTo>
                  <a:pt x="1556" y="3565"/>
                </a:lnTo>
                <a:lnTo>
                  <a:pt x="1525" y="3593"/>
                </a:lnTo>
                <a:lnTo>
                  <a:pt x="1490" y="3619"/>
                </a:lnTo>
                <a:lnTo>
                  <a:pt x="1451" y="3644"/>
                </a:lnTo>
                <a:lnTo>
                  <a:pt x="1410" y="3670"/>
                </a:lnTo>
                <a:lnTo>
                  <a:pt x="1366" y="3694"/>
                </a:lnTo>
                <a:lnTo>
                  <a:pt x="1323" y="3718"/>
                </a:lnTo>
                <a:lnTo>
                  <a:pt x="1277" y="3740"/>
                </a:lnTo>
                <a:lnTo>
                  <a:pt x="1230" y="3761"/>
                </a:lnTo>
                <a:lnTo>
                  <a:pt x="1184" y="3781"/>
                </a:lnTo>
                <a:lnTo>
                  <a:pt x="1139" y="3801"/>
                </a:lnTo>
                <a:lnTo>
                  <a:pt x="1097" y="3819"/>
                </a:lnTo>
                <a:lnTo>
                  <a:pt x="1054" y="3835"/>
                </a:lnTo>
                <a:lnTo>
                  <a:pt x="1015" y="3848"/>
                </a:lnTo>
                <a:lnTo>
                  <a:pt x="980" y="3862"/>
                </a:lnTo>
                <a:lnTo>
                  <a:pt x="948" y="3873"/>
                </a:lnTo>
                <a:lnTo>
                  <a:pt x="922" y="3883"/>
                </a:lnTo>
                <a:lnTo>
                  <a:pt x="899" y="3891"/>
                </a:lnTo>
                <a:lnTo>
                  <a:pt x="882" y="3896"/>
                </a:lnTo>
                <a:lnTo>
                  <a:pt x="872" y="3900"/>
                </a:lnTo>
                <a:lnTo>
                  <a:pt x="868" y="3901"/>
                </a:lnTo>
                <a:lnTo>
                  <a:pt x="871" y="3898"/>
                </a:lnTo>
                <a:lnTo>
                  <a:pt x="879" y="3893"/>
                </a:lnTo>
                <a:lnTo>
                  <a:pt x="892" y="3885"/>
                </a:lnTo>
                <a:lnTo>
                  <a:pt x="908" y="3872"/>
                </a:lnTo>
                <a:lnTo>
                  <a:pt x="928" y="3858"/>
                </a:lnTo>
                <a:lnTo>
                  <a:pt x="952" y="3841"/>
                </a:lnTo>
                <a:lnTo>
                  <a:pt x="977" y="3822"/>
                </a:lnTo>
                <a:lnTo>
                  <a:pt x="1004" y="3802"/>
                </a:lnTo>
                <a:lnTo>
                  <a:pt x="1033" y="3780"/>
                </a:lnTo>
                <a:lnTo>
                  <a:pt x="1063" y="3756"/>
                </a:lnTo>
                <a:lnTo>
                  <a:pt x="1093" y="3731"/>
                </a:lnTo>
                <a:lnTo>
                  <a:pt x="1123" y="3706"/>
                </a:lnTo>
                <a:lnTo>
                  <a:pt x="1152" y="3681"/>
                </a:lnTo>
                <a:lnTo>
                  <a:pt x="1179" y="3655"/>
                </a:lnTo>
                <a:lnTo>
                  <a:pt x="1203" y="3630"/>
                </a:lnTo>
                <a:lnTo>
                  <a:pt x="1220" y="3604"/>
                </a:lnTo>
                <a:lnTo>
                  <a:pt x="1234" y="3578"/>
                </a:lnTo>
                <a:lnTo>
                  <a:pt x="1244" y="3552"/>
                </a:lnTo>
                <a:lnTo>
                  <a:pt x="1252" y="3528"/>
                </a:lnTo>
                <a:lnTo>
                  <a:pt x="1255" y="3507"/>
                </a:lnTo>
                <a:lnTo>
                  <a:pt x="1258" y="3492"/>
                </a:lnTo>
                <a:lnTo>
                  <a:pt x="1259" y="3481"/>
                </a:lnTo>
                <a:lnTo>
                  <a:pt x="1259" y="3477"/>
                </a:lnTo>
                <a:lnTo>
                  <a:pt x="1257" y="3478"/>
                </a:lnTo>
                <a:lnTo>
                  <a:pt x="1248" y="3483"/>
                </a:lnTo>
                <a:lnTo>
                  <a:pt x="1234" y="3491"/>
                </a:lnTo>
                <a:lnTo>
                  <a:pt x="1217" y="3499"/>
                </a:lnTo>
                <a:lnTo>
                  <a:pt x="1195" y="3511"/>
                </a:lnTo>
                <a:lnTo>
                  <a:pt x="1170" y="3523"/>
                </a:lnTo>
                <a:lnTo>
                  <a:pt x="1142" y="3538"/>
                </a:lnTo>
                <a:lnTo>
                  <a:pt x="1112" y="3553"/>
                </a:lnTo>
                <a:lnTo>
                  <a:pt x="1080" y="3569"/>
                </a:lnTo>
                <a:lnTo>
                  <a:pt x="1048" y="3585"/>
                </a:lnTo>
                <a:lnTo>
                  <a:pt x="1014" y="3602"/>
                </a:lnTo>
                <a:lnTo>
                  <a:pt x="980" y="3618"/>
                </a:lnTo>
                <a:lnTo>
                  <a:pt x="947" y="3634"/>
                </a:lnTo>
                <a:lnTo>
                  <a:pt x="916" y="3649"/>
                </a:lnTo>
                <a:lnTo>
                  <a:pt x="884" y="3663"/>
                </a:lnTo>
                <a:lnTo>
                  <a:pt x="857" y="3674"/>
                </a:lnTo>
                <a:lnTo>
                  <a:pt x="831" y="3685"/>
                </a:lnTo>
                <a:lnTo>
                  <a:pt x="808" y="3693"/>
                </a:lnTo>
                <a:lnTo>
                  <a:pt x="789" y="3699"/>
                </a:lnTo>
                <a:lnTo>
                  <a:pt x="776" y="3703"/>
                </a:lnTo>
                <a:lnTo>
                  <a:pt x="771" y="3701"/>
                </a:lnTo>
                <a:lnTo>
                  <a:pt x="771" y="3698"/>
                </a:lnTo>
                <a:lnTo>
                  <a:pt x="776" y="3691"/>
                </a:lnTo>
                <a:lnTo>
                  <a:pt x="784" y="3683"/>
                </a:lnTo>
                <a:lnTo>
                  <a:pt x="796" y="3673"/>
                </a:lnTo>
                <a:lnTo>
                  <a:pt x="811" y="3660"/>
                </a:lnTo>
                <a:lnTo>
                  <a:pt x="827" y="3646"/>
                </a:lnTo>
                <a:lnTo>
                  <a:pt x="844" y="3632"/>
                </a:lnTo>
                <a:lnTo>
                  <a:pt x="863" y="3617"/>
                </a:lnTo>
                <a:lnTo>
                  <a:pt x="882" y="3602"/>
                </a:lnTo>
                <a:lnTo>
                  <a:pt x="899" y="3587"/>
                </a:lnTo>
                <a:lnTo>
                  <a:pt x="917" y="3573"/>
                </a:lnTo>
                <a:lnTo>
                  <a:pt x="932" y="3559"/>
                </a:lnTo>
                <a:lnTo>
                  <a:pt x="946" y="3547"/>
                </a:lnTo>
                <a:lnTo>
                  <a:pt x="956" y="3537"/>
                </a:lnTo>
                <a:lnTo>
                  <a:pt x="963" y="3528"/>
                </a:lnTo>
                <a:lnTo>
                  <a:pt x="965" y="3523"/>
                </a:lnTo>
                <a:lnTo>
                  <a:pt x="964" y="3519"/>
                </a:lnTo>
                <a:lnTo>
                  <a:pt x="957" y="3519"/>
                </a:lnTo>
                <a:lnTo>
                  <a:pt x="887" y="3531"/>
                </a:lnTo>
                <a:lnTo>
                  <a:pt x="814" y="3543"/>
                </a:lnTo>
                <a:lnTo>
                  <a:pt x="742" y="3557"/>
                </a:lnTo>
                <a:lnTo>
                  <a:pt x="668" y="3572"/>
                </a:lnTo>
                <a:lnTo>
                  <a:pt x="598" y="3587"/>
                </a:lnTo>
                <a:lnTo>
                  <a:pt x="531" y="3603"/>
                </a:lnTo>
                <a:lnTo>
                  <a:pt x="468" y="3619"/>
                </a:lnTo>
                <a:lnTo>
                  <a:pt x="412" y="3638"/>
                </a:lnTo>
                <a:lnTo>
                  <a:pt x="365" y="3655"/>
                </a:lnTo>
                <a:lnTo>
                  <a:pt x="375" y="3642"/>
                </a:lnTo>
                <a:lnTo>
                  <a:pt x="391" y="3625"/>
                </a:lnTo>
                <a:lnTo>
                  <a:pt x="413" y="3608"/>
                </a:lnTo>
                <a:lnTo>
                  <a:pt x="440" y="3589"/>
                </a:lnTo>
                <a:lnTo>
                  <a:pt x="471" y="3570"/>
                </a:lnTo>
                <a:lnTo>
                  <a:pt x="506" y="3549"/>
                </a:lnTo>
                <a:lnTo>
                  <a:pt x="542" y="3528"/>
                </a:lnTo>
                <a:lnTo>
                  <a:pt x="581" y="3508"/>
                </a:lnTo>
                <a:lnTo>
                  <a:pt x="621" y="3487"/>
                </a:lnTo>
                <a:lnTo>
                  <a:pt x="661" y="3467"/>
                </a:lnTo>
                <a:lnTo>
                  <a:pt x="699" y="3447"/>
                </a:lnTo>
                <a:lnTo>
                  <a:pt x="737" y="3430"/>
                </a:lnTo>
                <a:lnTo>
                  <a:pt x="773" y="3412"/>
                </a:lnTo>
                <a:lnTo>
                  <a:pt x="807" y="3397"/>
                </a:lnTo>
                <a:lnTo>
                  <a:pt x="836" y="3383"/>
                </a:lnTo>
                <a:lnTo>
                  <a:pt x="862" y="3373"/>
                </a:lnTo>
                <a:lnTo>
                  <a:pt x="882" y="3365"/>
                </a:lnTo>
                <a:lnTo>
                  <a:pt x="917" y="3351"/>
                </a:lnTo>
                <a:lnTo>
                  <a:pt x="956" y="3335"/>
                </a:lnTo>
                <a:lnTo>
                  <a:pt x="997" y="3316"/>
                </a:lnTo>
                <a:lnTo>
                  <a:pt x="1039" y="3296"/>
                </a:lnTo>
                <a:lnTo>
                  <a:pt x="1080" y="3274"/>
                </a:lnTo>
                <a:lnTo>
                  <a:pt x="1120" y="3251"/>
                </a:lnTo>
                <a:lnTo>
                  <a:pt x="1155" y="3226"/>
                </a:lnTo>
                <a:lnTo>
                  <a:pt x="1187" y="3201"/>
                </a:lnTo>
                <a:lnTo>
                  <a:pt x="1210" y="3175"/>
                </a:lnTo>
                <a:lnTo>
                  <a:pt x="1219" y="3160"/>
                </a:lnTo>
                <a:lnTo>
                  <a:pt x="1228" y="3139"/>
                </a:lnTo>
                <a:lnTo>
                  <a:pt x="1238" y="3112"/>
                </a:lnTo>
                <a:lnTo>
                  <a:pt x="1248" y="3078"/>
                </a:lnTo>
                <a:lnTo>
                  <a:pt x="1258" y="3039"/>
                </a:lnTo>
                <a:lnTo>
                  <a:pt x="1269" y="2996"/>
                </a:lnTo>
                <a:lnTo>
                  <a:pt x="1279" y="2949"/>
                </a:lnTo>
                <a:lnTo>
                  <a:pt x="1290" y="2901"/>
                </a:lnTo>
                <a:lnTo>
                  <a:pt x="1300" y="2850"/>
                </a:lnTo>
                <a:lnTo>
                  <a:pt x="1310" y="2797"/>
                </a:lnTo>
                <a:lnTo>
                  <a:pt x="1320" y="2745"/>
                </a:lnTo>
                <a:lnTo>
                  <a:pt x="1329" y="2691"/>
                </a:lnTo>
                <a:lnTo>
                  <a:pt x="1338" y="2639"/>
                </a:lnTo>
                <a:lnTo>
                  <a:pt x="1345" y="2588"/>
                </a:lnTo>
                <a:lnTo>
                  <a:pt x="1353" y="2539"/>
                </a:lnTo>
                <a:lnTo>
                  <a:pt x="1358" y="2494"/>
                </a:lnTo>
                <a:lnTo>
                  <a:pt x="1363" y="2452"/>
                </a:lnTo>
                <a:lnTo>
                  <a:pt x="1366" y="2413"/>
                </a:lnTo>
                <a:lnTo>
                  <a:pt x="1369" y="2381"/>
                </a:lnTo>
                <a:lnTo>
                  <a:pt x="1369" y="2353"/>
                </a:lnTo>
                <a:lnTo>
                  <a:pt x="1368" y="2332"/>
                </a:lnTo>
                <a:lnTo>
                  <a:pt x="1365" y="2318"/>
                </a:lnTo>
                <a:lnTo>
                  <a:pt x="1356" y="2299"/>
                </a:lnTo>
                <a:lnTo>
                  <a:pt x="1348" y="2282"/>
                </a:lnTo>
                <a:lnTo>
                  <a:pt x="1336" y="2269"/>
                </a:lnTo>
                <a:lnTo>
                  <a:pt x="1323" y="2257"/>
                </a:lnTo>
                <a:lnTo>
                  <a:pt x="1308" y="2246"/>
                </a:lnTo>
                <a:lnTo>
                  <a:pt x="1290" y="2235"/>
                </a:lnTo>
                <a:lnTo>
                  <a:pt x="1269" y="2222"/>
                </a:lnTo>
                <a:lnTo>
                  <a:pt x="1245" y="2209"/>
                </a:lnTo>
                <a:lnTo>
                  <a:pt x="1218" y="2193"/>
                </a:lnTo>
                <a:lnTo>
                  <a:pt x="1187" y="2174"/>
                </a:lnTo>
                <a:lnTo>
                  <a:pt x="1167" y="2158"/>
                </a:lnTo>
                <a:lnTo>
                  <a:pt x="1148" y="2134"/>
                </a:lnTo>
                <a:lnTo>
                  <a:pt x="1128" y="2104"/>
                </a:lnTo>
                <a:lnTo>
                  <a:pt x="1109" y="2070"/>
                </a:lnTo>
                <a:lnTo>
                  <a:pt x="1092" y="2032"/>
                </a:lnTo>
                <a:lnTo>
                  <a:pt x="1073" y="1991"/>
                </a:lnTo>
                <a:lnTo>
                  <a:pt x="1057" y="1947"/>
                </a:lnTo>
                <a:lnTo>
                  <a:pt x="1040" y="1902"/>
                </a:lnTo>
                <a:lnTo>
                  <a:pt x="1024" y="1857"/>
                </a:lnTo>
                <a:lnTo>
                  <a:pt x="988" y="1901"/>
                </a:lnTo>
                <a:lnTo>
                  <a:pt x="947" y="1939"/>
                </a:lnTo>
                <a:lnTo>
                  <a:pt x="902" y="1976"/>
                </a:lnTo>
                <a:lnTo>
                  <a:pt x="854" y="2005"/>
                </a:lnTo>
                <a:lnTo>
                  <a:pt x="803" y="2032"/>
                </a:lnTo>
                <a:lnTo>
                  <a:pt x="749" y="2053"/>
                </a:lnTo>
                <a:lnTo>
                  <a:pt x="692" y="2068"/>
                </a:lnTo>
                <a:lnTo>
                  <a:pt x="633" y="2078"/>
                </a:lnTo>
                <a:lnTo>
                  <a:pt x="573" y="2080"/>
                </a:lnTo>
                <a:lnTo>
                  <a:pt x="506" y="2077"/>
                </a:lnTo>
                <a:lnTo>
                  <a:pt x="442" y="2065"/>
                </a:lnTo>
                <a:lnTo>
                  <a:pt x="380" y="2047"/>
                </a:lnTo>
                <a:lnTo>
                  <a:pt x="321" y="2022"/>
                </a:lnTo>
                <a:lnTo>
                  <a:pt x="266" y="1992"/>
                </a:lnTo>
                <a:lnTo>
                  <a:pt x="215" y="1954"/>
                </a:lnTo>
                <a:lnTo>
                  <a:pt x="167" y="1913"/>
                </a:lnTo>
                <a:lnTo>
                  <a:pt x="126" y="1866"/>
                </a:lnTo>
                <a:lnTo>
                  <a:pt x="89" y="1815"/>
                </a:lnTo>
                <a:lnTo>
                  <a:pt x="57" y="1760"/>
                </a:lnTo>
                <a:lnTo>
                  <a:pt x="32" y="1701"/>
                </a:lnTo>
                <a:lnTo>
                  <a:pt x="15" y="1640"/>
                </a:lnTo>
                <a:lnTo>
                  <a:pt x="4" y="1575"/>
                </a:lnTo>
                <a:lnTo>
                  <a:pt x="0" y="1508"/>
                </a:lnTo>
                <a:lnTo>
                  <a:pt x="4" y="1442"/>
                </a:lnTo>
                <a:lnTo>
                  <a:pt x="15" y="1378"/>
                </a:lnTo>
                <a:lnTo>
                  <a:pt x="32" y="1316"/>
                </a:lnTo>
                <a:lnTo>
                  <a:pt x="57" y="1259"/>
                </a:lnTo>
                <a:lnTo>
                  <a:pt x="89" y="1204"/>
                </a:lnTo>
                <a:lnTo>
                  <a:pt x="125" y="1153"/>
                </a:lnTo>
                <a:lnTo>
                  <a:pt x="167" y="1106"/>
                </a:lnTo>
                <a:lnTo>
                  <a:pt x="214" y="1064"/>
                </a:lnTo>
                <a:lnTo>
                  <a:pt x="265" y="1028"/>
                </a:lnTo>
                <a:lnTo>
                  <a:pt x="320" y="997"/>
                </a:lnTo>
                <a:lnTo>
                  <a:pt x="338" y="934"/>
                </a:lnTo>
                <a:lnTo>
                  <a:pt x="362" y="876"/>
                </a:lnTo>
                <a:lnTo>
                  <a:pt x="393" y="820"/>
                </a:lnTo>
                <a:lnTo>
                  <a:pt x="430" y="768"/>
                </a:lnTo>
                <a:lnTo>
                  <a:pt x="472" y="721"/>
                </a:lnTo>
                <a:lnTo>
                  <a:pt x="518" y="679"/>
                </a:lnTo>
                <a:lnTo>
                  <a:pt x="570" y="641"/>
                </a:lnTo>
                <a:lnTo>
                  <a:pt x="625" y="610"/>
                </a:lnTo>
                <a:lnTo>
                  <a:pt x="684" y="585"/>
                </a:lnTo>
                <a:lnTo>
                  <a:pt x="746" y="566"/>
                </a:lnTo>
                <a:lnTo>
                  <a:pt x="811" y="555"/>
                </a:lnTo>
                <a:lnTo>
                  <a:pt x="878" y="552"/>
                </a:lnTo>
                <a:lnTo>
                  <a:pt x="924" y="554"/>
                </a:lnTo>
                <a:lnTo>
                  <a:pt x="969" y="561"/>
                </a:lnTo>
                <a:lnTo>
                  <a:pt x="987" y="494"/>
                </a:lnTo>
                <a:lnTo>
                  <a:pt x="1012" y="429"/>
                </a:lnTo>
                <a:lnTo>
                  <a:pt x="1040" y="368"/>
                </a:lnTo>
                <a:lnTo>
                  <a:pt x="1077" y="311"/>
                </a:lnTo>
                <a:lnTo>
                  <a:pt x="1117" y="256"/>
                </a:lnTo>
                <a:lnTo>
                  <a:pt x="1163" y="206"/>
                </a:lnTo>
                <a:lnTo>
                  <a:pt x="1213" y="161"/>
                </a:lnTo>
                <a:lnTo>
                  <a:pt x="1267" y="121"/>
                </a:lnTo>
                <a:lnTo>
                  <a:pt x="1325" y="85"/>
                </a:lnTo>
                <a:lnTo>
                  <a:pt x="1386" y="56"/>
                </a:lnTo>
                <a:lnTo>
                  <a:pt x="1451" y="33"/>
                </a:lnTo>
                <a:lnTo>
                  <a:pt x="1519" y="15"/>
                </a:lnTo>
                <a:lnTo>
                  <a:pt x="1589" y="4"/>
                </a:lnTo>
                <a:lnTo>
                  <a:pt x="1660" y="0"/>
                </a:lnTo>
                <a:lnTo>
                  <a:pt x="1660"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lang="en-US"/>
          </a:p>
        </p:txBody>
      </p:sp>
      <p:grpSp>
        <p:nvGrpSpPr>
          <p:cNvPr id="123" name="组合 122"/>
          <p:cNvGrpSpPr/>
          <p:nvPr/>
        </p:nvGrpSpPr>
        <p:grpSpPr>
          <a:xfrm>
            <a:off x="3980661" y="4716705"/>
            <a:ext cx="2016640" cy="1110642"/>
            <a:chOff x="6807196" y="3362207"/>
            <a:chExt cx="2016640" cy="1110642"/>
          </a:xfrm>
        </p:grpSpPr>
        <p:sp>
          <p:nvSpPr>
            <p:cNvPr id="124" name="矩形 123"/>
            <p:cNvSpPr/>
            <p:nvPr/>
          </p:nvSpPr>
          <p:spPr>
            <a:xfrm flipH="1">
              <a:off x="6807196" y="3362207"/>
              <a:ext cx="2016640" cy="1110642"/>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25" name="矩形 124"/>
            <p:cNvSpPr/>
            <p:nvPr/>
          </p:nvSpPr>
          <p:spPr>
            <a:xfrm>
              <a:off x="6905558" y="3432780"/>
              <a:ext cx="1819918" cy="1554480"/>
            </a:xfrm>
            <a:prstGeom prst="rect">
              <a:avLst/>
            </a:prstGeom>
          </p:spPr>
          <p:txBody>
            <a:bodyPr wrap="square">
              <a:spAutoFit/>
            </a:bodyPr>
            <a:lstStyle/>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发展步骤二</a:t>
              </a:r>
            </a:p>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此处添加您的副标题内容及描述内容此处</a:t>
              </a:r>
            </a:p>
          </p:txBody>
        </p:sp>
      </p:grpSp>
      <p:grpSp>
        <p:nvGrpSpPr>
          <p:cNvPr id="126" name="组合 125"/>
          <p:cNvGrpSpPr/>
          <p:nvPr/>
        </p:nvGrpSpPr>
        <p:grpSpPr>
          <a:xfrm>
            <a:off x="6172263" y="4716705"/>
            <a:ext cx="2016640" cy="1110642"/>
            <a:chOff x="6807196" y="3362207"/>
            <a:chExt cx="2016640" cy="1110642"/>
          </a:xfrm>
        </p:grpSpPr>
        <p:sp>
          <p:nvSpPr>
            <p:cNvPr id="127" name="矩形 126"/>
            <p:cNvSpPr/>
            <p:nvPr/>
          </p:nvSpPr>
          <p:spPr>
            <a:xfrm flipH="1">
              <a:off x="6807196" y="3362207"/>
              <a:ext cx="2016640" cy="1110642"/>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28" name="矩形 127"/>
            <p:cNvSpPr/>
            <p:nvPr/>
          </p:nvSpPr>
          <p:spPr>
            <a:xfrm>
              <a:off x="6905557" y="3432780"/>
              <a:ext cx="1819918" cy="1554480"/>
            </a:xfrm>
            <a:prstGeom prst="rect">
              <a:avLst/>
            </a:prstGeom>
          </p:spPr>
          <p:txBody>
            <a:bodyPr wrap="square">
              <a:spAutoFit/>
            </a:bodyPr>
            <a:lstStyle/>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发展步骤三</a:t>
              </a:r>
            </a:p>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此处添加您的副标题内容及描述内容此处</a:t>
              </a:r>
            </a:p>
          </p:txBody>
        </p:sp>
      </p:grpSp>
      <p:grpSp>
        <p:nvGrpSpPr>
          <p:cNvPr id="129" name="组合 128"/>
          <p:cNvGrpSpPr/>
          <p:nvPr/>
        </p:nvGrpSpPr>
        <p:grpSpPr>
          <a:xfrm>
            <a:off x="8363864" y="4716705"/>
            <a:ext cx="2016640" cy="1110642"/>
            <a:chOff x="6807196" y="3362207"/>
            <a:chExt cx="2016640" cy="1110642"/>
          </a:xfrm>
        </p:grpSpPr>
        <p:sp>
          <p:nvSpPr>
            <p:cNvPr id="130" name="矩形 129"/>
            <p:cNvSpPr/>
            <p:nvPr/>
          </p:nvSpPr>
          <p:spPr>
            <a:xfrm flipH="1">
              <a:off x="6807196" y="3362207"/>
              <a:ext cx="2016640" cy="1110642"/>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31" name="矩形 130"/>
            <p:cNvSpPr/>
            <p:nvPr/>
          </p:nvSpPr>
          <p:spPr>
            <a:xfrm>
              <a:off x="6905557" y="3432780"/>
              <a:ext cx="1819918" cy="1554480"/>
            </a:xfrm>
            <a:prstGeom prst="rect">
              <a:avLst/>
            </a:prstGeom>
          </p:spPr>
          <p:txBody>
            <a:bodyPr wrap="square">
              <a:spAutoFit/>
            </a:bodyPr>
            <a:lstStyle/>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发展步骤四</a:t>
              </a:r>
            </a:p>
            <a:p>
              <a:pPr algn="ctr" defTabSz="1450940">
                <a:lnSpc>
                  <a:spcPct val="150000"/>
                </a:lnSpc>
              </a:pPr>
              <a:r>
                <a:rPr altLang="en-US" b="1" kern="0" lang="zh-CN" sz="1600">
                  <a:solidFill>
                    <a:schemeClr val="bg1"/>
                  </a:solidFill>
                  <a:latin charset="-122" panose="020b0503020204020204" pitchFamily="34" typeface="微软雅黑"/>
                  <a:ea charset="-122" panose="020b0503020204020204" pitchFamily="34" typeface="微软雅黑"/>
                </a:rPr>
                <a:t>此处添加您的副标题内容及描述内容此处</a:t>
              </a:r>
            </a:p>
          </p:txBody>
        </p:sp>
      </p:grpSp>
    </p:spTree>
    <p:custDataLst>
      <p:tags r:id="rId3"/>
    </p:custDataLst>
    <p:extLst>
      <p:ext uri="{BB962C8B-B14F-4D97-AF65-F5344CB8AC3E}">
        <p14:creationId val="382913288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6"/>
                                        </p:tgtEl>
                                        <p:attrNameLst>
                                          <p:attrName>style.visibility</p:attrName>
                                        </p:attrNameLst>
                                      </p:cBhvr>
                                      <p:to>
                                        <p:strVal val="visible"/>
                                      </p:to>
                                    </p:set>
                                    <p:animEffect filter="fade" transition="in">
                                      <p:cBhvr>
                                        <p:cTn dur="1000" id="7"/>
                                        <p:tgtEl>
                                          <p:spTgt spid="86"/>
                                        </p:tgtEl>
                                      </p:cBhvr>
                                    </p:animEffect>
                                  </p:childTnLst>
                                </p:cTn>
                              </p:par>
                              <p:par>
                                <p:cTn decel="40000" fill="hold" grpId="0" id="8" nodeType="withEffect" presetClass="entr" presetID="2" presetSubtype="8">
                                  <p:stCondLst>
                                    <p:cond delay="500"/>
                                  </p:stCondLst>
                                  <p:childTnLst>
                                    <p:set>
                                      <p:cBhvr>
                                        <p:cTn dur="1" fill="hold" id="9">
                                          <p:stCondLst>
                                            <p:cond delay="0"/>
                                          </p:stCondLst>
                                        </p:cTn>
                                        <p:tgtEl>
                                          <p:spTgt spid="95"/>
                                        </p:tgtEl>
                                        <p:attrNameLst>
                                          <p:attrName>style.visibility</p:attrName>
                                        </p:attrNameLst>
                                      </p:cBhvr>
                                      <p:to>
                                        <p:strVal val="visible"/>
                                      </p:to>
                                    </p:set>
                                    <p:anim calcmode="lin" valueType="num">
                                      <p:cBhvr additive="base">
                                        <p:cTn dur="1000" fill="hold" id="10"/>
                                        <p:tgtEl>
                                          <p:spTgt spid="95"/>
                                        </p:tgtEl>
                                        <p:attrNameLst>
                                          <p:attrName>ppt_x</p:attrName>
                                        </p:attrNameLst>
                                      </p:cBhvr>
                                      <p:tavLst>
                                        <p:tav tm="0">
                                          <p:val>
                                            <p:strVal val="0-#ppt_w/2"/>
                                          </p:val>
                                        </p:tav>
                                        <p:tav tm="100000">
                                          <p:val>
                                            <p:strVal val="#ppt_x"/>
                                          </p:val>
                                        </p:tav>
                                      </p:tavLst>
                                    </p:anim>
                                    <p:anim calcmode="lin" valueType="num">
                                      <p:cBhvr additive="base">
                                        <p:cTn dur="1000" fill="hold" id="11"/>
                                        <p:tgtEl>
                                          <p:spTgt spid="95"/>
                                        </p:tgtEl>
                                        <p:attrNameLst>
                                          <p:attrName>ppt_y</p:attrName>
                                        </p:attrNameLst>
                                      </p:cBhvr>
                                      <p:tavLst>
                                        <p:tav tm="0">
                                          <p:val>
                                            <p:strVal val="#ppt_y"/>
                                          </p:val>
                                        </p:tav>
                                        <p:tav tm="100000">
                                          <p:val>
                                            <p:strVal val="#ppt_y"/>
                                          </p:val>
                                        </p:tav>
                                      </p:tavLst>
                                    </p:anim>
                                  </p:childTnLst>
                                </p:cTn>
                              </p:par>
                              <p:par>
                                <p:cTn decel="40000" fill="hold" grpId="0" id="12" nodeType="withEffect" presetClass="entr" presetID="2" presetSubtype="8">
                                  <p:stCondLst>
                                    <p:cond delay="500"/>
                                  </p:stCondLst>
                                  <p:childTnLst>
                                    <p:set>
                                      <p:cBhvr>
                                        <p:cTn dur="1" fill="hold" id="13">
                                          <p:stCondLst>
                                            <p:cond delay="0"/>
                                          </p:stCondLst>
                                        </p:cTn>
                                        <p:tgtEl>
                                          <p:spTgt spid="97"/>
                                        </p:tgtEl>
                                        <p:attrNameLst>
                                          <p:attrName>style.visibility</p:attrName>
                                        </p:attrNameLst>
                                      </p:cBhvr>
                                      <p:to>
                                        <p:strVal val="visible"/>
                                      </p:to>
                                    </p:set>
                                    <p:anim calcmode="lin" valueType="num">
                                      <p:cBhvr additive="base">
                                        <p:cTn dur="1000" fill="hold" id="14"/>
                                        <p:tgtEl>
                                          <p:spTgt spid="97"/>
                                        </p:tgtEl>
                                        <p:attrNameLst>
                                          <p:attrName>ppt_x</p:attrName>
                                        </p:attrNameLst>
                                      </p:cBhvr>
                                      <p:tavLst>
                                        <p:tav tm="0">
                                          <p:val>
                                            <p:strVal val="0-#ppt_w/2"/>
                                          </p:val>
                                        </p:tav>
                                        <p:tav tm="100000">
                                          <p:val>
                                            <p:strVal val="#ppt_x"/>
                                          </p:val>
                                        </p:tav>
                                      </p:tavLst>
                                    </p:anim>
                                    <p:anim calcmode="lin" valueType="num">
                                      <p:cBhvr additive="base">
                                        <p:cTn dur="1000" fill="hold" id="15"/>
                                        <p:tgtEl>
                                          <p:spTgt spid="97"/>
                                        </p:tgtEl>
                                        <p:attrNameLst>
                                          <p:attrName>ppt_y</p:attrName>
                                        </p:attrNameLst>
                                      </p:cBhvr>
                                      <p:tavLst>
                                        <p:tav tm="0">
                                          <p:val>
                                            <p:strVal val="#ppt_y"/>
                                          </p:val>
                                        </p:tav>
                                        <p:tav tm="100000">
                                          <p:val>
                                            <p:strVal val="#ppt_y"/>
                                          </p:val>
                                        </p:tav>
                                      </p:tavLst>
                                    </p:anim>
                                  </p:childTnLst>
                                </p:cTn>
                              </p:par>
                              <p:par>
                                <p:cTn decel="40000" fill="hold" grpId="0" id="16" nodeType="withEffect" presetClass="entr" presetID="2" presetSubtype="8">
                                  <p:stCondLst>
                                    <p:cond delay="500"/>
                                  </p:stCondLst>
                                  <p:childTnLst>
                                    <p:set>
                                      <p:cBhvr>
                                        <p:cTn dur="1" fill="hold" id="17">
                                          <p:stCondLst>
                                            <p:cond delay="0"/>
                                          </p:stCondLst>
                                        </p:cTn>
                                        <p:tgtEl>
                                          <p:spTgt spid="98"/>
                                        </p:tgtEl>
                                        <p:attrNameLst>
                                          <p:attrName>style.visibility</p:attrName>
                                        </p:attrNameLst>
                                      </p:cBhvr>
                                      <p:to>
                                        <p:strVal val="visible"/>
                                      </p:to>
                                    </p:set>
                                    <p:anim calcmode="lin" valueType="num">
                                      <p:cBhvr additive="base">
                                        <p:cTn dur="1000" fill="hold" id="18"/>
                                        <p:tgtEl>
                                          <p:spTgt spid="98"/>
                                        </p:tgtEl>
                                        <p:attrNameLst>
                                          <p:attrName>ppt_x</p:attrName>
                                        </p:attrNameLst>
                                      </p:cBhvr>
                                      <p:tavLst>
                                        <p:tav tm="0">
                                          <p:val>
                                            <p:strVal val="0-#ppt_w/2"/>
                                          </p:val>
                                        </p:tav>
                                        <p:tav tm="100000">
                                          <p:val>
                                            <p:strVal val="#ppt_x"/>
                                          </p:val>
                                        </p:tav>
                                      </p:tavLst>
                                    </p:anim>
                                    <p:anim calcmode="lin" valueType="num">
                                      <p:cBhvr additive="base">
                                        <p:cTn dur="1000" fill="hold" id="19"/>
                                        <p:tgtEl>
                                          <p:spTgt spid="98"/>
                                        </p:tgtEl>
                                        <p:attrNameLst>
                                          <p:attrName>ppt_y</p:attrName>
                                        </p:attrNameLst>
                                      </p:cBhvr>
                                      <p:tavLst>
                                        <p:tav tm="0">
                                          <p:val>
                                            <p:strVal val="#ppt_y"/>
                                          </p:val>
                                        </p:tav>
                                        <p:tav tm="100000">
                                          <p:val>
                                            <p:strVal val="#ppt_y"/>
                                          </p:val>
                                        </p:tav>
                                      </p:tavLst>
                                    </p:anim>
                                  </p:childTnLst>
                                </p:cTn>
                              </p:par>
                              <p:par>
                                <p:cTn decel="40000" fill="hold" grpId="0" id="20" nodeType="withEffect" presetClass="entr" presetID="2" presetSubtype="8">
                                  <p:stCondLst>
                                    <p:cond delay="500"/>
                                  </p:stCondLst>
                                  <p:childTnLst>
                                    <p:set>
                                      <p:cBhvr>
                                        <p:cTn dur="1" fill="hold" id="21">
                                          <p:stCondLst>
                                            <p:cond delay="0"/>
                                          </p:stCondLst>
                                        </p:cTn>
                                        <p:tgtEl>
                                          <p:spTgt spid="96"/>
                                        </p:tgtEl>
                                        <p:attrNameLst>
                                          <p:attrName>style.visibility</p:attrName>
                                        </p:attrNameLst>
                                      </p:cBhvr>
                                      <p:to>
                                        <p:strVal val="visible"/>
                                      </p:to>
                                    </p:set>
                                    <p:anim calcmode="lin" valueType="num">
                                      <p:cBhvr additive="base">
                                        <p:cTn dur="1000" fill="hold" id="22"/>
                                        <p:tgtEl>
                                          <p:spTgt spid="96"/>
                                        </p:tgtEl>
                                        <p:attrNameLst>
                                          <p:attrName>ppt_x</p:attrName>
                                        </p:attrNameLst>
                                      </p:cBhvr>
                                      <p:tavLst>
                                        <p:tav tm="0">
                                          <p:val>
                                            <p:strVal val="0-#ppt_w/2"/>
                                          </p:val>
                                        </p:tav>
                                        <p:tav tm="100000">
                                          <p:val>
                                            <p:strVal val="#ppt_x"/>
                                          </p:val>
                                        </p:tav>
                                      </p:tavLst>
                                    </p:anim>
                                    <p:anim calcmode="lin" valueType="num">
                                      <p:cBhvr additive="base">
                                        <p:cTn dur="1000" fill="hold" id="23"/>
                                        <p:tgtEl>
                                          <p:spTgt spid="9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id="25" nodeType="afterEffect" presetClass="entr" presetID="53" presetSubtype="0">
                                  <p:stCondLst>
                                    <p:cond delay="0"/>
                                  </p:stCondLst>
                                  <p:childTnLst>
                                    <p:set>
                                      <p:cBhvr>
                                        <p:cTn dur="1" fill="hold" id="26">
                                          <p:stCondLst>
                                            <p:cond delay="0"/>
                                          </p:stCondLst>
                                        </p:cTn>
                                        <p:tgtEl>
                                          <p:spTgt spid="100"/>
                                        </p:tgtEl>
                                        <p:attrNameLst>
                                          <p:attrName>style.visibility</p:attrName>
                                        </p:attrNameLst>
                                      </p:cBhvr>
                                      <p:to>
                                        <p:strVal val="visible"/>
                                      </p:to>
                                    </p:set>
                                    <p:anim calcmode="lin" valueType="num">
                                      <p:cBhvr>
                                        <p:cTn dur="500" fill="hold" id="27"/>
                                        <p:tgtEl>
                                          <p:spTgt spid="100"/>
                                        </p:tgtEl>
                                        <p:attrNameLst>
                                          <p:attrName>ppt_w</p:attrName>
                                        </p:attrNameLst>
                                      </p:cBhvr>
                                      <p:tavLst>
                                        <p:tav tm="0">
                                          <p:val>
                                            <p:fltVal val="0"/>
                                          </p:val>
                                        </p:tav>
                                        <p:tav tm="100000">
                                          <p:val>
                                            <p:strVal val="#ppt_w"/>
                                          </p:val>
                                        </p:tav>
                                      </p:tavLst>
                                    </p:anim>
                                    <p:anim calcmode="lin" valueType="num">
                                      <p:cBhvr>
                                        <p:cTn dur="500" fill="hold" id="28"/>
                                        <p:tgtEl>
                                          <p:spTgt spid="100"/>
                                        </p:tgtEl>
                                        <p:attrNameLst>
                                          <p:attrName>ppt_h</p:attrName>
                                        </p:attrNameLst>
                                      </p:cBhvr>
                                      <p:tavLst>
                                        <p:tav tm="0">
                                          <p:val>
                                            <p:fltVal val="0"/>
                                          </p:val>
                                        </p:tav>
                                        <p:tav tm="100000">
                                          <p:val>
                                            <p:strVal val="#ppt_h"/>
                                          </p:val>
                                        </p:tav>
                                      </p:tavLst>
                                    </p:anim>
                                    <p:animEffect filter="fade" transition="in">
                                      <p:cBhvr>
                                        <p:cTn dur="500" id="29"/>
                                        <p:tgtEl>
                                          <p:spTgt spid="100"/>
                                        </p:tgtEl>
                                      </p:cBhvr>
                                    </p:animEffect>
                                  </p:childTnLst>
                                </p:cTn>
                              </p:par>
                              <p:par>
                                <p:cTn fill="hold" id="30" nodeType="withEffect" presetClass="entr" presetID="53" presetSubtype="0">
                                  <p:stCondLst>
                                    <p:cond delay="0"/>
                                  </p:stCondLst>
                                  <p:childTnLst>
                                    <p:set>
                                      <p:cBhvr>
                                        <p:cTn dur="1" fill="hold" id="31">
                                          <p:stCondLst>
                                            <p:cond delay="0"/>
                                          </p:stCondLst>
                                        </p:cTn>
                                        <p:tgtEl>
                                          <p:spTgt spid="106"/>
                                        </p:tgtEl>
                                        <p:attrNameLst>
                                          <p:attrName>style.visibility</p:attrName>
                                        </p:attrNameLst>
                                      </p:cBhvr>
                                      <p:to>
                                        <p:strVal val="visible"/>
                                      </p:to>
                                    </p:set>
                                    <p:anim calcmode="lin" valueType="num">
                                      <p:cBhvr>
                                        <p:cTn dur="500" fill="hold" id="32"/>
                                        <p:tgtEl>
                                          <p:spTgt spid="106"/>
                                        </p:tgtEl>
                                        <p:attrNameLst>
                                          <p:attrName>ppt_w</p:attrName>
                                        </p:attrNameLst>
                                      </p:cBhvr>
                                      <p:tavLst>
                                        <p:tav tm="0">
                                          <p:val>
                                            <p:fltVal val="0"/>
                                          </p:val>
                                        </p:tav>
                                        <p:tav tm="100000">
                                          <p:val>
                                            <p:strVal val="#ppt_w"/>
                                          </p:val>
                                        </p:tav>
                                      </p:tavLst>
                                    </p:anim>
                                    <p:anim calcmode="lin" valueType="num">
                                      <p:cBhvr>
                                        <p:cTn dur="500" fill="hold" id="33"/>
                                        <p:tgtEl>
                                          <p:spTgt spid="106"/>
                                        </p:tgtEl>
                                        <p:attrNameLst>
                                          <p:attrName>ppt_h</p:attrName>
                                        </p:attrNameLst>
                                      </p:cBhvr>
                                      <p:tavLst>
                                        <p:tav tm="0">
                                          <p:val>
                                            <p:fltVal val="0"/>
                                          </p:val>
                                        </p:tav>
                                        <p:tav tm="100000">
                                          <p:val>
                                            <p:strVal val="#ppt_h"/>
                                          </p:val>
                                        </p:tav>
                                      </p:tavLst>
                                    </p:anim>
                                    <p:animEffect filter="fade" transition="in">
                                      <p:cBhvr>
                                        <p:cTn dur="500" id="34"/>
                                        <p:tgtEl>
                                          <p:spTgt spid="10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10"/>
                                        </p:tgtEl>
                                        <p:attrNameLst>
                                          <p:attrName>style.visibility</p:attrName>
                                        </p:attrNameLst>
                                      </p:cBhvr>
                                      <p:to>
                                        <p:strVal val="visible"/>
                                      </p:to>
                                    </p:set>
                                    <p:anim calcmode="lin" valueType="num">
                                      <p:cBhvr>
                                        <p:cTn dur="500" fill="hold" id="37"/>
                                        <p:tgtEl>
                                          <p:spTgt spid="110"/>
                                        </p:tgtEl>
                                        <p:attrNameLst>
                                          <p:attrName>ppt_w</p:attrName>
                                        </p:attrNameLst>
                                      </p:cBhvr>
                                      <p:tavLst>
                                        <p:tav tm="0">
                                          <p:val>
                                            <p:fltVal val="0"/>
                                          </p:val>
                                        </p:tav>
                                        <p:tav tm="100000">
                                          <p:val>
                                            <p:strVal val="#ppt_w"/>
                                          </p:val>
                                        </p:tav>
                                      </p:tavLst>
                                    </p:anim>
                                    <p:anim calcmode="lin" valueType="num">
                                      <p:cBhvr>
                                        <p:cTn dur="500" fill="hold" id="38"/>
                                        <p:tgtEl>
                                          <p:spTgt spid="110"/>
                                        </p:tgtEl>
                                        <p:attrNameLst>
                                          <p:attrName>ppt_h</p:attrName>
                                        </p:attrNameLst>
                                      </p:cBhvr>
                                      <p:tavLst>
                                        <p:tav tm="0">
                                          <p:val>
                                            <p:fltVal val="0"/>
                                          </p:val>
                                        </p:tav>
                                        <p:tav tm="100000">
                                          <p:val>
                                            <p:strVal val="#ppt_h"/>
                                          </p:val>
                                        </p:tav>
                                      </p:tavLst>
                                    </p:anim>
                                    <p:animEffect filter="fade" transition="in">
                                      <p:cBhvr>
                                        <p:cTn dur="500" id="39"/>
                                        <p:tgtEl>
                                          <p:spTgt spid="1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99"/>
                                        </p:tgtEl>
                                        <p:attrNameLst>
                                          <p:attrName>style.visibility</p:attrName>
                                        </p:attrNameLst>
                                      </p:cBhvr>
                                      <p:to>
                                        <p:strVal val="visible"/>
                                      </p:to>
                                    </p:set>
                                    <p:anim calcmode="lin" valueType="num">
                                      <p:cBhvr>
                                        <p:cTn dur="500" fill="hold" id="42"/>
                                        <p:tgtEl>
                                          <p:spTgt spid="99"/>
                                        </p:tgtEl>
                                        <p:attrNameLst>
                                          <p:attrName>ppt_w</p:attrName>
                                        </p:attrNameLst>
                                      </p:cBhvr>
                                      <p:tavLst>
                                        <p:tav tm="0">
                                          <p:val>
                                            <p:fltVal val="0"/>
                                          </p:val>
                                        </p:tav>
                                        <p:tav tm="100000">
                                          <p:val>
                                            <p:strVal val="#ppt_w"/>
                                          </p:val>
                                        </p:tav>
                                      </p:tavLst>
                                    </p:anim>
                                    <p:anim calcmode="lin" valueType="num">
                                      <p:cBhvr>
                                        <p:cTn dur="500" fill="hold" id="43"/>
                                        <p:tgtEl>
                                          <p:spTgt spid="99"/>
                                        </p:tgtEl>
                                        <p:attrNameLst>
                                          <p:attrName>ppt_h</p:attrName>
                                        </p:attrNameLst>
                                      </p:cBhvr>
                                      <p:tavLst>
                                        <p:tav tm="0">
                                          <p:val>
                                            <p:fltVal val="0"/>
                                          </p:val>
                                        </p:tav>
                                        <p:tav tm="100000">
                                          <p:val>
                                            <p:strVal val="#ppt_h"/>
                                          </p:val>
                                        </p:tav>
                                      </p:tavLst>
                                    </p:anim>
                                    <p:animEffect filter="fade" transition="in">
                                      <p:cBhvr>
                                        <p:cTn dur="500" id="44"/>
                                        <p:tgtEl>
                                          <p:spTgt spid="99"/>
                                        </p:tgtEl>
                                      </p:cBhvr>
                                    </p:animEffect>
                                  </p:childTnLst>
                                </p:cTn>
                              </p:par>
                            </p:childTnLst>
                          </p:cTn>
                        </p:par>
                        <p:par>
                          <p:cTn fill="hold" id="45" nodeType="afterGroup">
                            <p:stCondLst>
                              <p:cond delay="2000"/>
                            </p:stCondLst>
                            <p:childTnLst>
                              <p:par>
                                <p:cTn fill="hold" id="46" nodeType="afterEffect" presetClass="entr" presetID="42"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1000" id="48"/>
                                        <p:tgtEl>
                                          <p:spTgt spid="20"/>
                                        </p:tgtEl>
                                      </p:cBhvr>
                                    </p:animEffect>
                                    <p:anim calcmode="lin" valueType="num">
                                      <p:cBhvr>
                                        <p:cTn dur="1000" fill="hold" id="49"/>
                                        <p:tgtEl>
                                          <p:spTgt spid="20"/>
                                        </p:tgtEl>
                                        <p:attrNameLst>
                                          <p:attrName>ppt_x</p:attrName>
                                        </p:attrNameLst>
                                      </p:cBhvr>
                                      <p:tavLst>
                                        <p:tav tm="0">
                                          <p:val>
                                            <p:strVal val="#ppt_x"/>
                                          </p:val>
                                        </p:tav>
                                        <p:tav tm="100000">
                                          <p:val>
                                            <p:strVal val="#ppt_x"/>
                                          </p:val>
                                        </p:tav>
                                      </p:tavLst>
                                    </p:anim>
                                    <p:anim calcmode="lin" valueType="num">
                                      <p:cBhvr>
                                        <p:cTn dur="1000" fill="hold" id="50"/>
                                        <p:tgtEl>
                                          <p:spTgt spid="2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000"/>
                            </p:stCondLst>
                            <p:childTnLst>
                              <p:par>
                                <p:cTn fill="hold" id="52" nodeType="afterEffect" presetClass="entr" presetID="42" presetSubtype="0">
                                  <p:stCondLst>
                                    <p:cond delay="0"/>
                                  </p:stCondLst>
                                  <p:childTnLst>
                                    <p:set>
                                      <p:cBhvr>
                                        <p:cTn dur="1" fill="hold" id="53">
                                          <p:stCondLst>
                                            <p:cond delay="0"/>
                                          </p:stCondLst>
                                        </p:cTn>
                                        <p:tgtEl>
                                          <p:spTgt spid="123"/>
                                        </p:tgtEl>
                                        <p:attrNameLst>
                                          <p:attrName>style.visibility</p:attrName>
                                        </p:attrNameLst>
                                      </p:cBhvr>
                                      <p:to>
                                        <p:strVal val="visible"/>
                                      </p:to>
                                    </p:set>
                                    <p:animEffect filter="fade" transition="in">
                                      <p:cBhvr>
                                        <p:cTn dur="1000" id="54"/>
                                        <p:tgtEl>
                                          <p:spTgt spid="123"/>
                                        </p:tgtEl>
                                      </p:cBhvr>
                                    </p:animEffect>
                                    <p:anim calcmode="lin" valueType="num">
                                      <p:cBhvr>
                                        <p:cTn dur="1000" fill="hold" id="55"/>
                                        <p:tgtEl>
                                          <p:spTgt spid="123"/>
                                        </p:tgtEl>
                                        <p:attrNameLst>
                                          <p:attrName>ppt_x</p:attrName>
                                        </p:attrNameLst>
                                      </p:cBhvr>
                                      <p:tavLst>
                                        <p:tav tm="0">
                                          <p:val>
                                            <p:strVal val="#ppt_x"/>
                                          </p:val>
                                        </p:tav>
                                        <p:tav tm="100000">
                                          <p:val>
                                            <p:strVal val="#ppt_x"/>
                                          </p:val>
                                        </p:tav>
                                      </p:tavLst>
                                    </p:anim>
                                    <p:anim calcmode="lin" valueType="num">
                                      <p:cBhvr>
                                        <p:cTn dur="1000" fill="hold" id="56"/>
                                        <p:tgtEl>
                                          <p:spTgt spid="123"/>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4000"/>
                            </p:stCondLst>
                            <p:childTnLst>
                              <p:par>
                                <p:cTn fill="hold" id="58" nodeType="afterEffect" presetClass="entr" presetID="42" presetSubtype="0">
                                  <p:stCondLst>
                                    <p:cond delay="0"/>
                                  </p:stCondLst>
                                  <p:childTnLst>
                                    <p:set>
                                      <p:cBhvr>
                                        <p:cTn dur="1" fill="hold" id="59">
                                          <p:stCondLst>
                                            <p:cond delay="0"/>
                                          </p:stCondLst>
                                        </p:cTn>
                                        <p:tgtEl>
                                          <p:spTgt spid="126"/>
                                        </p:tgtEl>
                                        <p:attrNameLst>
                                          <p:attrName>style.visibility</p:attrName>
                                        </p:attrNameLst>
                                      </p:cBhvr>
                                      <p:to>
                                        <p:strVal val="visible"/>
                                      </p:to>
                                    </p:set>
                                    <p:animEffect filter="fade" transition="in">
                                      <p:cBhvr>
                                        <p:cTn dur="1000" id="60"/>
                                        <p:tgtEl>
                                          <p:spTgt spid="126"/>
                                        </p:tgtEl>
                                      </p:cBhvr>
                                    </p:animEffect>
                                    <p:anim calcmode="lin" valueType="num">
                                      <p:cBhvr>
                                        <p:cTn dur="1000" fill="hold" id="61"/>
                                        <p:tgtEl>
                                          <p:spTgt spid="126"/>
                                        </p:tgtEl>
                                        <p:attrNameLst>
                                          <p:attrName>ppt_x</p:attrName>
                                        </p:attrNameLst>
                                      </p:cBhvr>
                                      <p:tavLst>
                                        <p:tav tm="0">
                                          <p:val>
                                            <p:strVal val="#ppt_x"/>
                                          </p:val>
                                        </p:tav>
                                        <p:tav tm="100000">
                                          <p:val>
                                            <p:strVal val="#ppt_x"/>
                                          </p:val>
                                        </p:tav>
                                      </p:tavLst>
                                    </p:anim>
                                    <p:anim calcmode="lin" valueType="num">
                                      <p:cBhvr>
                                        <p:cTn dur="1000" fill="hold" id="62"/>
                                        <p:tgtEl>
                                          <p:spTgt spid="126"/>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5000"/>
                            </p:stCondLst>
                            <p:childTnLst>
                              <p:par>
                                <p:cTn fill="hold" id="64" nodeType="afterEffect" presetClass="entr" presetID="42" presetSubtype="0">
                                  <p:stCondLst>
                                    <p:cond delay="0"/>
                                  </p:stCondLst>
                                  <p:childTnLst>
                                    <p:set>
                                      <p:cBhvr>
                                        <p:cTn dur="1" fill="hold" id="65">
                                          <p:stCondLst>
                                            <p:cond delay="0"/>
                                          </p:stCondLst>
                                        </p:cTn>
                                        <p:tgtEl>
                                          <p:spTgt spid="129"/>
                                        </p:tgtEl>
                                        <p:attrNameLst>
                                          <p:attrName>style.visibility</p:attrName>
                                        </p:attrNameLst>
                                      </p:cBhvr>
                                      <p:to>
                                        <p:strVal val="visible"/>
                                      </p:to>
                                    </p:set>
                                    <p:animEffect filter="fade" transition="in">
                                      <p:cBhvr>
                                        <p:cTn dur="1000" id="66"/>
                                        <p:tgtEl>
                                          <p:spTgt spid="129"/>
                                        </p:tgtEl>
                                      </p:cBhvr>
                                    </p:animEffect>
                                    <p:anim calcmode="lin" valueType="num">
                                      <p:cBhvr>
                                        <p:cTn dur="1000" fill="hold" id="67"/>
                                        <p:tgtEl>
                                          <p:spTgt spid="129"/>
                                        </p:tgtEl>
                                        <p:attrNameLst>
                                          <p:attrName>ppt_x</p:attrName>
                                        </p:attrNameLst>
                                      </p:cBhvr>
                                      <p:tavLst>
                                        <p:tav tm="0">
                                          <p:val>
                                            <p:strVal val="#ppt_x"/>
                                          </p:val>
                                        </p:tav>
                                        <p:tav tm="100000">
                                          <p:val>
                                            <p:strVal val="#ppt_x"/>
                                          </p:val>
                                        </p:tav>
                                      </p:tavLst>
                                    </p:anim>
                                    <p:anim calcmode="lin" valueType="num">
                                      <p:cBhvr>
                                        <p:cTn dur="1000" fill="hold" id="68"/>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96"/>
      <p:bldP grpId="0" spid="97"/>
      <p:bldP grpId="0" spid="98"/>
      <p:bldP grpId="0" spid="99"/>
      <p:bldP grpId="0" spid="11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组合 59"/>
          <p:cNvGrpSpPr/>
          <p:nvPr/>
        </p:nvGrpSpPr>
        <p:grpSpPr>
          <a:xfrm>
            <a:off x="5260199" y="3047638"/>
            <a:ext cx="1322886" cy="3810361"/>
            <a:chOff x="2078038" y="1543050"/>
            <a:chExt cx="1168400" cy="3613038"/>
          </a:xfrm>
          <a:solidFill>
            <a:srgbClr val="2077B9"/>
          </a:solidFill>
          <a:effectLst>
            <a:outerShdw algn="tl" blurRad="254000" dir="2700000" dist="63500" rotWithShape="0">
              <a:prstClr val="black">
                <a:alpha val="30000"/>
              </a:prstClr>
            </a:outerShdw>
          </a:effectLst>
        </p:grpSpPr>
        <p:sp>
          <p:nvSpPr>
            <p:cNvPr id="61" name="任意多边形 60"/>
            <p:cNvSpPr/>
            <p:nvPr/>
          </p:nvSpPr>
          <p:spPr bwMode="auto">
            <a:xfrm>
              <a:off x="2078038" y="1543050"/>
              <a:ext cx="1168400" cy="3613038"/>
            </a:xfrm>
            <a:custGeom>
              <a:gdLst>
                <a:gd fmla="*/ 976313 w 1168400" name="connsiteX0"/>
                <a:gd fmla="*/ 0 h 3613038" name="connsiteY0"/>
                <a:gd fmla="*/ 1168400 w 1168400" name="connsiteX1"/>
                <a:gd fmla="*/ 499372 h 3613038" name="connsiteY1"/>
                <a:gd fmla="*/ 992188 w 1168400" name="connsiteX2"/>
                <a:gd fmla="*/ 390665 h 3613038" name="connsiteY2"/>
                <a:gd fmla="*/ 454025 w 1168400" name="connsiteX3"/>
                <a:gd fmla="*/ 1319769 h 3613038" name="connsiteY3"/>
                <a:gd fmla="*/ 454025 w 1168400" name="connsiteX4"/>
                <a:gd fmla="*/ 3613038 h 3613038" name="connsiteY4"/>
                <a:gd fmla="*/ 0 w 1168400" name="connsiteX5"/>
                <a:gd fmla="*/ 3613038 h 3613038" name="connsiteY5"/>
                <a:gd fmla="*/ 0 w 1168400" name="connsiteX6"/>
                <a:gd fmla="*/ 1319769 h 3613038" name="connsiteY6"/>
                <a:gd fmla="*/ 650875 w 1168400" name="connsiteX7"/>
                <a:gd fmla="*/ 181744 h 3613038" name="connsiteY7"/>
                <a:gd fmla="*/ 473075 w 1168400" name="connsiteX8"/>
                <a:gd fmla="*/ 71339 h 3613038" name="connsiteY8"/>
                <a:gd fmla="*/ 976313 w 1168400" name="connsiteX9"/>
                <a:gd fmla="*/ 0 h 361303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13038" w="1168400">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grpFill/>
            <a:ln>
              <a:noFill/>
            </a:ln>
          </p:spPr>
          <p:txBody>
            <a:bodyPr anchor="t" anchorCtr="0" bIns="45720" compatLnSpc="1" lIns="91440" numCol="1" rIns="91440" tIns="45720" vert="horz" wrap="square">
              <a:prstTxWarp prst="textNoShape">
                <a:avLst/>
              </a:prstTxWarp>
              <a:noAutofit/>
            </a:bodyPr>
            <a:lstStyle/>
            <a:p>
              <a:pPr defTabSz="914400" eaLnBrk="0" fontAlgn="base" hangingPunct="0">
                <a:spcBef>
                  <a:spcPct val="0"/>
                </a:spcBef>
                <a:spcAft>
                  <a:spcPct val="0"/>
                </a:spcAft>
              </a:pPr>
              <a:endParaRPr altLang="en-US" lang="zh-CN" sz="1800">
                <a:solidFill>
                  <a:prstClr val="black"/>
                </a:solidFill>
                <a:ea charset="-122" panose="020b0503020204020204" pitchFamily="34" typeface="微软雅黑"/>
              </a:endParaRPr>
            </a:p>
          </p:txBody>
        </p:sp>
        <p:sp>
          <p:nvSpPr>
            <p:cNvPr id="62" name="矩形 61"/>
            <p:cNvSpPr/>
            <p:nvPr/>
          </p:nvSpPr>
          <p:spPr>
            <a:xfrm>
              <a:off x="2694077" y="1596509"/>
              <a:ext cx="385861" cy="346819"/>
            </a:xfrm>
            <a:prstGeom prst="rect">
              <a:avLst/>
            </a:prstGeom>
            <a:grpFill/>
          </p:spPr>
          <p:txBody>
            <a:bodyPr wrap="none">
              <a:spAutoFit/>
            </a:bodyPr>
            <a:lstStyle/>
            <a:p>
              <a:pPr defTabSz="914400" eaLnBrk="0" fontAlgn="base" hangingPunct="0">
                <a:spcBef>
                  <a:spcPct val="0"/>
                </a:spcBef>
                <a:spcAft>
                  <a:spcPct val="0"/>
                </a:spcAft>
              </a:pPr>
              <a:r>
                <a:rPr altLang="zh-CN" b="1" lang="en-US" sz="1800">
                  <a:solidFill>
                    <a:srgbClr val="FFFFFF"/>
                  </a:solidFill>
                  <a:latin charset="0" panose="020b0604020202020204" pitchFamily="34" typeface="Arial"/>
                  <a:ea charset="-122" panose="020b0503020204020204" pitchFamily="34" typeface="微软雅黑"/>
                  <a:cs charset="0" panose="020b0604020202020204" pitchFamily="34" typeface="Arial"/>
                </a:rPr>
                <a:t>01</a:t>
              </a:r>
            </a:p>
          </p:txBody>
        </p:sp>
      </p:grpSp>
      <p:grpSp>
        <p:nvGrpSpPr>
          <p:cNvPr id="63" name="组合 62"/>
          <p:cNvGrpSpPr/>
          <p:nvPr/>
        </p:nvGrpSpPr>
        <p:grpSpPr>
          <a:xfrm>
            <a:off x="5767531" y="3913530"/>
            <a:ext cx="1321088" cy="2944468"/>
            <a:chOff x="2554288" y="2363788"/>
            <a:chExt cx="1166812" cy="2792300"/>
          </a:xfrm>
          <a:solidFill>
            <a:srgbClr val="4B5E75"/>
          </a:solidFill>
          <a:effectLst>
            <a:outerShdw algn="tl" blurRad="254000" dir="2700000" dist="63500" rotWithShape="0">
              <a:prstClr val="black">
                <a:alpha val="30000"/>
              </a:prstClr>
            </a:outerShdw>
          </a:effectLst>
        </p:grpSpPr>
        <p:sp>
          <p:nvSpPr>
            <p:cNvPr id="64" name="任意多边形 63"/>
            <p:cNvSpPr/>
            <p:nvPr/>
          </p:nvSpPr>
          <p:spPr>
            <a:xfrm>
              <a:off x="2554288" y="2363788"/>
              <a:ext cx="1166812" cy="2792300"/>
            </a:xfrm>
            <a:custGeom>
              <a:gdLst>
                <a:gd fmla="*/ 975174 w 1166812" name="connsiteX0"/>
                <a:gd fmla="*/ 0 h 2792300" name="connsiteY0"/>
                <a:gd fmla="*/ 1166812 w 1166812" name="connsiteX1"/>
                <a:gd fmla="*/ 500492 h 2792300" name="connsiteY1"/>
                <a:gd fmla="*/ 992154 w 1166812" name="connsiteX2"/>
                <a:gd fmla="*/ 394170 h 2792300" name="connsiteY2"/>
                <a:gd fmla="*/ 453626 w 1166812" name="connsiteX3"/>
                <a:gd fmla="*/ 1319949 h 2792300" name="connsiteY3"/>
                <a:gd fmla="*/ 453626 w 1166812" name="connsiteX4"/>
                <a:gd fmla="*/ 2761896 h 2792300" name="connsiteY4"/>
                <a:gd fmla="*/ 453626 w 1166812" name="connsiteX5"/>
                <a:gd fmla="*/ 2792300 h 2792300" name="connsiteY5"/>
                <a:gd fmla="*/ 0 w 1166812" name="connsiteX6"/>
                <a:gd fmla="*/ 2792300 h 2792300" name="connsiteY6"/>
                <a:gd fmla="*/ 0 w 1166812" name="connsiteX7"/>
                <a:gd fmla="*/ 2703874 h 2792300" name="connsiteY7"/>
                <a:gd fmla="*/ 0 w 1166812" name="connsiteX8"/>
                <a:gd fmla="*/ 1319949 h 2792300" name="connsiteY8"/>
                <a:gd fmla="*/ 650116 w 1166812" name="connsiteX9"/>
                <a:gd fmla="*/ 181526 h 2792300" name="connsiteY9"/>
                <a:gd fmla="*/ 473032 w 1166812" name="connsiteX10"/>
                <a:gd fmla="*/ 72610 h 2792300" name="connsiteY10"/>
                <a:gd fmla="*/ 975174 w 1166812" name="connsiteX11"/>
                <a:gd fmla="*/ 0 h 2792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792300" w="1166812">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a:spcBef>
                  <a:spcPct val="0"/>
                </a:spcBef>
                <a:spcAft>
                  <a:spcPct val="0"/>
                </a:spcAft>
              </a:pPr>
              <a:endParaRPr altLang="en-US" lang="zh-CN" sz="1800">
                <a:solidFill>
                  <a:prstClr val="white"/>
                </a:solidFill>
                <a:ea charset="-122" panose="020b0503020204020204" pitchFamily="34" typeface="微软雅黑"/>
              </a:endParaRPr>
            </a:p>
          </p:txBody>
        </p:sp>
        <p:sp>
          <p:nvSpPr>
            <p:cNvPr id="65" name="矩形 64"/>
            <p:cNvSpPr/>
            <p:nvPr/>
          </p:nvSpPr>
          <p:spPr>
            <a:xfrm>
              <a:off x="3170326" y="2444234"/>
              <a:ext cx="385861" cy="346858"/>
            </a:xfrm>
            <a:prstGeom prst="rect">
              <a:avLst/>
            </a:prstGeom>
            <a:grpFill/>
          </p:spPr>
          <p:txBody>
            <a:bodyPr wrap="none">
              <a:spAutoFit/>
            </a:bodyPr>
            <a:lstStyle/>
            <a:p>
              <a:pPr defTabSz="914400" eaLnBrk="0" fontAlgn="base" hangingPunct="0">
                <a:spcBef>
                  <a:spcPct val="0"/>
                </a:spcBef>
                <a:spcAft>
                  <a:spcPct val="0"/>
                </a:spcAft>
              </a:pPr>
              <a:r>
                <a:rPr altLang="zh-CN" b="1" lang="en-US" sz="1800">
                  <a:solidFill>
                    <a:srgbClr val="FFFFFF"/>
                  </a:solidFill>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66" name="组合 65"/>
          <p:cNvGrpSpPr/>
          <p:nvPr/>
        </p:nvGrpSpPr>
        <p:grpSpPr>
          <a:xfrm>
            <a:off x="4020431" y="4204244"/>
            <a:ext cx="1322887" cy="2653756"/>
            <a:chOff x="1287463" y="2727326"/>
            <a:chExt cx="1168400" cy="2428763"/>
          </a:xfrm>
          <a:effectLst>
            <a:outerShdw algn="tl" blurRad="254000" dir="2700000" dist="63500" rotWithShape="0">
              <a:prstClr val="black">
                <a:alpha val="30000"/>
              </a:prstClr>
            </a:outerShdw>
          </a:effectLst>
        </p:grpSpPr>
        <p:sp>
          <p:nvSpPr>
            <p:cNvPr id="67" name="任意多边形 66"/>
            <p:cNvSpPr/>
            <p:nvPr/>
          </p:nvSpPr>
          <p:spPr bwMode="auto">
            <a:xfrm flipH="1">
              <a:off x="1287463" y="2727326"/>
              <a:ext cx="1168400" cy="2428763"/>
            </a:xfrm>
            <a:custGeom>
              <a:gdLst>
                <a:gd fmla="*/ 976501 w 1168400" name="connsiteX0"/>
                <a:gd fmla="*/ 0 h 2428763" name="connsiteY0"/>
                <a:gd fmla="*/ 1168400 w 1168400" name="connsiteX1"/>
                <a:gd fmla="*/ 500495 h 2428763" name="connsiteY1"/>
                <a:gd fmla="*/ 993505 w 1168400" name="connsiteX2"/>
                <a:gd fmla="*/ 391579 h 2428763" name="connsiteY2"/>
                <a:gd fmla="*/ 454243 w 1168400" name="connsiteX3"/>
                <a:gd fmla="*/ 1319958 h 2428763" name="connsiteY3"/>
                <a:gd fmla="*/ 454243 w 1168400" name="connsiteX4"/>
                <a:gd fmla="*/ 2157573 h 2428763" name="connsiteY4"/>
                <a:gd fmla="*/ 454243 w 1168400" name="connsiteX5"/>
                <a:gd fmla="*/ 2416248 h 2428763" name="connsiteY5"/>
                <a:gd fmla="*/ 454243 w 1168400" name="connsiteX6"/>
                <a:gd fmla="*/ 2428763 h 2428763" name="connsiteY6"/>
                <a:gd fmla="*/ 0 w 1168400" name="connsiteX7"/>
                <a:gd fmla="*/ 2428763 h 2428763" name="connsiteY7"/>
                <a:gd fmla="*/ 0 w 1168400" name="connsiteX8"/>
                <a:gd fmla="*/ 2355621 h 2428763" name="connsiteY8"/>
                <a:gd fmla="*/ 0 w 1168400" name="connsiteX9"/>
                <a:gd fmla="*/ 2157573 h 2428763" name="connsiteY9"/>
                <a:gd fmla="*/ 0 w 1168400" name="connsiteX10"/>
                <a:gd fmla="*/ 1319958 h 2428763" name="connsiteY10"/>
                <a:gd fmla="*/ 651001 w 1168400" name="connsiteX11"/>
                <a:gd fmla="*/ 181527 h 2428763" name="connsiteY11"/>
                <a:gd fmla="*/ 473676 w 1168400" name="connsiteX12"/>
                <a:gd fmla="*/ 72611 h 2428763" name="connsiteY12"/>
                <a:gd fmla="*/ 976501 w 1168400" name="connsiteX13"/>
                <a:gd fmla="*/ 0 h 2428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428763" w="1168400">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4B5E75"/>
            </a:solidFill>
            <a:ln>
              <a:noFill/>
            </a:ln>
          </p:spPr>
          <p:txBody>
            <a:bodyPr anchor="t" anchorCtr="0" bIns="45720" compatLnSpc="1" lIns="91440" numCol="1" rIns="91440" tIns="45720" vert="horz" wrap="square">
              <a:prstTxWarp prst="textNoShape">
                <a:avLst/>
              </a:prstTxWarp>
              <a:noAutofit/>
            </a:bodyPr>
            <a:lstStyle/>
            <a:p>
              <a:pPr defTabSz="914400" eaLnBrk="0" fontAlgn="base" hangingPunct="0">
                <a:spcBef>
                  <a:spcPct val="0"/>
                </a:spcBef>
                <a:spcAft>
                  <a:spcPct val="0"/>
                </a:spcAft>
              </a:pPr>
              <a:endParaRPr altLang="en-US" lang="zh-CN" sz="1800">
                <a:solidFill>
                  <a:prstClr val="black"/>
                </a:solidFill>
                <a:ea charset="-122" panose="020b0503020204020204" pitchFamily="34" typeface="微软雅黑"/>
              </a:endParaRPr>
            </a:p>
          </p:txBody>
        </p:sp>
        <p:sp>
          <p:nvSpPr>
            <p:cNvPr id="68" name="矩形 67"/>
            <p:cNvSpPr/>
            <p:nvPr/>
          </p:nvSpPr>
          <p:spPr>
            <a:xfrm>
              <a:off x="1446302" y="2806184"/>
              <a:ext cx="385861" cy="334750"/>
            </a:xfrm>
            <a:prstGeom prst="rect">
              <a:avLst/>
            </a:prstGeom>
          </p:spPr>
          <p:txBody>
            <a:bodyPr wrap="none">
              <a:spAutoFit/>
            </a:bodyPr>
            <a:lstStyle/>
            <a:p>
              <a:pPr defTabSz="914400" eaLnBrk="0" fontAlgn="base" hangingPunct="0">
                <a:spcBef>
                  <a:spcPct val="0"/>
                </a:spcBef>
                <a:spcAft>
                  <a:spcPct val="0"/>
                </a:spcAft>
              </a:pPr>
              <a:r>
                <a:rPr altLang="zh-CN" b="1" lang="en-US" sz="1800">
                  <a:solidFill>
                    <a:srgbClr val="FFFFFF"/>
                  </a:solidFill>
                  <a:latin charset="0" panose="020b0604020202020204" pitchFamily="34" typeface="Arial"/>
                  <a:ea charset="-122" panose="020b0503020204020204" pitchFamily="34" typeface="微软雅黑"/>
                  <a:cs charset="0" panose="020b0604020202020204" pitchFamily="34" typeface="Arial"/>
                </a:rPr>
                <a:t>03</a:t>
              </a:r>
            </a:p>
          </p:txBody>
        </p:sp>
      </p:grpSp>
      <p:grpSp>
        <p:nvGrpSpPr>
          <p:cNvPr id="69" name="组合 68"/>
          <p:cNvGrpSpPr/>
          <p:nvPr/>
        </p:nvGrpSpPr>
        <p:grpSpPr>
          <a:xfrm>
            <a:off x="6188315" y="5029200"/>
            <a:ext cx="1322886" cy="1828799"/>
            <a:chOff x="3000375" y="3362326"/>
            <a:chExt cx="1168400" cy="1793762"/>
          </a:xfrm>
          <a:solidFill>
            <a:srgbClr val="2077B9"/>
          </a:solidFill>
          <a:effectLst>
            <a:outerShdw algn="tl" blurRad="254000" dir="2700000" dist="63500" rotWithShape="0">
              <a:prstClr val="black">
                <a:alpha val="30000"/>
              </a:prstClr>
            </a:outerShdw>
          </a:effectLst>
        </p:grpSpPr>
        <p:sp>
          <p:nvSpPr>
            <p:cNvPr id="70" name="任意多边形 69"/>
            <p:cNvSpPr/>
            <p:nvPr/>
          </p:nvSpPr>
          <p:spPr bwMode="auto">
            <a:xfrm>
              <a:off x="3000375" y="3362326"/>
              <a:ext cx="1168400" cy="1793762"/>
            </a:xfrm>
            <a:custGeom>
              <a:gdLst>
                <a:gd fmla="*/ 976501 w 1168400" name="connsiteX0"/>
                <a:gd fmla="*/ 0 h 1781175" name="connsiteY0"/>
                <a:gd fmla="*/ 1168400 w 1168400" name="connsiteX1"/>
                <a:gd fmla="*/ 500498 h 1781175" name="connsiteY1"/>
                <a:gd fmla="*/ 993505 w 1168400" name="connsiteX2"/>
                <a:gd fmla="*/ 391581 h 1781175" name="connsiteY2"/>
                <a:gd fmla="*/ 456672 w 1168400" name="connsiteX3"/>
                <a:gd fmla="*/ 1319965 h 1781175" name="connsiteY3"/>
                <a:gd fmla="*/ 456672 w 1168400" name="connsiteX4"/>
                <a:gd fmla="*/ 1773784 h 1781175" name="connsiteY4"/>
                <a:gd fmla="*/ 456672 w 1168400" name="connsiteX5"/>
                <a:gd fmla="*/ 1781175 h 1781175" name="connsiteY5"/>
                <a:gd fmla="*/ 0 w 1168400" name="connsiteX6"/>
                <a:gd fmla="*/ 1781175 h 1781175" name="connsiteY6"/>
                <a:gd fmla="*/ 0 w 1168400" name="connsiteX7"/>
                <a:gd fmla="*/ 1758070 h 1781175" name="connsiteY7"/>
                <a:gd fmla="*/ 0 w 1168400" name="connsiteX8"/>
                <a:gd fmla="*/ 1478153 h 1781175" name="connsiteY8"/>
                <a:gd fmla="*/ 0 w 1168400" name="connsiteX9"/>
                <a:gd fmla="*/ 1319965 h 1781175" name="connsiteY9"/>
                <a:gd fmla="*/ 651001 w 1168400" name="connsiteX10"/>
                <a:gd fmla="*/ 181528 h 1781175" name="connsiteY10"/>
                <a:gd fmla="*/ 476105 w 1168400" name="connsiteX11"/>
                <a:gd fmla="*/ 72611 h 1781175" name="connsiteY11"/>
                <a:gd fmla="*/ 976501 w 1168400" name="connsiteX12"/>
                <a:gd fmla="*/ 0 h 178117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81175" w="1168400">
                  <a:moveTo>
                    <a:pt x="976501" y="0"/>
                  </a:moveTo>
                  <a:cubicBezTo>
                    <a:pt x="1168400" y="500498"/>
                    <a:pt x="1168400" y="500498"/>
                    <a:pt x="1168400" y="500498"/>
                  </a:cubicBezTo>
                  <a:cubicBezTo>
                    <a:pt x="993505" y="391581"/>
                    <a:pt x="993505" y="391581"/>
                    <a:pt x="993505" y="391581"/>
                  </a:cubicBezTo>
                  <a:lnTo>
                    <a:pt x="456672" y="1319965"/>
                  </a:lnTo>
                  <a:cubicBezTo>
                    <a:pt x="456672" y="1773784"/>
                    <a:pt x="456672" y="1773784"/>
                    <a:pt x="456672" y="1773784"/>
                  </a:cubicBezTo>
                  <a:lnTo>
                    <a:pt x="456672" y="1781175"/>
                  </a:lnTo>
                  <a:lnTo>
                    <a:pt x="0" y="1781175"/>
                  </a:lnTo>
                  <a:lnTo>
                    <a:pt x="0" y="1758070"/>
                  </a:lnTo>
                  <a:cubicBezTo>
                    <a:pt x="0" y="1478153"/>
                    <a:pt x="0" y="1478153"/>
                    <a:pt x="0" y="1478153"/>
                  </a:cubicBezTo>
                  <a:cubicBezTo>
                    <a:pt x="0" y="1319965"/>
                    <a:pt x="0" y="1319965"/>
                    <a:pt x="0" y="1319965"/>
                  </a:cubicBezTo>
                  <a:cubicBezTo>
                    <a:pt x="651001" y="181528"/>
                    <a:pt x="651001" y="181528"/>
                    <a:pt x="651001" y="181528"/>
                  </a:cubicBezTo>
                  <a:cubicBezTo>
                    <a:pt x="476105" y="72611"/>
                    <a:pt x="476105" y="72611"/>
                    <a:pt x="476105" y="72611"/>
                  </a:cubicBezTo>
                  <a:cubicBezTo>
                    <a:pt x="976501" y="0"/>
                    <a:pt x="976501" y="0"/>
                    <a:pt x="976501" y="0"/>
                  </a:cubicBezTo>
                  <a:close/>
                </a:path>
              </a:pathLst>
            </a:custGeom>
            <a:grpFill/>
            <a:ln>
              <a:noFill/>
            </a:ln>
          </p:spPr>
          <p:txBody>
            <a:bodyPr anchor="t" anchorCtr="0" bIns="45720" compatLnSpc="1" lIns="91440" numCol="1" rIns="91440" tIns="45720" vert="horz" wrap="square">
              <a:prstTxWarp prst="textNoShape">
                <a:avLst/>
              </a:prstTxWarp>
              <a:noAutofit/>
            </a:bodyPr>
            <a:lstStyle/>
            <a:p>
              <a:pPr defTabSz="914400" eaLnBrk="0" fontAlgn="base" hangingPunct="0">
                <a:spcBef>
                  <a:spcPct val="0"/>
                </a:spcBef>
                <a:spcAft>
                  <a:spcPct val="0"/>
                </a:spcAft>
              </a:pPr>
              <a:endParaRPr altLang="en-US" lang="zh-CN" sz="1800">
                <a:solidFill>
                  <a:prstClr val="black"/>
                </a:solidFill>
                <a:ea charset="-122" panose="020b0503020204020204" pitchFamily="34" typeface="微软雅黑"/>
              </a:endParaRPr>
            </a:p>
          </p:txBody>
        </p:sp>
        <p:sp>
          <p:nvSpPr>
            <p:cNvPr id="71" name="矩形 70"/>
            <p:cNvSpPr/>
            <p:nvPr/>
          </p:nvSpPr>
          <p:spPr>
            <a:xfrm>
              <a:off x="3656103" y="3425310"/>
              <a:ext cx="385861" cy="358753"/>
            </a:xfrm>
            <a:prstGeom prst="rect">
              <a:avLst/>
            </a:prstGeom>
            <a:grpFill/>
          </p:spPr>
          <p:txBody>
            <a:bodyPr wrap="none">
              <a:spAutoFit/>
            </a:bodyPr>
            <a:lstStyle/>
            <a:p>
              <a:pPr defTabSz="914400" eaLnBrk="0" fontAlgn="base" hangingPunct="0">
                <a:spcBef>
                  <a:spcPct val="0"/>
                </a:spcBef>
                <a:spcAft>
                  <a:spcPct val="0"/>
                </a:spcAft>
              </a:pPr>
              <a:r>
                <a:rPr altLang="zh-CN" b="1" lang="en-US" sz="1800">
                  <a:solidFill>
                    <a:srgbClr val="FFFFFF"/>
                  </a:solidFill>
                  <a:latin charset="0" panose="020b0604020202020204" pitchFamily="34" typeface="Arial"/>
                  <a:ea charset="-122" panose="020b0503020204020204" pitchFamily="34" typeface="微软雅黑"/>
                  <a:cs charset="0" panose="020b0604020202020204" pitchFamily="34" typeface="Arial"/>
                </a:rPr>
                <a:t>04</a:t>
              </a:r>
            </a:p>
          </p:txBody>
        </p:sp>
      </p:grpSp>
      <p:grpSp>
        <p:nvGrpSpPr>
          <p:cNvPr id="21" name="组合 20"/>
          <p:cNvGrpSpPr/>
          <p:nvPr/>
        </p:nvGrpSpPr>
        <p:grpSpPr>
          <a:xfrm>
            <a:off x="3728246" y="609252"/>
            <a:ext cx="4056854" cy="1657100"/>
            <a:chOff x="3728246" y="609252"/>
            <a:chExt cx="4056854" cy="1657100"/>
          </a:xfrm>
        </p:grpSpPr>
        <p:sp>
          <p:nvSpPr>
            <p:cNvPr id="22"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战略目标</a:t>
              </a:r>
            </a:p>
            <a:p>
              <a:pPr lvl="0">
                <a:defRPr/>
              </a:pPr>
              <a:r>
                <a:rPr altLang="en-US" b="0" lang="zh-CN">
                  <a:solidFill>
                    <a:schemeClr val="bg1"/>
                  </a:solidFill>
                  <a:latin typeface="Microsoft YaHei"/>
                  <a:ea typeface="Microsoft YaHei"/>
                  <a:sym typeface="+mn-lt"/>
                </a:rPr>
                <a:t>COMPANY PROFILE</a:t>
              </a:r>
            </a:p>
          </p:txBody>
        </p:sp>
        <p:cxnSp>
          <p:nvCxnSpPr>
            <p:cNvPr id="23" name="直接连接符 22"/>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sp>
        <p:nvSpPr>
          <p:cNvPr id="2" name="椭圆 1"/>
          <p:cNvSpPr/>
          <p:nvPr/>
        </p:nvSpPr>
        <p:spPr>
          <a:xfrm>
            <a:off x="2579160" y="3010659"/>
            <a:ext cx="1338826" cy="1338826"/>
          </a:xfrm>
          <a:prstGeom prst="ellipse">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defTabSz="1450940">
              <a:lnSpc>
                <a:spcPct val="150000"/>
              </a:lnSpc>
            </a:pPr>
            <a:r>
              <a:rPr altLang="en-US" b="1" kern="0" lang="zh-CN" sz="1050">
                <a:solidFill>
                  <a:schemeClr val="bg1"/>
                </a:solidFill>
                <a:latin charset="-122" panose="020b0503020204020204" pitchFamily="34" typeface="微软雅黑"/>
                <a:ea charset="-122" panose="020b0503020204020204" pitchFamily="34" typeface="微软雅黑"/>
              </a:rPr>
              <a:t>目标三</a:t>
            </a:r>
          </a:p>
          <a:p>
            <a:pPr algn="ctr" defTabSz="1450940">
              <a:lnSpc>
                <a:spcPct val="150000"/>
              </a:lnSpc>
            </a:pPr>
            <a:r>
              <a:rPr altLang="en-US" b="1" kern="0" lang="zh-CN" sz="1050">
                <a:solidFill>
                  <a:schemeClr val="bg1"/>
                </a:solidFill>
                <a:latin charset="-122" panose="020b0503020204020204" pitchFamily="34" typeface="微软雅黑"/>
                <a:ea charset="-122" panose="020b0503020204020204" pitchFamily="34" typeface="微软雅黑"/>
              </a:rPr>
              <a:t>此处添加您的副标题</a:t>
            </a:r>
          </a:p>
          <a:p>
            <a:pPr algn="ctr" defTabSz="1450940">
              <a:lnSpc>
                <a:spcPct val="150000"/>
              </a:lnSpc>
            </a:pPr>
            <a:r>
              <a:rPr altLang="en-US" b="1" kern="0" lang="zh-CN" sz="1050">
                <a:solidFill>
                  <a:schemeClr val="bg1"/>
                </a:solidFill>
                <a:latin charset="-122" panose="020b0503020204020204" pitchFamily="34" typeface="微软雅黑"/>
                <a:ea charset="-122" panose="020b0503020204020204" pitchFamily="34" typeface="微软雅黑"/>
              </a:rPr>
              <a:t>内容及描述内容此处添加您</a:t>
            </a:r>
          </a:p>
          <a:p>
            <a:pPr algn="ctr" defTabSz="1450940">
              <a:lnSpc>
                <a:spcPct val="150000"/>
              </a:lnSpc>
            </a:pPr>
            <a:r>
              <a:rPr altLang="en-US" b="1" kern="0" lang="zh-CN" sz="1050">
                <a:solidFill>
                  <a:schemeClr val="bg1"/>
                </a:solidFill>
                <a:latin charset="-122" panose="020b0503020204020204" pitchFamily="34" typeface="微软雅黑"/>
                <a:ea charset="-122" panose="020b0503020204020204" pitchFamily="34" typeface="微软雅黑"/>
              </a:rPr>
              <a:t>的副标题内容及描</a:t>
            </a:r>
          </a:p>
          <a:p>
            <a:pPr algn="ctr" defTabSz="1450940">
              <a:lnSpc>
                <a:spcPct val="150000"/>
              </a:lnSpc>
            </a:pPr>
            <a:r>
              <a:rPr altLang="en-US" b="1" kern="0" lang="zh-CN" sz="1050">
                <a:solidFill>
                  <a:schemeClr val="bg1"/>
                </a:solidFill>
                <a:latin charset="-122" panose="020b0503020204020204" pitchFamily="34" typeface="微软雅黑"/>
                <a:ea charset="-122" panose="020b0503020204020204" pitchFamily="34" typeface="微软雅黑"/>
              </a:rPr>
              <a:t>述内容</a:t>
            </a:r>
          </a:p>
        </p:txBody>
      </p:sp>
      <p:sp>
        <p:nvSpPr>
          <p:cNvPr id="25" name="椭圆 24"/>
          <p:cNvSpPr/>
          <p:nvPr/>
        </p:nvSpPr>
        <p:spPr>
          <a:xfrm>
            <a:off x="6390553" y="1815666"/>
            <a:ext cx="1338826" cy="1338826"/>
          </a:xfrm>
          <a:prstGeom prst="ellipse">
            <a:avLst/>
          </a:prstGeom>
          <a:solidFill>
            <a:srgbClr val="4B5E75"/>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目标一</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此处添加您的副标题</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内容及描述内容此处添加您</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的副标题内容及描</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述内容</a:t>
            </a:r>
          </a:p>
        </p:txBody>
      </p:sp>
      <p:sp>
        <p:nvSpPr>
          <p:cNvPr id="26" name="椭圆 25"/>
          <p:cNvSpPr/>
          <p:nvPr/>
        </p:nvSpPr>
        <p:spPr>
          <a:xfrm>
            <a:off x="7757458" y="3047638"/>
            <a:ext cx="1338826" cy="1338826"/>
          </a:xfrm>
          <a:prstGeom prst="ellipse">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目标二</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此处添加您的副标题</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内容及描述内容此处添加您</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的副标题内容及描</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述内容</a:t>
            </a:r>
          </a:p>
        </p:txBody>
      </p:sp>
      <p:sp>
        <p:nvSpPr>
          <p:cNvPr id="27" name="椭圆 26"/>
          <p:cNvSpPr/>
          <p:nvPr/>
        </p:nvSpPr>
        <p:spPr>
          <a:xfrm>
            <a:off x="8057218" y="4906657"/>
            <a:ext cx="1338826" cy="1338826"/>
          </a:xfrm>
          <a:prstGeom prst="ellipse">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目标四</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此处添加您的副标题</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内容及描述内容此处添加您</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的副标题内容及描</a:t>
            </a:r>
          </a:p>
          <a:p>
            <a:pPr algn="ctr" defTabSz="1450940">
              <a:lnSpc>
                <a:spcPct val="150000"/>
              </a:lnSpc>
            </a:pPr>
            <a:r>
              <a:rPr altLang="en-US" b="1" kern="0" lang="zh-CN" smtClean="0" sz="1050">
                <a:solidFill>
                  <a:schemeClr val="bg1"/>
                </a:solidFill>
                <a:latin charset="-122" panose="020b0503020204020204" pitchFamily="34" typeface="微软雅黑"/>
                <a:ea charset="-122" panose="020b0503020204020204" pitchFamily="34" typeface="微软雅黑"/>
              </a:rPr>
              <a:t>述内容</a:t>
            </a:r>
          </a:p>
        </p:txBody>
      </p:sp>
    </p:spTree>
    <p:extLst>
      <p:ext uri="{BB962C8B-B14F-4D97-AF65-F5344CB8AC3E}">
        <p14:creationId val="35868045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0"/>
                                        </p:tgtEl>
                                        <p:attrNameLst>
                                          <p:attrName>style.visibility</p:attrName>
                                        </p:attrNameLst>
                                      </p:cBhvr>
                                      <p:to>
                                        <p:strVal val="visible"/>
                                      </p:to>
                                    </p:set>
                                    <p:animEffect filter="fade" transition="in">
                                      <p:cBhvr>
                                        <p:cTn dur="1000" id="7"/>
                                        <p:tgtEl>
                                          <p:spTgt spid="60"/>
                                        </p:tgtEl>
                                      </p:cBhvr>
                                    </p:animEffect>
                                    <p:anim calcmode="lin" valueType="num">
                                      <p:cBhvr>
                                        <p:cTn dur="1000" fill="hold" id="8"/>
                                        <p:tgtEl>
                                          <p:spTgt spid="60"/>
                                        </p:tgtEl>
                                        <p:attrNameLst>
                                          <p:attrName>ppt_x</p:attrName>
                                        </p:attrNameLst>
                                      </p:cBhvr>
                                      <p:tavLst>
                                        <p:tav tm="0">
                                          <p:val>
                                            <p:strVal val="#ppt_x"/>
                                          </p:val>
                                        </p:tav>
                                        <p:tav tm="100000">
                                          <p:val>
                                            <p:strVal val="#ppt_x"/>
                                          </p:val>
                                        </p:tav>
                                      </p:tavLst>
                                    </p:anim>
                                    <p:anim calcmode="lin" valueType="num">
                                      <p:cBhvr>
                                        <p:cTn dur="1000" fill="hold" id="9"/>
                                        <p:tgtEl>
                                          <p:spTgt spid="6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63"/>
                                        </p:tgtEl>
                                        <p:attrNameLst>
                                          <p:attrName>style.visibility</p:attrName>
                                        </p:attrNameLst>
                                      </p:cBhvr>
                                      <p:to>
                                        <p:strVal val="visible"/>
                                      </p:to>
                                    </p:set>
                                    <p:animEffect filter="fade" transition="in">
                                      <p:cBhvr>
                                        <p:cTn dur="1000" id="13"/>
                                        <p:tgtEl>
                                          <p:spTgt spid="63"/>
                                        </p:tgtEl>
                                      </p:cBhvr>
                                    </p:animEffect>
                                    <p:anim calcmode="lin" valueType="num">
                                      <p:cBhvr>
                                        <p:cTn dur="1000" fill="hold" id="14"/>
                                        <p:tgtEl>
                                          <p:spTgt spid="63"/>
                                        </p:tgtEl>
                                        <p:attrNameLst>
                                          <p:attrName>ppt_x</p:attrName>
                                        </p:attrNameLst>
                                      </p:cBhvr>
                                      <p:tavLst>
                                        <p:tav tm="0">
                                          <p:val>
                                            <p:strVal val="#ppt_x"/>
                                          </p:val>
                                        </p:tav>
                                        <p:tav tm="100000">
                                          <p:val>
                                            <p:strVal val="#ppt_x"/>
                                          </p:val>
                                        </p:tav>
                                      </p:tavLst>
                                    </p:anim>
                                    <p:anim calcmode="lin" valueType="num">
                                      <p:cBhvr>
                                        <p:cTn dur="1000" fill="hold" id="15"/>
                                        <p:tgtEl>
                                          <p:spTgt spid="6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6"/>
                                        </p:tgtEl>
                                        <p:attrNameLst>
                                          <p:attrName>style.visibility</p:attrName>
                                        </p:attrNameLst>
                                      </p:cBhvr>
                                      <p:to>
                                        <p:strVal val="visible"/>
                                      </p:to>
                                    </p:set>
                                    <p:animEffect filter="fade" transition="in">
                                      <p:cBhvr>
                                        <p:cTn dur="1000" id="19"/>
                                        <p:tgtEl>
                                          <p:spTgt spid="66"/>
                                        </p:tgtEl>
                                      </p:cBhvr>
                                    </p:animEffect>
                                    <p:anim calcmode="lin" valueType="num">
                                      <p:cBhvr>
                                        <p:cTn dur="1000" fill="hold" id="20"/>
                                        <p:tgtEl>
                                          <p:spTgt spid="66"/>
                                        </p:tgtEl>
                                        <p:attrNameLst>
                                          <p:attrName>ppt_x</p:attrName>
                                        </p:attrNameLst>
                                      </p:cBhvr>
                                      <p:tavLst>
                                        <p:tav tm="0">
                                          <p:val>
                                            <p:strVal val="#ppt_x"/>
                                          </p:val>
                                        </p:tav>
                                        <p:tav tm="100000">
                                          <p:val>
                                            <p:strVal val="#ppt_x"/>
                                          </p:val>
                                        </p:tav>
                                      </p:tavLst>
                                    </p:anim>
                                    <p:anim calcmode="lin" valueType="num">
                                      <p:cBhvr>
                                        <p:cTn dur="1000" fill="hold" id="21"/>
                                        <p:tgtEl>
                                          <p:spTgt spid="6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69"/>
                                        </p:tgtEl>
                                        <p:attrNameLst>
                                          <p:attrName>style.visibility</p:attrName>
                                        </p:attrNameLst>
                                      </p:cBhvr>
                                      <p:to>
                                        <p:strVal val="visible"/>
                                      </p:to>
                                    </p:set>
                                    <p:animEffect filter="fade" transition="in">
                                      <p:cBhvr>
                                        <p:cTn dur="1000" id="25"/>
                                        <p:tgtEl>
                                          <p:spTgt spid="69"/>
                                        </p:tgtEl>
                                      </p:cBhvr>
                                    </p:animEffect>
                                    <p:anim calcmode="lin" valueType="num">
                                      <p:cBhvr>
                                        <p:cTn dur="1000" fill="hold" id="26"/>
                                        <p:tgtEl>
                                          <p:spTgt spid="69"/>
                                        </p:tgtEl>
                                        <p:attrNameLst>
                                          <p:attrName>ppt_x</p:attrName>
                                        </p:attrNameLst>
                                      </p:cBhvr>
                                      <p:tavLst>
                                        <p:tav tm="0">
                                          <p:val>
                                            <p:strVal val="#ppt_x"/>
                                          </p:val>
                                        </p:tav>
                                        <p:tav tm="100000">
                                          <p:val>
                                            <p:strVal val="#ppt_x"/>
                                          </p:val>
                                        </p:tav>
                                      </p:tavLst>
                                    </p:anim>
                                    <p:anim calcmode="lin" valueType="num">
                                      <p:cBhvr>
                                        <p:cTn dur="1000" fill="hold" id="27"/>
                                        <p:tgtEl>
                                          <p:spTgt spid="69"/>
                                        </p:tgtEl>
                                        <p:attrNameLst>
                                          <p:attrName>ppt_y</p:attrName>
                                        </p:attrNameLst>
                                      </p:cBhvr>
                                      <p:tavLst>
                                        <p:tav tm="0">
                                          <p:val>
                                            <p:strVal val="#ppt_y+.1"/>
                                          </p:val>
                                        </p:tav>
                                        <p:tav tm="100000">
                                          <p:val>
                                            <p:strVal val="#ppt_y"/>
                                          </p:val>
                                        </p:tav>
                                      </p:tavLst>
                                    </p:anim>
                                  </p:childTnLst>
                                </p:cTn>
                              </p:par>
                              <p:par>
                                <p:cTn fill="hold" grpId="0" id="28" nodeType="withEffect" presetClass="entr" presetID="2" presetSubtype="1">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750" fill="hold" id="30"/>
                                        <p:tgtEl>
                                          <p:spTgt spid="2"/>
                                        </p:tgtEl>
                                        <p:attrNameLst>
                                          <p:attrName>ppt_x</p:attrName>
                                        </p:attrNameLst>
                                      </p:cBhvr>
                                      <p:tavLst>
                                        <p:tav tm="0">
                                          <p:val>
                                            <p:strVal val="#ppt_x"/>
                                          </p:val>
                                        </p:tav>
                                        <p:tav tm="100000">
                                          <p:val>
                                            <p:strVal val="#ppt_x"/>
                                          </p:val>
                                        </p:tav>
                                      </p:tavLst>
                                    </p:anim>
                                    <p:anim calcmode="lin" valueType="num">
                                      <p:cBhvr additive="base">
                                        <p:cTn dur="750" fill="hold" id="31"/>
                                        <p:tgtEl>
                                          <p:spTgt spid="2"/>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750" fill="hold" id="34"/>
                                        <p:tgtEl>
                                          <p:spTgt spid="25"/>
                                        </p:tgtEl>
                                        <p:attrNameLst>
                                          <p:attrName>ppt_x</p:attrName>
                                        </p:attrNameLst>
                                      </p:cBhvr>
                                      <p:tavLst>
                                        <p:tav tm="0">
                                          <p:val>
                                            <p:strVal val="#ppt_x"/>
                                          </p:val>
                                        </p:tav>
                                        <p:tav tm="100000">
                                          <p:val>
                                            <p:strVal val="#ppt_x"/>
                                          </p:val>
                                        </p:tav>
                                      </p:tavLst>
                                    </p:anim>
                                    <p:anim calcmode="lin" valueType="num">
                                      <p:cBhvr additive="base">
                                        <p:cTn dur="750" fill="hold" id="35"/>
                                        <p:tgtEl>
                                          <p:spTgt spid="25"/>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750" fill="hold" id="38"/>
                                        <p:tgtEl>
                                          <p:spTgt spid="26"/>
                                        </p:tgtEl>
                                        <p:attrNameLst>
                                          <p:attrName>ppt_x</p:attrName>
                                        </p:attrNameLst>
                                      </p:cBhvr>
                                      <p:tavLst>
                                        <p:tav tm="0">
                                          <p:val>
                                            <p:strVal val="#ppt_x"/>
                                          </p:val>
                                        </p:tav>
                                        <p:tav tm="100000">
                                          <p:val>
                                            <p:strVal val="#ppt_x"/>
                                          </p:val>
                                        </p:tav>
                                      </p:tavLst>
                                    </p:anim>
                                    <p:anim calcmode="lin" valueType="num">
                                      <p:cBhvr additive="base">
                                        <p:cTn dur="750" fill="hold" id="39"/>
                                        <p:tgtEl>
                                          <p:spTgt spid="26"/>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1">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750" fill="hold" id="42"/>
                                        <p:tgtEl>
                                          <p:spTgt spid="27"/>
                                        </p:tgtEl>
                                        <p:attrNameLst>
                                          <p:attrName>ppt_x</p:attrName>
                                        </p:attrNameLst>
                                      </p:cBhvr>
                                      <p:tavLst>
                                        <p:tav tm="0">
                                          <p:val>
                                            <p:strVal val="#ppt_x"/>
                                          </p:val>
                                        </p:tav>
                                        <p:tav tm="100000">
                                          <p:val>
                                            <p:strVal val="#ppt_x"/>
                                          </p:val>
                                        </p:tav>
                                      </p:tavLst>
                                    </p:anim>
                                    <p:anim calcmode="lin" valueType="num">
                                      <p:cBhvr additive="base">
                                        <p:cTn dur="750" fill="hold" id="43"/>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5"/>
      <p:bldP grpId="0" spid="26"/>
      <p:bldP grpId="0" spid="2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flipH="1">
            <a:off x="3227290" y="3578800"/>
            <a:ext cx="3948210" cy="792469"/>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0" name="矩形 19"/>
          <p:cNvSpPr/>
          <p:nvPr/>
        </p:nvSpPr>
        <p:spPr>
          <a:xfrm flipH="1">
            <a:off x="3227290" y="4704578"/>
            <a:ext cx="3948210" cy="792469"/>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1" name="矩形 20"/>
          <p:cNvSpPr/>
          <p:nvPr/>
        </p:nvSpPr>
        <p:spPr>
          <a:xfrm flipH="1">
            <a:off x="3227290" y="5830356"/>
            <a:ext cx="3948210" cy="792469"/>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18" name="矩形 17"/>
          <p:cNvSpPr/>
          <p:nvPr/>
        </p:nvSpPr>
        <p:spPr>
          <a:xfrm flipH="1">
            <a:off x="3227290" y="2453022"/>
            <a:ext cx="3948210" cy="792469"/>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52" name="泪滴形 51"/>
          <p:cNvSpPr/>
          <p:nvPr/>
        </p:nvSpPr>
        <p:spPr>
          <a:xfrm>
            <a:off x="2287709" y="2455781"/>
            <a:ext cx="863153" cy="863153"/>
          </a:xfrm>
          <a:prstGeom prst="teardrop">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mtClean="0" sz="1600">
                <a:latin charset="-122" panose="020b0503020204020204" pitchFamily="34" typeface="微软雅黑"/>
                <a:ea charset="-122" panose="020b0503020204020204" pitchFamily="34" typeface="微软雅黑"/>
              </a:rPr>
              <a:t>添加</a:t>
            </a:r>
          </a:p>
          <a:p>
            <a:pPr algn="ctr">
              <a:defRPr/>
            </a:pPr>
            <a:r>
              <a:rPr altLang="en-US" lang="zh-CN" smtClean="0" sz="1600">
                <a:latin charset="-122" panose="020b0503020204020204" pitchFamily="34" typeface="微软雅黑"/>
                <a:ea charset="-122" panose="020b0503020204020204" pitchFamily="34" typeface="微软雅黑"/>
              </a:rPr>
              <a:t>计划</a:t>
            </a:r>
          </a:p>
        </p:txBody>
      </p:sp>
      <p:sp>
        <p:nvSpPr>
          <p:cNvPr id="53" name="泪滴形 52"/>
          <p:cNvSpPr/>
          <p:nvPr/>
        </p:nvSpPr>
        <p:spPr>
          <a:xfrm>
            <a:off x="2287709" y="3578800"/>
            <a:ext cx="863153" cy="863153"/>
          </a:xfrm>
          <a:prstGeom prst="teardrop">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1600">
                <a:latin charset="-122" panose="020b0503020204020204" pitchFamily="34" typeface="微软雅黑"/>
                <a:ea charset="-122" panose="020b0503020204020204" pitchFamily="34" typeface="微软雅黑"/>
              </a:rPr>
              <a:t>添加</a:t>
            </a:r>
          </a:p>
          <a:p>
            <a:pPr algn="ctr">
              <a:defRPr/>
            </a:pPr>
            <a:r>
              <a:rPr altLang="en-US" lang="zh-CN" sz="1600">
                <a:latin charset="-122" panose="020b0503020204020204" pitchFamily="34" typeface="微软雅黑"/>
                <a:ea charset="-122" panose="020b0503020204020204" pitchFamily="34" typeface="微软雅黑"/>
              </a:rPr>
              <a:t>计划</a:t>
            </a:r>
          </a:p>
        </p:txBody>
      </p:sp>
      <p:sp>
        <p:nvSpPr>
          <p:cNvPr id="54" name="泪滴形 53"/>
          <p:cNvSpPr/>
          <p:nvPr/>
        </p:nvSpPr>
        <p:spPr>
          <a:xfrm>
            <a:off x="2287709" y="4701819"/>
            <a:ext cx="863153" cy="863153"/>
          </a:xfrm>
          <a:prstGeom prst="teardrop">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1600">
                <a:latin charset="-122" panose="020b0503020204020204" pitchFamily="34" typeface="微软雅黑"/>
                <a:ea charset="-122" panose="020b0503020204020204" pitchFamily="34" typeface="微软雅黑"/>
              </a:rPr>
              <a:t>添加</a:t>
            </a:r>
          </a:p>
          <a:p>
            <a:pPr algn="ctr">
              <a:defRPr/>
            </a:pPr>
            <a:r>
              <a:rPr altLang="en-US" lang="zh-CN" sz="1600">
                <a:latin charset="-122" panose="020b0503020204020204" pitchFamily="34" typeface="微软雅黑"/>
                <a:ea charset="-122" panose="020b0503020204020204" pitchFamily="34" typeface="微软雅黑"/>
              </a:rPr>
              <a:t>计划</a:t>
            </a:r>
          </a:p>
        </p:txBody>
      </p:sp>
      <p:sp>
        <p:nvSpPr>
          <p:cNvPr id="55" name="泪滴形 54"/>
          <p:cNvSpPr/>
          <p:nvPr/>
        </p:nvSpPr>
        <p:spPr>
          <a:xfrm>
            <a:off x="2287709" y="5824838"/>
            <a:ext cx="863153" cy="863153"/>
          </a:xfrm>
          <a:prstGeom prst="teardrop">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z="1600">
                <a:latin charset="-122" panose="020b0503020204020204" pitchFamily="34" typeface="微软雅黑"/>
                <a:ea charset="-122" panose="020b0503020204020204" pitchFamily="34" typeface="微软雅黑"/>
              </a:rPr>
              <a:t>添加</a:t>
            </a:r>
          </a:p>
          <a:p>
            <a:pPr algn="ctr">
              <a:defRPr/>
            </a:pPr>
            <a:r>
              <a:rPr altLang="en-US" lang="zh-CN" sz="1600">
                <a:latin charset="-122" panose="020b0503020204020204" pitchFamily="34" typeface="微软雅黑"/>
                <a:ea charset="-122" panose="020b0503020204020204" pitchFamily="34" typeface="微软雅黑"/>
              </a:rPr>
              <a:t>计划</a:t>
            </a:r>
          </a:p>
        </p:txBody>
      </p:sp>
      <p:sp>
        <p:nvSpPr>
          <p:cNvPr id="56" name="Rectangle 5">
            <a:hlinkClick r:id="rId3"/>
          </p:cNvPr>
          <p:cNvSpPr>
            <a:spLocks noChangeArrowheads="1"/>
          </p:cNvSpPr>
          <p:nvPr/>
        </p:nvSpPr>
        <p:spPr bwMode="gray">
          <a:xfrm>
            <a:off x="3405091" y="2460511"/>
            <a:ext cx="3579090" cy="1050768"/>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88000" lIns="0" rIns="176000" tIns="132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fontAlgn="base" indent="0" marL="0">
              <a:lnSpc>
                <a:spcPct val="150000"/>
              </a:lnSpc>
              <a:spcBef>
                <a:spcPct val="0"/>
              </a:spcBef>
              <a:spcAft>
                <a:spcPct val="0"/>
              </a:spcAft>
              <a:buNone/>
            </a:pPr>
            <a:r>
              <a:rPr altLang="en-US" lang="zh-CN" sz="1100">
                <a:solidFill>
                  <a:schemeClr val="bg1"/>
                </a:solidFill>
                <a:latin charset="-122" panose="020b0503020204020204" pitchFamily="34" typeface="微软雅黑"/>
                <a:ea charset="-122" panose="020b0503020204020204" pitchFamily="34" typeface="微软雅黑"/>
              </a:rPr>
              <a:t>此处添加您的副标题内容及描述内容此处添加您的副标题内容及描述内容内容及描述内容</a:t>
            </a:r>
          </a:p>
        </p:txBody>
      </p:sp>
      <p:sp>
        <p:nvSpPr>
          <p:cNvPr id="57" name="Rectangle 5">
            <a:hlinkClick r:id="rId3"/>
          </p:cNvPr>
          <p:cNvSpPr>
            <a:spLocks noChangeArrowheads="1"/>
          </p:cNvSpPr>
          <p:nvPr/>
        </p:nvSpPr>
        <p:spPr bwMode="gray">
          <a:xfrm>
            <a:off x="3405091" y="3581953"/>
            <a:ext cx="3579090" cy="1050768"/>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88000" lIns="0" rIns="176000" tIns="132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fontAlgn="base" indent="0" marL="0">
              <a:lnSpc>
                <a:spcPct val="150000"/>
              </a:lnSpc>
              <a:spcBef>
                <a:spcPct val="0"/>
              </a:spcBef>
              <a:spcAft>
                <a:spcPct val="0"/>
              </a:spcAft>
              <a:buNone/>
            </a:pPr>
            <a:r>
              <a:rPr altLang="en-US" lang="zh-CN" sz="1100">
                <a:solidFill>
                  <a:schemeClr val="bg1"/>
                </a:solidFill>
                <a:latin charset="-122" panose="020b0503020204020204" pitchFamily="34" typeface="微软雅黑"/>
                <a:ea charset="-122" panose="020b0503020204020204" pitchFamily="34" typeface="微软雅黑"/>
              </a:rPr>
              <a:t>此处添加您的副标题内容及描述内容此处添加您的副标题内容及描述内容内容及描述内容</a:t>
            </a:r>
          </a:p>
        </p:txBody>
      </p:sp>
      <p:sp>
        <p:nvSpPr>
          <p:cNvPr id="58" name="Rectangle 5">
            <a:hlinkClick r:id="rId3"/>
          </p:cNvPr>
          <p:cNvSpPr>
            <a:spLocks noChangeArrowheads="1"/>
          </p:cNvSpPr>
          <p:nvPr/>
        </p:nvSpPr>
        <p:spPr bwMode="gray">
          <a:xfrm>
            <a:off x="3405091" y="4703395"/>
            <a:ext cx="3579090" cy="1050768"/>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88000" lIns="0" rIns="176000" tIns="132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fontAlgn="base" indent="0" marL="0">
              <a:lnSpc>
                <a:spcPct val="150000"/>
              </a:lnSpc>
              <a:spcBef>
                <a:spcPct val="0"/>
              </a:spcBef>
              <a:spcAft>
                <a:spcPct val="0"/>
              </a:spcAft>
              <a:buNone/>
            </a:pPr>
            <a:r>
              <a:rPr altLang="en-US" lang="zh-CN" sz="1100">
                <a:solidFill>
                  <a:schemeClr val="bg1"/>
                </a:solidFill>
                <a:latin charset="-122" panose="020b0503020204020204" pitchFamily="34" typeface="微软雅黑"/>
                <a:ea charset="-122" panose="020b0503020204020204" pitchFamily="34" typeface="微软雅黑"/>
              </a:rPr>
              <a:t>此处添加您的副标题内容及描述内容此处添加您的副标题内容及描述内容内容及描述内容</a:t>
            </a:r>
          </a:p>
        </p:txBody>
      </p:sp>
      <p:sp>
        <p:nvSpPr>
          <p:cNvPr id="59" name="Rectangle 5">
            <a:hlinkClick r:id="rId3"/>
          </p:cNvPr>
          <p:cNvSpPr>
            <a:spLocks noChangeArrowheads="1"/>
          </p:cNvSpPr>
          <p:nvPr/>
        </p:nvSpPr>
        <p:spPr bwMode="gray">
          <a:xfrm>
            <a:off x="3405091" y="5824838"/>
            <a:ext cx="3579090" cy="1050768"/>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88000" lIns="0" rIns="176000" tIns="132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fontAlgn="base" indent="0" marL="0">
              <a:lnSpc>
                <a:spcPct val="150000"/>
              </a:lnSpc>
              <a:spcBef>
                <a:spcPct val="0"/>
              </a:spcBef>
              <a:spcAft>
                <a:spcPct val="0"/>
              </a:spcAft>
              <a:buNone/>
            </a:pPr>
            <a:r>
              <a:rPr altLang="en-US" lang="zh-CN" sz="1100">
                <a:solidFill>
                  <a:schemeClr val="bg1"/>
                </a:solidFill>
                <a:latin charset="-122" panose="020b0503020204020204" pitchFamily="34" typeface="微软雅黑"/>
                <a:ea charset="-122" panose="020b0503020204020204" pitchFamily="34" typeface="微软雅黑"/>
              </a:rPr>
              <a:t>此处添加您的副标题内容及描述内容此处添加您的副标题内容及描述内容内容及描述内容</a:t>
            </a:r>
          </a:p>
        </p:txBody>
      </p:sp>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a:xfrm>
            <a:off x="7543800" y="3659329"/>
            <a:ext cx="3835400" cy="2999259"/>
          </a:xfrm>
          <a:prstGeom prst="rect">
            <a:avLst/>
          </a:prstGeom>
          <a:effectLst>
            <a:outerShdw algn="tl" blurRad="254000" dir="2700000" dist="63500" rotWithShape="0">
              <a:prstClr val="black">
                <a:alpha val="30000"/>
              </a:prstClr>
            </a:outerShdw>
          </a:effectLst>
        </p:spPr>
      </p:pic>
      <p:grpSp>
        <p:nvGrpSpPr>
          <p:cNvPr id="14" name="组合 13"/>
          <p:cNvGrpSpPr/>
          <p:nvPr/>
        </p:nvGrpSpPr>
        <p:grpSpPr>
          <a:xfrm>
            <a:off x="3728246" y="609252"/>
            <a:ext cx="4056854" cy="1657100"/>
            <a:chOff x="3728246" y="609252"/>
            <a:chExt cx="4056854" cy="1657100"/>
          </a:xfrm>
        </p:grpSpPr>
        <p:sp>
          <p:nvSpPr>
            <p:cNvPr id="15"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实施计划</a:t>
              </a:r>
            </a:p>
            <a:p>
              <a:pPr lvl="0">
                <a:defRPr/>
              </a:pPr>
              <a:r>
                <a:rPr altLang="en-US" b="0" lang="zh-CN">
                  <a:solidFill>
                    <a:schemeClr val="bg1"/>
                  </a:solidFill>
                  <a:latin typeface="Microsoft YaHei"/>
                  <a:ea typeface="Microsoft YaHei"/>
                  <a:sym typeface="+mn-lt"/>
                </a:rPr>
                <a:t>COMPANY PROFILE</a:t>
              </a:r>
            </a:p>
          </p:txBody>
        </p:sp>
        <p:cxnSp>
          <p:nvCxnSpPr>
            <p:cNvPr id="16" name="直接连接符 15"/>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04</a:t>
              </a:r>
            </a:p>
          </p:txBody>
        </p:sp>
      </p:grpSp>
    </p:spTree>
    <p:extLst>
      <p:ext uri="{BB962C8B-B14F-4D97-AF65-F5344CB8AC3E}">
        <p14:creationId val="41934260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500" id="11"/>
                                        <p:tgtEl>
                                          <p:spTgt spid="18"/>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9"/>
                                        </p:tgtEl>
                                        <p:attrNameLst>
                                          <p:attrName>style.visibility</p:attrName>
                                        </p:attrNameLst>
                                      </p:cBhvr>
                                      <p:to>
                                        <p:strVal val="visible"/>
                                      </p:to>
                                    </p:set>
                                    <p:animEffect filter="wipe(left)" transition="in">
                                      <p:cBhvr>
                                        <p:cTn dur="500" id="14"/>
                                        <p:tgtEl>
                                          <p:spTgt spid="19"/>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20"/>
                                        </p:tgtEl>
                                        <p:attrNameLst>
                                          <p:attrName>style.visibility</p:attrName>
                                        </p:attrNameLst>
                                      </p:cBhvr>
                                      <p:to>
                                        <p:strVal val="visible"/>
                                      </p:to>
                                    </p:set>
                                    <p:animEffect filter="wipe(left)" transition="in">
                                      <p:cBhvr>
                                        <p:cTn dur="500" id="17"/>
                                        <p:tgtEl>
                                          <p:spTgt spid="20"/>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1"/>
                                        </p:tgtEl>
                                        <p:attrNameLst>
                                          <p:attrName>style.visibility</p:attrName>
                                        </p:attrNameLst>
                                      </p:cBhvr>
                                      <p:to>
                                        <p:strVal val="visible"/>
                                      </p:to>
                                    </p:set>
                                    <p:animEffect filter="wipe(left)" transition="in">
                                      <p:cBhvr>
                                        <p:cTn dur="500" id="20"/>
                                        <p:tgtEl>
                                          <p:spTgt spid="21"/>
                                        </p:tgtEl>
                                      </p:cBhvr>
                                    </p:animEffect>
                                  </p:childTnLst>
                                </p:cTn>
                              </p:par>
                            </p:childTnLst>
                          </p:cTn>
                        </p:par>
                        <p:par>
                          <p:cTn fill="hold" id="21" nodeType="afterGroup">
                            <p:stCondLst>
                              <p:cond delay="500"/>
                            </p:stCondLst>
                            <p:childTnLst>
                              <p:par>
                                <p:cTn fill="hold" grpId="0" id="22" nodeType="afterEffect" presetClass="entr" presetID="53" presetSubtype="0">
                                  <p:stCondLst>
                                    <p:cond delay="0"/>
                                  </p:stCondLst>
                                  <p:childTnLst>
                                    <p:set>
                                      <p:cBhvr>
                                        <p:cTn dur="1" fill="hold" id="23">
                                          <p:stCondLst>
                                            <p:cond delay="0"/>
                                          </p:stCondLst>
                                        </p:cTn>
                                        <p:tgtEl>
                                          <p:spTgt spid="52"/>
                                        </p:tgtEl>
                                        <p:attrNameLst>
                                          <p:attrName>style.visibility</p:attrName>
                                        </p:attrNameLst>
                                      </p:cBhvr>
                                      <p:to>
                                        <p:strVal val="visible"/>
                                      </p:to>
                                    </p:set>
                                    <p:anim calcmode="lin" valueType="num">
                                      <p:cBhvr>
                                        <p:cTn dur="500" fill="hold" id="24"/>
                                        <p:tgtEl>
                                          <p:spTgt spid="52"/>
                                        </p:tgtEl>
                                        <p:attrNameLst>
                                          <p:attrName>ppt_w</p:attrName>
                                        </p:attrNameLst>
                                      </p:cBhvr>
                                      <p:tavLst>
                                        <p:tav tm="0">
                                          <p:val>
                                            <p:fltVal val="0"/>
                                          </p:val>
                                        </p:tav>
                                        <p:tav tm="100000">
                                          <p:val>
                                            <p:strVal val="#ppt_w"/>
                                          </p:val>
                                        </p:tav>
                                      </p:tavLst>
                                    </p:anim>
                                    <p:anim calcmode="lin" valueType="num">
                                      <p:cBhvr>
                                        <p:cTn dur="500" fill="hold" id="25"/>
                                        <p:tgtEl>
                                          <p:spTgt spid="52"/>
                                        </p:tgtEl>
                                        <p:attrNameLst>
                                          <p:attrName>ppt_h</p:attrName>
                                        </p:attrNameLst>
                                      </p:cBhvr>
                                      <p:tavLst>
                                        <p:tav tm="0">
                                          <p:val>
                                            <p:fltVal val="0"/>
                                          </p:val>
                                        </p:tav>
                                        <p:tav tm="100000">
                                          <p:val>
                                            <p:strVal val="#ppt_h"/>
                                          </p:val>
                                        </p:tav>
                                      </p:tavLst>
                                    </p:anim>
                                    <p:animEffect filter="fade" transition="in">
                                      <p:cBhvr>
                                        <p:cTn dur="500" id="26"/>
                                        <p:tgtEl>
                                          <p:spTgt spid="52"/>
                                        </p:tgtEl>
                                      </p:cBhvr>
                                    </p:animEffect>
                                  </p:childTnLst>
                                </p:cTn>
                              </p:par>
                            </p:childTnLst>
                          </p:cTn>
                        </p:par>
                        <p:par>
                          <p:cTn fill="hold" id="27" nodeType="afterGroup">
                            <p:stCondLst>
                              <p:cond delay="1000"/>
                            </p:stCondLst>
                            <p:childTnLst>
                              <p:par>
                                <p:cTn fill="hold" grpId="0" id="28" nodeType="afterEffect" presetClass="entr" presetID="22" presetSubtype="8">
                                  <p:stCondLst>
                                    <p:cond delay="0"/>
                                  </p:stCondLst>
                                  <p:childTnLst>
                                    <p:set>
                                      <p:cBhvr>
                                        <p:cTn dur="1" fill="hold" id="29">
                                          <p:stCondLst>
                                            <p:cond delay="0"/>
                                          </p:stCondLst>
                                        </p:cTn>
                                        <p:tgtEl>
                                          <p:spTgt spid="56"/>
                                        </p:tgtEl>
                                        <p:attrNameLst>
                                          <p:attrName>style.visibility</p:attrName>
                                        </p:attrNameLst>
                                      </p:cBhvr>
                                      <p:to>
                                        <p:strVal val="visible"/>
                                      </p:to>
                                    </p:set>
                                    <p:animEffect filter="wipe(left)" transition="in">
                                      <p:cBhvr>
                                        <p:cTn dur="500" id="30"/>
                                        <p:tgtEl>
                                          <p:spTgt spid="56"/>
                                        </p:tgtEl>
                                      </p:cBhvr>
                                    </p:animEffect>
                                  </p:childTnLst>
                                </p:cTn>
                              </p:par>
                            </p:childTnLst>
                          </p:cTn>
                        </p:par>
                        <p:par>
                          <p:cTn fill="hold" id="31" nodeType="afterGroup">
                            <p:stCondLst>
                              <p:cond delay="1500"/>
                            </p:stCondLst>
                            <p:childTnLst>
                              <p:par>
                                <p:cTn fill="hold" grpId="0" id="32" nodeType="afterEffect" presetClass="entr" presetID="53" presetSubtype="0">
                                  <p:stCondLst>
                                    <p:cond delay="0"/>
                                  </p:stCondLst>
                                  <p:childTnLst>
                                    <p:set>
                                      <p:cBhvr>
                                        <p:cTn dur="1" fill="hold" id="33">
                                          <p:stCondLst>
                                            <p:cond delay="0"/>
                                          </p:stCondLst>
                                        </p:cTn>
                                        <p:tgtEl>
                                          <p:spTgt spid="53"/>
                                        </p:tgtEl>
                                        <p:attrNameLst>
                                          <p:attrName>style.visibility</p:attrName>
                                        </p:attrNameLst>
                                      </p:cBhvr>
                                      <p:to>
                                        <p:strVal val="visible"/>
                                      </p:to>
                                    </p:set>
                                    <p:anim calcmode="lin" valueType="num">
                                      <p:cBhvr>
                                        <p:cTn dur="500" fill="hold" id="34"/>
                                        <p:tgtEl>
                                          <p:spTgt spid="53"/>
                                        </p:tgtEl>
                                        <p:attrNameLst>
                                          <p:attrName>ppt_w</p:attrName>
                                        </p:attrNameLst>
                                      </p:cBhvr>
                                      <p:tavLst>
                                        <p:tav tm="0">
                                          <p:val>
                                            <p:fltVal val="0"/>
                                          </p:val>
                                        </p:tav>
                                        <p:tav tm="100000">
                                          <p:val>
                                            <p:strVal val="#ppt_w"/>
                                          </p:val>
                                        </p:tav>
                                      </p:tavLst>
                                    </p:anim>
                                    <p:anim calcmode="lin" valueType="num">
                                      <p:cBhvr>
                                        <p:cTn dur="500" fill="hold" id="35"/>
                                        <p:tgtEl>
                                          <p:spTgt spid="53"/>
                                        </p:tgtEl>
                                        <p:attrNameLst>
                                          <p:attrName>ppt_h</p:attrName>
                                        </p:attrNameLst>
                                      </p:cBhvr>
                                      <p:tavLst>
                                        <p:tav tm="0">
                                          <p:val>
                                            <p:fltVal val="0"/>
                                          </p:val>
                                        </p:tav>
                                        <p:tav tm="100000">
                                          <p:val>
                                            <p:strVal val="#ppt_h"/>
                                          </p:val>
                                        </p:tav>
                                      </p:tavLst>
                                    </p:anim>
                                    <p:animEffect filter="fade" transition="in">
                                      <p:cBhvr>
                                        <p:cTn dur="500" id="36"/>
                                        <p:tgtEl>
                                          <p:spTgt spid="53"/>
                                        </p:tgtEl>
                                      </p:cBhvr>
                                    </p:animEffect>
                                  </p:childTnLst>
                                </p:cTn>
                              </p:par>
                            </p:childTnLst>
                          </p:cTn>
                        </p:par>
                        <p:par>
                          <p:cTn fill="hold" id="37" nodeType="afterGroup">
                            <p:stCondLst>
                              <p:cond delay="2000"/>
                            </p:stCondLst>
                            <p:childTnLst>
                              <p:par>
                                <p:cTn fill="hold" grpId="0" id="38" nodeType="afterEffect" presetClass="entr" presetID="22" presetSubtype="8">
                                  <p:stCondLst>
                                    <p:cond delay="0"/>
                                  </p:stCondLst>
                                  <p:childTnLst>
                                    <p:set>
                                      <p:cBhvr>
                                        <p:cTn dur="1" fill="hold" id="39">
                                          <p:stCondLst>
                                            <p:cond delay="0"/>
                                          </p:stCondLst>
                                        </p:cTn>
                                        <p:tgtEl>
                                          <p:spTgt spid="57"/>
                                        </p:tgtEl>
                                        <p:attrNameLst>
                                          <p:attrName>style.visibility</p:attrName>
                                        </p:attrNameLst>
                                      </p:cBhvr>
                                      <p:to>
                                        <p:strVal val="visible"/>
                                      </p:to>
                                    </p:set>
                                    <p:animEffect filter="wipe(left)" transition="in">
                                      <p:cBhvr>
                                        <p:cTn dur="500" id="40"/>
                                        <p:tgtEl>
                                          <p:spTgt spid="57"/>
                                        </p:tgtEl>
                                      </p:cBhvr>
                                    </p:animEffect>
                                  </p:childTnLst>
                                </p:cTn>
                              </p:par>
                            </p:childTnLst>
                          </p:cTn>
                        </p:par>
                        <p:par>
                          <p:cTn fill="hold" id="41" nodeType="afterGroup">
                            <p:stCondLst>
                              <p:cond delay="2500"/>
                            </p:stCondLst>
                            <p:childTnLst>
                              <p:par>
                                <p:cTn fill="hold" grpId="0" id="42" nodeType="afterEffect" presetClass="entr" presetID="53" presetSubtype="0">
                                  <p:stCondLst>
                                    <p:cond delay="0"/>
                                  </p:stCondLst>
                                  <p:childTnLst>
                                    <p:set>
                                      <p:cBhvr>
                                        <p:cTn dur="1" fill="hold" id="43">
                                          <p:stCondLst>
                                            <p:cond delay="0"/>
                                          </p:stCondLst>
                                        </p:cTn>
                                        <p:tgtEl>
                                          <p:spTgt spid="54"/>
                                        </p:tgtEl>
                                        <p:attrNameLst>
                                          <p:attrName>style.visibility</p:attrName>
                                        </p:attrNameLst>
                                      </p:cBhvr>
                                      <p:to>
                                        <p:strVal val="visible"/>
                                      </p:to>
                                    </p:set>
                                    <p:anim calcmode="lin" valueType="num">
                                      <p:cBhvr>
                                        <p:cTn dur="500" fill="hold" id="44"/>
                                        <p:tgtEl>
                                          <p:spTgt spid="54"/>
                                        </p:tgtEl>
                                        <p:attrNameLst>
                                          <p:attrName>ppt_w</p:attrName>
                                        </p:attrNameLst>
                                      </p:cBhvr>
                                      <p:tavLst>
                                        <p:tav tm="0">
                                          <p:val>
                                            <p:fltVal val="0"/>
                                          </p:val>
                                        </p:tav>
                                        <p:tav tm="100000">
                                          <p:val>
                                            <p:strVal val="#ppt_w"/>
                                          </p:val>
                                        </p:tav>
                                      </p:tavLst>
                                    </p:anim>
                                    <p:anim calcmode="lin" valueType="num">
                                      <p:cBhvr>
                                        <p:cTn dur="500" fill="hold" id="45"/>
                                        <p:tgtEl>
                                          <p:spTgt spid="54"/>
                                        </p:tgtEl>
                                        <p:attrNameLst>
                                          <p:attrName>ppt_h</p:attrName>
                                        </p:attrNameLst>
                                      </p:cBhvr>
                                      <p:tavLst>
                                        <p:tav tm="0">
                                          <p:val>
                                            <p:fltVal val="0"/>
                                          </p:val>
                                        </p:tav>
                                        <p:tav tm="100000">
                                          <p:val>
                                            <p:strVal val="#ppt_h"/>
                                          </p:val>
                                        </p:tav>
                                      </p:tavLst>
                                    </p:anim>
                                    <p:animEffect filter="fade" transition="in">
                                      <p:cBhvr>
                                        <p:cTn dur="500" id="46"/>
                                        <p:tgtEl>
                                          <p:spTgt spid="54"/>
                                        </p:tgtEl>
                                      </p:cBhvr>
                                    </p:animEffect>
                                  </p:childTnLst>
                                </p:cTn>
                              </p:par>
                            </p:childTnLst>
                          </p:cTn>
                        </p:par>
                        <p:par>
                          <p:cTn fill="hold" id="47" nodeType="afterGroup">
                            <p:stCondLst>
                              <p:cond delay="3000"/>
                            </p:stCondLst>
                            <p:childTnLst>
                              <p:par>
                                <p:cTn fill="hold" grpId="0" id="48" nodeType="afterEffect" presetClass="entr" presetID="22" presetSubtype="8">
                                  <p:stCondLst>
                                    <p:cond delay="0"/>
                                  </p:stCondLst>
                                  <p:childTnLst>
                                    <p:set>
                                      <p:cBhvr>
                                        <p:cTn dur="1" fill="hold" id="49">
                                          <p:stCondLst>
                                            <p:cond delay="0"/>
                                          </p:stCondLst>
                                        </p:cTn>
                                        <p:tgtEl>
                                          <p:spTgt spid="58"/>
                                        </p:tgtEl>
                                        <p:attrNameLst>
                                          <p:attrName>style.visibility</p:attrName>
                                        </p:attrNameLst>
                                      </p:cBhvr>
                                      <p:to>
                                        <p:strVal val="visible"/>
                                      </p:to>
                                    </p:set>
                                    <p:animEffect filter="wipe(left)" transition="in">
                                      <p:cBhvr>
                                        <p:cTn dur="500" id="50"/>
                                        <p:tgtEl>
                                          <p:spTgt spid="58"/>
                                        </p:tgtEl>
                                      </p:cBhvr>
                                    </p:animEffect>
                                  </p:childTnLst>
                                </p:cTn>
                              </p:par>
                            </p:childTnLst>
                          </p:cTn>
                        </p:par>
                        <p:par>
                          <p:cTn fill="hold" id="51" nodeType="afterGroup">
                            <p:stCondLst>
                              <p:cond delay="3500"/>
                            </p:stCondLst>
                            <p:childTnLst>
                              <p:par>
                                <p:cTn fill="hold" grpId="0" id="52" nodeType="afterEffect" presetClass="entr" presetID="53" presetSubtype="0">
                                  <p:stCondLst>
                                    <p:cond delay="0"/>
                                  </p:stCondLst>
                                  <p:childTnLst>
                                    <p:set>
                                      <p:cBhvr>
                                        <p:cTn dur="1" fill="hold" id="53">
                                          <p:stCondLst>
                                            <p:cond delay="0"/>
                                          </p:stCondLst>
                                        </p:cTn>
                                        <p:tgtEl>
                                          <p:spTgt spid="55"/>
                                        </p:tgtEl>
                                        <p:attrNameLst>
                                          <p:attrName>style.visibility</p:attrName>
                                        </p:attrNameLst>
                                      </p:cBhvr>
                                      <p:to>
                                        <p:strVal val="visible"/>
                                      </p:to>
                                    </p:set>
                                    <p:anim calcmode="lin" valueType="num">
                                      <p:cBhvr>
                                        <p:cTn dur="500" fill="hold" id="54"/>
                                        <p:tgtEl>
                                          <p:spTgt spid="55"/>
                                        </p:tgtEl>
                                        <p:attrNameLst>
                                          <p:attrName>ppt_w</p:attrName>
                                        </p:attrNameLst>
                                      </p:cBhvr>
                                      <p:tavLst>
                                        <p:tav tm="0">
                                          <p:val>
                                            <p:fltVal val="0"/>
                                          </p:val>
                                        </p:tav>
                                        <p:tav tm="100000">
                                          <p:val>
                                            <p:strVal val="#ppt_w"/>
                                          </p:val>
                                        </p:tav>
                                      </p:tavLst>
                                    </p:anim>
                                    <p:anim calcmode="lin" valueType="num">
                                      <p:cBhvr>
                                        <p:cTn dur="500" fill="hold" id="55"/>
                                        <p:tgtEl>
                                          <p:spTgt spid="55"/>
                                        </p:tgtEl>
                                        <p:attrNameLst>
                                          <p:attrName>ppt_h</p:attrName>
                                        </p:attrNameLst>
                                      </p:cBhvr>
                                      <p:tavLst>
                                        <p:tav tm="0">
                                          <p:val>
                                            <p:fltVal val="0"/>
                                          </p:val>
                                        </p:tav>
                                        <p:tav tm="100000">
                                          <p:val>
                                            <p:strVal val="#ppt_h"/>
                                          </p:val>
                                        </p:tav>
                                      </p:tavLst>
                                    </p:anim>
                                    <p:animEffect filter="fade" transition="in">
                                      <p:cBhvr>
                                        <p:cTn dur="500" id="56"/>
                                        <p:tgtEl>
                                          <p:spTgt spid="55"/>
                                        </p:tgtEl>
                                      </p:cBhvr>
                                    </p:animEffect>
                                  </p:childTnLst>
                                </p:cTn>
                              </p:par>
                            </p:childTnLst>
                          </p:cTn>
                        </p:par>
                        <p:par>
                          <p:cTn fill="hold" id="57" nodeType="afterGroup">
                            <p:stCondLst>
                              <p:cond delay="4000"/>
                            </p:stCondLst>
                            <p:childTnLst>
                              <p:par>
                                <p:cTn fill="hold" grpId="0" id="58" nodeType="afterEffect" presetClass="entr" presetID="22" presetSubtype="8">
                                  <p:stCondLst>
                                    <p:cond delay="0"/>
                                  </p:stCondLst>
                                  <p:childTnLst>
                                    <p:set>
                                      <p:cBhvr>
                                        <p:cTn dur="1" fill="hold" id="59">
                                          <p:stCondLst>
                                            <p:cond delay="0"/>
                                          </p:stCondLst>
                                        </p:cTn>
                                        <p:tgtEl>
                                          <p:spTgt spid="59"/>
                                        </p:tgtEl>
                                        <p:attrNameLst>
                                          <p:attrName>style.visibility</p:attrName>
                                        </p:attrNameLst>
                                      </p:cBhvr>
                                      <p:to>
                                        <p:strVal val="visible"/>
                                      </p:to>
                                    </p:set>
                                    <p:animEffect filter="wipe(left)" transition="in">
                                      <p:cBhvr>
                                        <p:cTn dur="500" id="60"/>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18"/>
      <p:bldP grpId="0" spid="52"/>
      <p:bldP grpId="0" spid="53"/>
      <p:bldP grpId="0" spid="54"/>
      <p:bldP grpId="0" spid="55"/>
      <p:bldP grpId="0" spid="56"/>
      <p:bldP grpId="0" spid="57"/>
      <p:bldP grpId="0" spid="58"/>
      <p:bldP grpId="0" spid="5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flipH="1">
            <a:off x="609600" y="1298575"/>
            <a:ext cx="10972800" cy="3457120"/>
          </a:xfrm>
          <a:prstGeom prst="rect">
            <a:avLst/>
          </a:prstGeom>
          <a:blipFill dpi="0" rotWithShape="1">
            <a:blip r:embed="rId3">
              <a:extLst>
                <a:ext uri="{28A0092B-C50C-407E-A947-70E740481C1C}">
                  <a14:useLocalDpi val="0"/>
                </a:ext>
              </a:extLst>
            </a:blip>
            <a:stretch>
              <a:fillRect b="-6702" t="-6702"/>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22" name="矩形 21"/>
          <p:cNvSpPr/>
          <p:nvPr/>
        </p:nvSpPr>
        <p:spPr>
          <a:xfrm>
            <a:off x="2533700" y="3857806"/>
            <a:ext cx="7303714" cy="226971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sp>
        <p:nvSpPr>
          <p:cNvPr id="10" name="TextBox 26"/>
          <p:cNvSpPr txBox="1"/>
          <p:nvPr/>
        </p:nvSpPr>
        <p:spPr>
          <a:xfrm>
            <a:off x="4972992" y="4512614"/>
            <a:ext cx="3816424" cy="10515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地址：北京市某某区某某路88栋88号</a:t>
            </a:r>
          </a:p>
          <a:p>
            <a:pP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电话：8888-18181888     1680-88888888</a:t>
            </a:r>
          </a:p>
          <a:p>
            <a:pP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邮箱：qiyejieshao@163.com</a:t>
            </a:r>
          </a:p>
        </p:txBody>
      </p:sp>
      <p:grpSp>
        <p:nvGrpSpPr>
          <p:cNvPr id="15" name="组合 14"/>
          <p:cNvGrpSpPr/>
          <p:nvPr/>
        </p:nvGrpSpPr>
        <p:grpSpPr>
          <a:xfrm>
            <a:off x="3892873" y="4552624"/>
            <a:ext cx="981809" cy="981809"/>
            <a:chOff x="7031310" y="4754844"/>
            <a:chExt cx="981809" cy="981809"/>
          </a:xfrm>
        </p:grpSpPr>
        <p:pic>
          <p:nvPicPr>
            <p:cNvPr id="13" name="图片 12"/>
            <p:cNvPicPr>
              <a:picLocks noChangeAspect="1"/>
            </p:cNvPicPr>
            <p:nvPr/>
          </p:nvPicPr>
          <p:blipFill>
            <a:blip r:embed="rId4">
              <a:extLst>
                <a:ext uri="{28A0092B-C50C-407E-A947-70E740481C1C}">
                  <a14:useLocalDpi val="0"/>
                </a:ext>
              </a:extLst>
            </a:blip>
            <a:stretch>
              <a:fillRect/>
            </a:stretch>
          </p:blipFill>
          <p:spPr>
            <a:xfrm>
              <a:off x="7031310" y="4754844"/>
              <a:ext cx="981809" cy="981809"/>
            </a:xfrm>
            <a:prstGeom prst="rect">
              <a:avLst/>
            </a:prstGeom>
          </p:spPr>
        </p:pic>
        <p:sp>
          <p:nvSpPr>
            <p:cNvPr id="14" name="TextBox 26"/>
            <p:cNvSpPr txBox="1"/>
            <p:nvPr/>
          </p:nvSpPr>
          <p:spPr>
            <a:xfrm>
              <a:off x="7077014" y="5157772"/>
              <a:ext cx="890399" cy="198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z="700">
                  <a:solidFill>
                    <a:schemeClr val="bg1"/>
                  </a:solidFill>
                  <a:latin charset="-122" panose="020b0503020204020204" pitchFamily="34" typeface="微软雅黑"/>
                  <a:ea charset="-122" panose="020b0503020204020204" pitchFamily="34" typeface="微软雅黑"/>
                </a:rPr>
                <a:t>LOGO</a:t>
              </a:r>
            </a:p>
          </p:txBody>
        </p:sp>
      </p:grpSp>
      <p:grpSp>
        <p:nvGrpSpPr>
          <p:cNvPr id="30" name="组合 29"/>
          <p:cNvGrpSpPr/>
          <p:nvPr/>
        </p:nvGrpSpPr>
        <p:grpSpPr>
          <a:xfrm>
            <a:off x="6309022" y="2193143"/>
            <a:ext cx="3528392" cy="1125706"/>
            <a:chOff x="1486694" y="4823574"/>
            <a:chExt cx="3528392" cy="1125706"/>
          </a:xfrm>
        </p:grpSpPr>
        <p:sp>
          <p:nvSpPr>
            <p:cNvPr id="9" name="TextBox 26"/>
            <p:cNvSpPr txBox="1"/>
            <p:nvPr/>
          </p:nvSpPr>
          <p:spPr>
            <a:xfrm>
              <a:off x="1846735" y="5046276"/>
              <a:ext cx="2808312"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pc="300" sz="4800">
                  <a:solidFill>
                    <a:srgbClr val="333E51"/>
                  </a:solidFill>
                  <a:latin charset="-122" panose="02000000000000000000" pitchFamily="2" typeface="方正兰亭黑_GBK"/>
                  <a:ea charset="-122" panose="02000000000000000000" pitchFamily="2" typeface="方正兰亭黑_GBK"/>
                </a:rPr>
                <a:t>联系我们</a:t>
              </a:r>
            </a:p>
          </p:txBody>
        </p:sp>
        <p:cxnSp>
          <p:nvCxnSpPr>
            <p:cNvPr id="17" name="直接连接符 16"/>
            <p:cNvCxnSpPr/>
            <p:nvPr/>
          </p:nvCxnSpPr>
          <p:spPr>
            <a:xfrm>
              <a:off x="1486694" y="5949280"/>
              <a:ext cx="3528392"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486694" y="4949339"/>
              <a:ext cx="0" cy="999941"/>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5015086" y="4949339"/>
              <a:ext cx="0" cy="999941"/>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486694" y="4949339"/>
              <a:ext cx="2016224"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27054" y="4949339"/>
              <a:ext cx="288032" cy="0"/>
            </a:xfrm>
            <a:prstGeom prst="line">
              <a:avLst/>
            </a:prstGeom>
            <a:ln w="28575">
              <a:solidFill>
                <a:srgbClr val="333E51"/>
              </a:solidFill>
            </a:ln>
          </p:spPr>
          <p:style>
            <a:lnRef idx="1">
              <a:schemeClr val="accent1"/>
            </a:lnRef>
            <a:fillRef idx="0">
              <a:schemeClr val="accent1"/>
            </a:fillRef>
            <a:effectRef idx="0">
              <a:schemeClr val="accent1"/>
            </a:effectRef>
            <a:fontRef idx="minor">
              <a:schemeClr val="tx1"/>
            </a:fontRef>
          </p:style>
        </p:cxnSp>
        <p:sp>
          <p:nvSpPr>
            <p:cNvPr id="26" name="TextBox 26"/>
            <p:cNvSpPr txBox="1"/>
            <p:nvPr/>
          </p:nvSpPr>
          <p:spPr>
            <a:xfrm>
              <a:off x="3476375" y="4823573"/>
              <a:ext cx="1348991" cy="2514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50">
                  <a:solidFill>
                    <a:srgbClr val="333E51"/>
                  </a:solidFill>
                  <a:latin charset="-122" panose="020b0503020204020204" pitchFamily="34" typeface="微软雅黑"/>
                  <a:ea charset="-122" panose="020b0503020204020204" pitchFamily="34" typeface="微软雅黑"/>
                </a:rPr>
                <a:t>同建和谐 实现共赢</a:t>
              </a:r>
            </a:p>
          </p:txBody>
        </p:sp>
      </p:grpSp>
    </p:spTree>
    <p:extLst>
      <p:ext uri="{BB962C8B-B14F-4D97-AF65-F5344CB8AC3E}">
        <p14:creationId val="41400561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750" fill="hold" id="7"/>
                                        <p:tgtEl>
                                          <p:spTgt spid="20"/>
                                        </p:tgtEl>
                                        <p:attrNameLst>
                                          <p:attrName>ppt_x</p:attrName>
                                        </p:attrNameLst>
                                      </p:cBhvr>
                                      <p:tavLst>
                                        <p:tav tm="0">
                                          <p:val>
                                            <p:strVal val="#ppt_x"/>
                                          </p:val>
                                        </p:tav>
                                        <p:tav tm="100000">
                                          <p:val>
                                            <p:strVal val="#ppt_x"/>
                                          </p:val>
                                        </p:tav>
                                      </p:tavLst>
                                    </p:anim>
                                    <p:anim calcmode="lin" valueType="num">
                                      <p:cBhvr additive="base">
                                        <p:cTn dur="75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0-#ppt_w/2"/>
                                          </p:val>
                                        </p:tav>
                                        <p:tav tm="100000">
                                          <p:val>
                                            <p:strVal val="#ppt_x"/>
                                          </p:val>
                                        </p:tav>
                                      </p:tavLst>
                                    </p:anim>
                                    <p:anim calcmode="lin" valueType="num">
                                      <p:cBhvr additive="base">
                                        <p:cTn dur="75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id="14" nodeType="afterEffect" presetClass="entr" presetID="2" presetSubtype="4">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ppt_x"/>
                                          </p:val>
                                        </p:tav>
                                        <p:tav tm="100000">
                                          <p:val>
                                            <p:strVal val="#ppt_x"/>
                                          </p:val>
                                        </p:tav>
                                      </p:tavLst>
                                    </p:anim>
                                    <p:anim calcmode="lin" valueType="num">
                                      <p:cBhvr additive="base">
                                        <p:cTn dur="500" fill="hold" id="17"/>
                                        <p:tgtEl>
                                          <p:spTgt spid="30"/>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2">
                                  <p:stCondLst>
                                    <p:cond delay="25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1+#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animEffect filter="fade" transition="in">
                                      <p:cBhvr>
                                        <p:cTn dur="5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1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5436418" y="4371037"/>
            <a:ext cx="4888682" cy="525645"/>
          </a:xfrm>
          <a:prstGeom prst="rect">
            <a:avLst/>
          </a:prstGeom>
          <a:solidFill>
            <a:srgbClr val="2077B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33" name="文本框 32"/>
          <p:cNvSpPr txBox="1"/>
          <p:nvPr/>
        </p:nvSpPr>
        <p:spPr>
          <a:xfrm>
            <a:off x="5275911" y="780538"/>
            <a:ext cx="1802130" cy="701040"/>
          </a:xfrm>
          <a:prstGeom prst="rect">
            <a:avLst/>
          </a:prstGeom>
          <a:noFill/>
          <a:effectLst/>
        </p:spPr>
        <p:txBody>
          <a:bodyPr rtlCol="0" wrap="none">
            <a:spAutoFit/>
          </a:bodyPr>
          <a:lstStyle/>
          <a:p>
            <a:pPr algn="ctr"/>
            <a:r>
              <a:rPr altLang="zh-CN" lang="en-US" smtClean="0" spc="300" sz="4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LOGO</a:t>
            </a:r>
          </a:p>
        </p:txBody>
      </p:sp>
      <p:grpSp>
        <p:nvGrpSpPr>
          <p:cNvPr id="3" name="组合 2"/>
          <p:cNvGrpSpPr/>
          <p:nvPr/>
        </p:nvGrpSpPr>
        <p:grpSpPr>
          <a:xfrm>
            <a:off x="3524364" y="5463295"/>
            <a:ext cx="5184576" cy="1064505"/>
            <a:chOff x="3524364" y="5463295"/>
            <a:chExt cx="5184576" cy="1064505"/>
          </a:xfrm>
        </p:grpSpPr>
        <p:sp>
          <p:nvSpPr>
            <p:cNvPr id="38" name="文本框 3"/>
            <p:cNvSpPr txBox="1"/>
            <p:nvPr/>
          </p:nvSpPr>
          <p:spPr>
            <a:xfrm>
              <a:off x="3524364" y="5710163"/>
              <a:ext cx="5184576" cy="335280"/>
            </a:xfrm>
            <a:prstGeom prst="rect">
              <a:avLst/>
            </a:prstGeom>
            <a:noFill/>
            <a:effectLst/>
          </p:spPr>
          <p:txBody>
            <a:bodyPr rtlCol="0" wrap="square">
              <a:spAutoFit/>
            </a:bodyPr>
            <a:lstStyle/>
            <a:p>
              <a:pPr algn="ctr"/>
              <a:r>
                <a:rPr altLang="en-US" b="1" kern="2200" lang="zh-CN" smtClean="0" spc="300" sz="1600">
                  <a:gradFill flip="none" rotWithShape="1">
                    <a:gsLst>
                      <a:gs pos="0">
                        <a:srgbClr val="0060A8"/>
                      </a:gs>
                      <a:gs pos="100000">
                        <a:srgbClr val="00B0F0"/>
                      </a:gs>
                      <a:gs pos="53000">
                        <a:srgbClr val="0070C0">
                          <a:shade val="100000"/>
                          <a:satMod val="115000"/>
                        </a:srgbClr>
                      </a:gs>
                    </a:gsLst>
                    <a:lin ang="18000000" scaled="0"/>
                  </a:gra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诚信铸就品质 创新引领未来</a:t>
              </a:r>
            </a:p>
          </p:txBody>
        </p:sp>
        <p:grpSp>
          <p:nvGrpSpPr>
            <p:cNvPr id="2" name="组合 1"/>
            <p:cNvGrpSpPr/>
            <p:nvPr/>
          </p:nvGrpSpPr>
          <p:grpSpPr>
            <a:xfrm>
              <a:off x="3992416" y="5463295"/>
              <a:ext cx="4248472" cy="1064505"/>
              <a:chOff x="3992416" y="5463295"/>
              <a:chExt cx="4248472" cy="1064505"/>
            </a:xfrm>
          </p:grpSpPr>
          <p:sp>
            <p:nvSpPr>
              <p:cNvPr id="39" name="矩形 38"/>
              <p:cNvSpPr/>
              <p:nvPr/>
            </p:nvSpPr>
            <p:spPr>
              <a:xfrm>
                <a:off x="3992416" y="5995874"/>
                <a:ext cx="4248472" cy="396240"/>
              </a:xfrm>
              <a:prstGeom prst="rect">
                <a:avLst/>
              </a:prstGeom>
            </p:spPr>
            <p:txBody>
              <a:bodyPr wrap="square">
                <a:spAutoFit/>
              </a:bodyPr>
              <a:lstStyle/>
              <a:p>
                <a:pPr algn="ctr"/>
                <a:r>
                  <a:rPr altLang="zh-CN" lang="en-US" sz="1000">
                    <a:solidFill>
                      <a:schemeClr val="bg1">
                        <a:lumMod val="75000"/>
                      </a:schemeClr>
                    </a:solidFill>
                    <a:latin charset="-122" panose="020b0503020204020204" pitchFamily="34" typeface="微软雅黑"/>
                    <a:ea charset="-122" panose="020b0503020204020204" pitchFamily="34" typeface="微软雅黑"/>
                  </a:rPr>
                  <a:t>Introduction of high level air quality companies</a:t>
                </a:r>
              </a:p>
              <a:p>
                <a:pPr algn="ctr"/>
                <a:r>
                  <a:rPr altLang="zh-CN" lang="en-US" sz="1000">
                    <a:solidFill>
                      <a:schemeClr val="bg1">
                        <a:lumMod val="75000"/>
                      </a:schemeClr>
                    </a:solidFill>
                    <a:latin charset="-122" panose="020b0503020204020204" pitchFamily="34" typeface="微软雅黑"/>
                    <a:ea charset="-122" panose="020b0503020204020204" pitchFamily="34" typeface="微软雅黑"/>
                  </a:rPr>
                  <a:t>Company introduction</a:t>
                </a:r>
              </a:p>
            </p:txBody>
          </p:sp>
          <p:sp>
            <p:nvSpPr>
              <p:cNvPr id="46" name="文本框 3"/>
              <p:cNvSpPr txBox="1"/>
              <p:nvPr/>
            </p:nvSpPr>
            <p:spPr>
              <a:xfrm>
                <a:off x="4586146" y="5463294"/>
                <a:ext cx="3061012" cy="259080"/>
              </a:xfrm>
              <a:prstGeom prst="rect">
                <a:avLst/>
              </a:prstGeom>
              <a:noFill/>
              <a:effectLst/>
            </p:spPr>
            <p:txBody>
              <a:bodyPr rtlCol="0" wrap="square">
                <a:spAutoFit/>
              </a:bodyPr>
              <a:lstStyle/>
              <a:p>
                <a:pPr algn="ctr"/>
                <a:r>
                  <a:rPr altLang="en-US" kern="2200" lang="zh-CN" smtClean="0" sz="1100">
                    <a:solidFill>
                      <a:schemeClr val="bg1">
                        <a:lumMod val="75000"/>
                      </a:schemeClr>
                    </a:solidFill>
                    <a:latin charset="-122" panose="020b0503020204020204" pitchFamily="34" typeface="微软雅黑"/>
                    <a:ea charset="-122" panose="020b0503020204020204" pitchFamily="34" typeface="微软雅黑"/>
                  </a:rPr>
                  <a:t>专注   责任   创新   严谨   追求</a:t>
                </a:r>
              </a:p>
            </p:txBody>
          </p:sp>
          <p:cxnSp>
            <p:nvCxnSpPr>
              <p:cNvPr id="48" name="直接连接符 47"/>
              <p:cNvCxnSpPr/>
              <p:nvPr/>
            </p:nvCxnSpPr>
            <p:spPr>
              <a:xfrm>
                <a:off x="5967427" y="6527800"/>
                <a:ext cx="298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4172341" y="3272761"/>
            <a:ext cx="1081327" cy="1081327"/>
          </a:xfrm>
          <a:prstGeom prst="rect">
            <a:avLst/>
          </a:prstGeom>
          <a:no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矩形 27"/>
          <p:cNvSpPr/>
          <p:nvPr/>
        </p:nvSpPr>
        <p:spPr>
          <a:xfrm>
            <a:off x="2016280" y="1607926"/>
            <a:ext cx="2669749" cy="2170844"/>
          </a:xfrm>
          <a:prstGeom prst="rect">
            <a:avLst/>
          </a:prstGeom>
          <a:blipFill dpi="0" rotWithShape="1">
            <a:blip r:embed="rId3">
              <a:extLst>
                <a:ext uri="{28A0092B-C50C-407E-A947-70E740481C1C}">
                  <a14:useLocalDpi val="0"/>
                </a:ext>
              </a:extLst>
            </a:blip>
            <a:stretch>
              <a:fillRect l="-11147" r="-111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矩形 29"/>
          <p:cNvSpPr/>
          <p:nvPr/>
        </p:nvSpPr>
        <p:spPr>
          <a:xfrm>
            <a:off x="5090049" y="2426026"/>
            <a:ext cx="4885617" cy="2189674"/>
          </a:xfrm>
          <a:prstGeom prst="rect">
            <a:avLst/>
          </a:prstGeom>
          <a:solidFill>
            <a:srgbClr val="4B5E75">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文本框 24"/>
          <p:cNvSpPr txBox="1"/>
          <p:nvPr/>
        </p:nvSpPr>
        <p:spPr>
          <a:xfrm>
            <a:off x="5514473" y="3136007"/>
            <a:ext cx="4069080" cy="822960"/>
          </a:xfrm>
          <a:prstGeom prst="rect">
            <a:avLst/>
          </a:prstGeom>
          <a:noFill/>
          <a:effectLst/>
        </p:spPr>
        <p:txBody>
          <a:bodyPr rtlCol="0" wrap="none">
            <a:spAutoFit/>
          </a:bodyPr>
          <a:lstStyle/>
          <a:p>
            <a:r>
              <a:rPr altLang="en-US" b="1" lang="zh-CN" smtClean="0" spc="300" sz="4800">
                <a:solidFill>
                  <a:schemeClr val="bg1"/>
                </a:solidFill>
                <a:latin charset="-122" panose="020b0503020204020204" pitchFamily="34" typeface="微软雅黑"/>
                <a:ea charset="-122" panose="020b0503020204020204" pitchFamily="34" typeface="微软雅黑"/>
              </a:rPr>
              <a:t>感谢您的聆听</a:t>
            </a:r>
          </a:p>
        </p:txBody>
      </p:sp>
      <p:sp>
        <p:nvSpPr>
          <p:cNvPr id="32" name="文本框 31"/>
          <p:cNvSpPr txBox="1"/>
          <p:nvPr/>
        </p:nvSpPr>
        <p:spPr>
          <a:xfrm>
            <a:off x="5539873" y="2815622"/>
            <a:ext cx="3493049" cy="396240"/>
          </a:xfrm>
          <a:prstGeom prst="rect">
            <a:avLst/>
          </a:prstGeom>
          <a:noFill/>
          <a:effectLst/>
        </p:spPr>
        <p:txBody>
          <a:bodyPr rtlCol="0" wrap="square">
            <a:spAutoFit/>
          </a:bodyPr>
          <a:lstStyle/>
          <a:p>
            <a:r>
              <a:rPr altLang="zh-CN" lang="en-US" smtClean="0" sz="2000">
                <a:solidFill>
                  <a:schemeClr val="bg1"/>
                </a:solidFill>
                <a:latin charset="-122" panose="020b0503020204020204" pitchFamily="34" typeface="微软雅黑"/>
                <a:ea charset="-122" panose="020b0503020204020204" pitchFamily="34" typeface="微软雅黑"/>
              </a:rPr>
              <a:t>COMPANY PROFILE</a:t>
            </a:r>
          </a:p>
        </p:txBody>
      </p:sp>
      <p:sp>
        <p:nvSpPr>
          <p:cNvPr id="37" name="文本框 3"/>
          <p:cNvSpPr txBox="1"/>
          <p:nvPr/>
        </p:nvSpPr>
        <p:spPr>
          <a:xfrm>
            <a:off x="5539873" y="4002964"/>
            <a:ext cx="3744171" cy="304800"/>
          </a:xfrm>
          <a:prstGeom prst="rect">
            <a:avLst/>
          </a:prstGeom>
          <a:noFill/>
          <a:effectLst/>
        </p:spPr>
        <p:txBody>
          <a:bodyPr rtlCol="0" wrap="square">
            <a:spAutoFit/>
          </a:bodyPr>
          <a:lstStyle/>
          <a:p>
            <a:r>
              <a:rPr altLang="en-US" kern="2200" lang="zh-CN" smtClean="0" sz="1400">
                <a:solidFill>
                  <a:schemeClr val="bg1"/>
                </a:solidFill>
                <a:latin charset="-122" panose="020b0503020204020204" pitchFamily="34" typeface="微软雅黑"/>
                <a:ea charset="-122" panose="020b0503020204020204" pitchFamily="34" typeface="微软雅黑"/>
              </a:rPr>
              <a:t>企业介绍 | 公司简介 | 项目推广 | 产品介绍</a:t>
            </a:r>
          </a:p>
        </p:txBody>
      </p:sp>
    </p:spTree>
    <p:extLst>
      <p:ext uri="{BB962C8B-B14F-4D97-AF65-F5344CB8AC3E}">
        <p14:creationId val="41703036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750" fill="hold" id="7"/>
                                        <p:tgtEl>
                                          <p:spTgt spid="28"/>
                                        </p:tgtEl>
                                        <p:attrNameLst>
                                          <p:attrName>ppt_x</p:attrName>
                                        </p:attrNameLst>
                                      </p:cBhvr>
                                      <p:tavLst>
                                        <p:tav tm="0">
                                          <p:val>
                                            <p:strVal val="0-#ppt_w/2"/>
                                          </p:val>
                                        </p:tav>
                                        <p:tav tm="100000">
                                          <p:val>
                                            <p:strVal val="#ppt_x"/>
                                          </p:val>
                                        </p:tav>
                                      </p:tavLst>
                                    </p:anim>
                                    <p:anim calcmode="lin" valueType="num">
                                      <p:cBhvr additive="base">
                                        <p:cTn dur="75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750" fill="hold" id="11"/>
                                        <p:tgtEl>
                                          <p:spTgt spid="30"/>
                                        </p:tgtEl>
                                        <p:attrNameLst>
                                          <p:attrName>ppt_x</p:attrName>
                                        </p:attrNameLst>
                                      </p:cBhvr>
                                      <p:tavLst>
                                        <p:tav tm="0">
                                          <p:val>
                                            <p:strVal val="#ppt_x"/>
                                          </p:val>
                                        </p:tav>
                                        <p:tav tm="100000">
                                          <p:val>
                                            <p:strVal val="#ppt_x"/>
                                          </p:val>
                                        </p:tav>
                                      </p:tavLst>
                                    </p:anim>
                                    <p:anim calcmode="lin" valueType="num">
                                      <p:cBhvr additive="base">
                                        <p:cTn dur="750" fill="hold" id="12"/>
                                        <p:tgtEl>
                                          <p:spTgt spid="3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1+#ppt_w/2"/>
                                          </p:val>
                                        </p:tav>
                                        <p:tav tm="100000">
                                          <p:val>
                                            <p:strVal val="#ppt_x"/>
                                          </p:val>
                                        </p:tav>
                                      </p:tavLst>
                                    </p:anim>
                                    <p:anim calcmode="lin" valueType="num">
                                      <p:cBhvr additive="base">
                                        <p:cTn dur="75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1" presetSubtype="1">
                                  <p:stCondLst>
                                    <p:cond delay="250"/>
                                  </p:stCondLst>
                                  <p:childTnLst>
                                    <p:set>
                                      <p:cBhvr>
                                        <p:cTn dur="1" fill="hold" id="18">
                                          <p:stCondLst>
                                            <p:cond delay="0"/>
                                          </p:stCondLst>
                                        </p:cTn>
                                        <p:tgtEl>
                                          <p:spTgt spid="50"/>
                                        </p:tgtEl>
                                        <p:attrNameLst>
                                          <p:attrName>style.visibility</p:attrName>
                                        </p:attrNameLst>
                                      </p:cBhvr>
                                      <p:to>
                                        <p:strVal val="visible"/>
                                      </p:to>
                                    </p:set>
                                    <p:animEffect filter="wheel(1)" transition="in">
                                      <p:cBhvr>
                                        <p:cTn dur="750" id="19"/>
                                        <p:tgtEl>
                                          <p:spTgt spid="50"/>
                                        </p:tgtEl>
                                      </p:cBhvr>
                                    </p:animEffect>
                                  </p:childTnLst>
                                </p:cTn>
                              </p:par>
                              <p:par>
                                <p:cTn fill="hold" grpId="0" id="20" nodeType="withEffect" presetClass="entr" presetID="42" presetSubtype="0">
                                  <p:stCondLst>
                                    <p:cond delay="25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par>
                                <p:cTn fill="hold" grpId="0" id="25" nodeType="withEffect" presetClass="entr" presetID="41" presetSubtype="0">
                                  <p:stCondLst>
                                    <p:cond delay="750"/>
                                  </p:stCondLst>
                                  <p:iterate type="lt">
                                    <p:tmPct val="10000"/>
                                  </p:iterate>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2"/>
                                        </p:tgtEl>
                                        <p:attrNameLst>
                                          <p:attrName>ppt_y</p:attrName>
                                        </p:attrNameLst>
                                      </p:cBhvr>
                                      <p:tavLst>
                                        <p:tav tm="0">
                                          <p:val>
                                            <p:strVal val="#ppt_y"/>
                                          </p:val>
                                        </p:tav>
                                        <p:tav tm="100000">
                                          <p:val>
                                            <p:strVal val="#ppt_y"/>
                                          </p:val>
                                        </p:tav>
                                      </p:tavLst>
                                    </p:anim>
                                    <p:anim calcmode="lin" valueType="num">
                                      <p:cBhvr>
                                        <p:cTn dur="500" fill="hold" id="29"/>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2"/>
                                        </p:tgtEl>
                                      </p:cBhvr>
                                    </p:animEffect>
                                  </p:childTnLst>
                                </p:cTn>
                              </p:par>
                              <p:par>
                                <p:cTn fill="hold" grpId="0" id="32" nodeType="withEffect" presetClass="entr" presetID="41" presetSubtype="0">
                                  <p:stCondLst>
                                    <p:cond delay="1000"/>
                                  </p:stCondLst>
                                  <p:iterate type="lt">
                                    <p:tmPct val="10000"/>
                                  </p:iterate>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25"/>
                                        </p:tgtEl>
                                        <p:attrNameLst>
                                          <p:attrName>ppt_y</p:attrName>
                                        </p:attrNameLst>
                                      </p:cBhvr>
                                      <p:tavLst>
                                        <p:tav tm="0">
                                          <p:val>
                                            <p:strVal val="#ppt_y"/>
                                          </p:val>
                                        </p:tav>
                                        <p:tav tm="100000">
                                          <p:val>
                                            <p:strVal val="#ppt_y"/>
                                          </p:val>
                                        </p:tav>
                                      </p:tavLst>
                                    </p:anim>
                                    <p:anim calcmode="lin" valueType="num">
                                      <p:cBhvr>
                                        <p:cTn dur="500" fill="hold" id="36"/>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25"/>
                                        </p:tgtEl>
                                      </p:cBhvr>
                                    </p:animEffect>
                                  </p:childTnLst>
                                </p:cTn>
                              </p:par>
                              <p:par>
                                <p:cTn fill="hold" grpId="0" id="39" nodeType="withEffect" presetClass="entr" presetID="42" presetSubtype="0">
                                  <p:stCondLst>
                                    <p:cond delay="1250"/>
                                  </p:stCondLst>
                                  <p:childTnLst>
                                    <p:set>
                                      <p:cBhvr>
                                        <p:cTn dur="1" fill="hold" id="40">
                                          <p:stCondLst>
                                            <p:cond delay="0"/>
                                          </p:stCondLst>
                                        </p:cTn>
                                        <p:tgtEl>
                                          <p:spTgt spid="37"/>
                                        </p:tgtEl>
                                        <p:attrNameLst>
                                          <p:attrName>style.visibility</p:attrName>
                                        </p:attrNameLst>
                                      </p:cBhvr>
                                      <p:to>
                                        <p:strVal val="visible"/>
                                      </p:to>
                                    </p:set>
                                    <p:animEffect filter="fade" transition="in">
                                      <p:cBhvr>
                                        <p:cTn dur="1000" id="41"/>
                                        <p:tgtEl>
                                          <p:spTgt spid="37"/>
                                        </p:tgtEl>
                                      </p:cBhvr>
                                    </p:animEffect>
                                    <p:anim calcmode="lin" valueType="num">
                                      <p:cBhvr>
                                        <p:cTn dur="1000" fill="hold" id="42"/>
                                        <p:tgtEl>
                                          <p:spTgt spid="37"/>
                                        </p:tgtEl>
                                        <p:attrNameLst>
                                          <p:attrName>ppt_x</p:attrName>
                                        </p:attrNameLst>
                                      </p:cBhvr>
                                      <p:tavLst>
                                        <p:tav tm="0">
                                          <p:val>
                                            <p:strVal val="#ppt_x"/>
                                          </p:val>
                                        </p:tav>
                                        <p:tav tm="100000">
                                          <p:val>
                                            <p:strVal val="#ppt_x"/>
                                          </p:val>
                                        </p:tav>
                                      </p:tavLst>
                                    </p:anim>
                                    <p:anim calcmode="lin" valueType="num">
                                      <p:cBhvr>
                                        <p:cTn dur="1000" fill="hold" id="43"/>
                                        <p:tgtEl>
                                          <p:spTgt spid="3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250"/>
                            </p:stCondLst>
                            <p:childTnLst>
                              <p:par>
                                <p:cTn fill="hold" id="45" nodeType="afterEffect" presetClass="entr" presetID="42" presetSubtype="0">
                                  <p:stCondLst>
                                    <p:cond delay="0"/>
                                  </p:stCondLst>
                                  <p:childTnLst>
                                    <p:set>
                                      <p:cBhvr>
                                        <p:cTn dur="1" fill="hold" id="46">
                                          <p:stCondLst>
                                            <p:cond delay="0"/>
                                          </p:stCondLst>
                                        </p:cTn>
                                        <p:tgtEl>
                                          <p:spTgt spid="3"/>
                                        </p:tgtEl>
                                        <p:attrNameLst>
                                          <p:attrName>style.visibility</p:attrName>
                                        </p:attrNameLst>
                                      </p:cBhvr>
                                      <p:to>
                                        <p:strVal val="visible"/>
                                      </p:to>
                                    </p:set>
                                    <p:animEffect filter="fade" transition="in">
                                      <p:cBhvr>
                                        <p:cTn dur="1000" id="47"/>
                                        <p:tgtEl>
                                          <p:spTgt spid="3"/>
                                        </p:tgtEl>
                                      </p:cBhvr>
                                    </p:animEffect>
                                    <p:anim calcmode="lin" valueType="num">
                                      <p:cBhvr>
                                        <p:cTn dur="1000" fill="hold" id="48"/>
                                        <p:tgtEl>
                                          <p:spTgt spid="3"/>
                                        </p:tgtEl>
                                        <p:attrNameLst>
                                          <p:attrName>ppt_x</p:attrName>
                                        </p:attrNameLst>
                                      </p:cBhvr>
                                      <p:tavLst>
                                        <p:tav tm="0">
                                          <p:val>
                                            <p:strVal val="#ppt_x"/>
                                          </p:val>
                                        </p:tav>
                                        <p:tav tm="100000">
                                          <p:val>
                                            <p:strVal val="#ppt_x"/>
                                          </p:val>
                                        </p:tav>
                                      </p:tavLst>
                                    </p:anim>
                                    <p:anim calcmode="lin" valueType="num">
                                      <p:cBhvr>
                                        <p:cTn dur="1000" fill="hold" id="4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3"/>
      <p:bldP grpId="0" spid="50"/>
      <p:bldP grpId="0" spid="28"/>
      <p:bldP grpId="0" spid="30"/>
      <p:bldP grpId="0" spid="25"/>
      <p:bldP grpId="0" spid="32"/>
      <p:bldP grpId="0" spid="3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326169" y="2396430"/>
            <a:ext cx="8871930" cy="2752042"/>
          </a:xfrm>
          <a:prstGeom prst="rect">
            <a:avLst/>
          </a:prstGeom>
          <a:solidFill>
            <a:srgbClr val="2077B9">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cxnSp>
        <p:nvCxnSpPr>
          <p:cNvPr id="7" name="直接连接符 6"/>
          <p:cNvCxnSpPr/>
          <p:nvPr/>
        </p:nvCxnSpPr>
        <p:spPr>
          <a:xfrm>
            <a:off x="1504950" y="6191250"/>
            <a:ext cx="552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2457808" y="2396430"/>
            <a:ext cx="8122271" cy="2468576"/>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3" name="组合 2"/>
          <p:cNvGrpSpPr/>
          <p:nvPr/>
        </p:nvGrpSpPr>
        <p:grpSpPr>
          <a:xfrm>
            <a:off x="1783981" y="1655215"/>
            <a:ext cx="2692108" cy="2247515"/>
            <a:chOff x="1542681" y="1655215"/>
            <a:chExt cx="2692108" cy="2247515"/>
          </a:xfrm>
        </p:grpSpPr>
        <p:sp>
          <p:nvSpPr>
            <p:cNvPr id="19" name="矩形 18"/>
            <p:cNvSpPr/>
            <p:nvPr/>
          </p:nvSpPr>
          <p:spPr>
            <a:xfrm flipH="1">
              <a:off x="1770859" y="1655215"/>
              <a:ext cx="2235753" cy="224751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31" name="文本框 52"/>
            <p:cNvSpPr txBox="1">
              <a:spLocks noChangeArrowheads="1"/>
            </p:cNvSpPr>
            <p:nvPr/>
          </p:nvSpPr>
          <p:spPr bwMode="auto">
            <a:xfrm>
              <a:off x="1542681" y="1691887"/>
              <a:ext cx="2692108" cy="2369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algn="ctr" fontAlgn="base">
                <a:lnSpc>
                  <a:spcPct val="130000"/>
                </a:lnSpc>
                <a:spcBef>
                  <a:spcPct val="0"/>
                </a:spcBef>
                <a:spcAft>
                  <a:spcPct val="0"/>
                </a:spcAft>
              </a:pPr>
              <a:r>
                <a:rPr altLang="zh-CN" b="1" lang="en-US" smtClean="0" sz="11500">
                  <a:solidFill>
                    <a:srgbClr val="2077B9"/>
                  </a:solidFill>
                  <a:latin charset="-122" panose="02010601030101010101" pitchFamily="2" typeface="方正黑体简体"/>
                  <a:ea charset="-122" panose="02010601030101010101" pitchFamily="2" typeface="方正黑体简体"/>
                </a:rPr>
                <a:t>01</a:t>
              </a:r>
            </a:p>
          </p:txBody>
        </p:sp>
      </p:grpSp>
      <p:sp>
        <p:nvSpPr>
          <p:cNvPr id="14" name="Freeform 106"/>
          <p:cNvSpPr/>
          <p:nvPr/>
        </p:nvSpPr>
        <p:spPr bwMode="auto">
          <a:xfrm flipH="1">
            <a:off x="7283259" y="3260663"/>
            <a:ext cx="0" cy="9230"/>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15" name="Freeform 107"/>
          <p:cNvSpPr/>
          <p:nvPr/>
        </p:nvSpPr>
        <p:spPr bwMode="auto">
          <a:xfrm flipH="1">
            <a:off x="7283259" y="32652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pPr>
              <a:lnSpc>
                <a:spcPct val="130000"/>
              </a:lnSpc>
            </a:pPr>
            <a:endParaRPr altLang="en-US" lang="zh-CN" sz="2399">
              <a:solidFill>
                <a:prstClr val="black"/>
              </a:solidFill>
              <a:ea charset="-122" panose="020b0503020204020204" pitchFamily="34" typeface="微软雅黑"/>
            </a:endParaRPr>
          </a:p>
        </p:txBody>
      </p:sp>
      <p:sp>
        <p:nvSpPr>
          <p:cNvPr id="32" name="文本框 52"/>
          <p:cNvSpPr txBox="1">
            <a:spLocks noChangeArrowheads="1"/>
          </p:cNvSpPr>
          <p:nvPr/>
        </p:nvSpPr>
        <p:spPr bwMode="auto">
          <a:xfrm>
            <a:off x="4574353" y="2750320"/>
            <a:ext cx="4250441" cy="883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4" rIns="91424" tIns="45713"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itchFamily="2" typeface="宋体"/>
              </a:defRPr>
            </a:lvl9pPr>
          </a:lstStyle>
          <a:p>
            <a:pPr fontAlgn="base">
              <a:lnSpc>
                <a:spcPct val="130000"/>
              </a:lnSpc>
              <a:spcBef>
                <a:spcPct val="0"/>
              </a:spcBef>
              <a:spcAft>
                <a:spcPct val="0"/>
              </a:spcAft>
            </a:pPr>
            <a:r>
              <a:rPr altLang="en-US" b="1" lang="zh-CN" sz="4000">
                <a:solidFill>
                  <a:schemeClr val="bg1"/>
                </a:solidFill>
                <a:latin charset="-122" panose="02010601030101010101" pitchFamily="2" typeface="方正黑体简体"/>
                <a:ea charset="-122" panose="02010601030101010101" pitchFamily="2" typeface="方正黑体简体"/>
              </a:rPr>
              <a:t>公司介绍</a:t>
            </a:r>
          </a:p>
        </p:txBody>
      </p:sp>
      <p:sp>
        <p:nvSpPr>
          <p:cNvPr id="33" name="矩形 32"/>
          <p:cNvSpPr/>
          <p:nvPr/>
        </p:nvSpPr>
        <p:spPr>
          <a:xfrm>
            <a:off x="4593403" y="3592568"/>
            <a:ext cx="5376991" cy="804672"/>
          </a:xfrm>
          <a:prstGeom prst="rect">
            <a:avLst/>
          </a:prstGeom>
        </p:spPr>
        <p:txBody>
          <a:bodyPr wrap="square">
            <a:spAutoFit/>
          </a:bodyPr>
          <a:lstStyle/>
          <a:p>
            <a:pPr algn="just">
              <a:lnSpc>
                <a:spcPct val="130000"/>
              </a:lnSpc>
            </a:pPr>
            <a:r>
              <a:rPr altLang="en-US" lang="zh-CN" sz="1200">
                <a:solidFill>
                  <a:schemeClr val="bg1">
                    <a:lumMod val="85000"/>
                  </a:schemeClr>
                </a:solidFill>
                <a:latin charset="0" pitchFamily="2" typeface="Bebas"/>
                <a:ea charset="-122" panose="02010601030101010101" pitchFamily="2" typeface="方正黑体简体"/>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
        <p:nvSpPr>
          <p:cNvPr id="5" name="矩形 4"/>
          <p:cNvSpPr/>
          <p:nvPr/>
        </p:nvSpPr>
        <p:spPr>
          <a:xfrm>
            <a:off x="2012159" y="3994665"/>
            <a:ext cx="2235753" cy="510335"/>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r>
              <a:rPr altLang="zh-CN" b="1" lang="en-US" smtClean="0" sz="2800">
                <a:solidFill>
                  <a:srgbClr val="333E51"/>
                </a:solidFill>
                <a:latin charset="-122" panose="02010601030101010101" pitchFamily="2" typeface="方正黑体简体"/>
                <a:ea charset="-122" panose="02010601030101010101" pitchFamily="2" typeface="方正黑体简体"/>
              </a:rPr>
              <a:t>PART ONE</a:t>
            </a:r>
          </a:p>
        </p:txBody>
      </p:sp>
    </p:spTree>
    <p:extLst>
      <p:ext uri="{BB962C8B-B14F-4D97-AF65-F5344CB8AC3E}">
        <p14:creationId val="20625284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ppt_x"/>
                                          </p:val>
                                        </p:tav>
                                        <p:tav tm="100000">
                                          <p:val>
                                            <p:strVal val="#ppt_x"/>
                                          </p:val>
                                        </p:tav>
                                      </p:tavLst>
                                    </p:anim>
                                    <p:anim calcmode="lin" valueType="num">
                                      <p:cBhvr additive="base">
                                        <p:cTn dur="750" fill="hold" id="8"/>
                                        <p:tgtEl>
                                          <p:spTgt spid="4"/>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ppt_x"/>
                                          </p:val>
                                        </p:tav>
                                        <p:tav tm="100000">
                                          <p:val>
                                            <p:strVal val="#ppt_x"/>
                                          </p:val>
                                        </p:tav>
                                      </p:tavLst>
                                    </p:anim>
                                    <p:anim calcmode="lin" valueType="num">
                                      <p:cBhvr additive="base">
                                        <p:cTn dur="750" fill="hold" id="12"/>
                                        <p:tgtEl>
                                          <p:spTgt spid="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750" fill="hold" id="15"/>
                                        <p:tgtEl>
                                          <p:spTgt spid="5"/>
                                        </p:tgtEl>
                                        <p:attrNameLst>
                                          <p:attrName>ppt_x</p:attrName>
                                        </p:attrNameLst>
                                      </p:cBhvr>
                                      <p:tavLst>
                                        <p:tav tm="0">
                                          <p:val>
                                            <p:strVal val="0-#ppt_w/2"/>
                                          </p:val>
                                        </p:tav>
                                        <p:tav tm="100000">
                                          <p:val>
                                            <p:strVal val="#ppt_x"/>
                                          </p:val>
                                        </p:tav>
                                      </p:tavLst>
                                    </p:anim>
                                    <p:anim calcmode="lin" valueType="num">
                                      <p:cBhvr additive="base">
                                        <p:cTn dur="750" fill="hold" id="16"/>
                                        <p:tgtEl>
                                          <p:spTgt spid="5"/>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par>
                                <p:cTn fill="hold" grpId="0" id="20" nodeType="withEffect" presetClass="entr" presetID="42" presetSubtype="0">
                                  <p:stCondLst>
                                    <p:cond delay="500"/>
                                  </p:stCondLst>
                                  <p:childTnLst>
                                    <p:set>
                                      <p:cBhvr>
                                        <p:cTn dur="1" fill="hold" id="21">
                                          <p:stCondLst>
                                            <p:cond delay="0"/>
                                          </p:stCondLst>
                                        </p:cTn>
                                        <p:tgtEl>
                                          <p:spTgt spid="32"/>
                                        </p:tgtEl>
                                        <p:attrNameLst>
                                          <p:attrName>style.visibility</p:attrName>
                                        </p:attrNameLst>
                                      </p:cBhvr>
                                      <p:to>
                                        <p:strVal val="visible"/>
                                      </p:to>
                                    </p:set>
                                    <p:animEffect filter="fade" transition="in">
                                      <p:cBhvr>
                                        <p:cTn dur="1000" id="22"/>
                                        <p:tgtEl>
                                          <p:spTgt spid="32"/>
                                        </p:tgtEl>
                                      </p:cBhvr>
                                    </p:animEffect>
                                    <p:anim calcmode="lin" valueType="num">
                                      <p:cBhvr>
                                        <p:cTn dur="1000" fill="hold" id="23"/>
                                        <p:tgtEl>
                                          <p:spTgt spid="32"/>
                                        </p:tgtEl>
                                        <p:attrNameLst>
                                          <p:attrName>ppt_x</p:attrName>
                                        </p:attrNameLst>
                                      </p:cBhvr>
                                      <p:tavLst>
                                        <p:tav tm="0">
                                          <p:val>
                                            <p:strVal val="#ppt_x"/>
                                          </p:val>
                                        </p:tav>
                                        <p:tav tm="100000">
                                          <p:val>
                                            <p:strVal val="#ppt_x"/>
                                          </p:val>
                                        </p:tav>
                                      </p:tavLst>
                                    </p:anim>
                                    <p:anim calcmode="lin" valueType="num">
                                      <p:cBhvr>
                                        <p:cTn dur="1000" fill="hold" id="24"/>
                                        <p:tgtEl>
                                          <p:spTgt spid="32"/>
                                        </p:tgtEl>
                                        <p:attrNameLst>
                                          <p:attrName>ppt_y</p:attrName>
                                        </p:attrNameLst>
                                      </p:cBhvr>
                                      <p:tavLst>
                                        <p:tav tm="0">
                                          <p:val>
                                            <p:strVal val="#ppt_y+.1"/>
                                          </p:val>
                                        </p:tav>
                                        <p:tav tm="100000">
                                          <p:val>
                                            <p:strVal val="#ppt_y"/>
                                          </p:val>
                                        </p:tav>
                                      </p:tavLst>
                                    </p:anim>
                                  </p:childTnLst>
                                </p:cTn>
                              </p:par>
                              <p:par>
                                <p:cTn fill="hold" grpId="0" id="25" nodeType="withEffect" presetClass="entr" presetID="22" presetSubtype="8">
                                  <p:stCondLst>
                                    <p:cond delay="100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1000" id="27"/>
                                        <p:tgtEl>
                                          <p:spTgt spid="33"/>
                                        </p:tgtEl>
                                      </p:cBhvr>
                                    </p:animEffect>
                                  </p:childTnLst>
                                </p:cTn>
                              </p:par>
                              <p:par>
                                <p:cTn fill="hold" grpId="0" id="28" nodeType="withEffect" presetClass="entr" presetID="2" presetSubtype="1">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750" fill="hold" id="30"/>
                                        <p:tgtEl>
                                          <p:spTgt spid="20"/>
                                        </p:tgtEl>
                                        <p:attrNameLst>
                                          <p:attrName>ppt_x</p:attrName>
                                        </p:attrNameLst>
                                      </p:cBhvr>
                                      <p:tavLst>
                                        <p:tav tm="0">
                                          <p:val>
                                            <p:strVal val="#ppt_x"/>
                                          </p:val>
                                        </p:tav>
                                        <p:tav tm="100000">
                                          <p:val>
                                            <p:strVal val="#ppt_x"/>
                                          </p:val>
                                        </p:tav>
                                      </p:tavLst>
                                    </p:anim>
                                    <p:anim calcmode="lin" valueType="num">
                                      <p:cBhvr additive="base">
                                        <p:cTn dur="750" fill="hold" id="31"/>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0"/>
      <p:bldP grpId="0" spid="32"/>
      <p:bldP grpId="0" spid="33"/>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flipH="1">
            <a:off x="2786669" y="3724300"/>
            <a:ext cx="7538431" cy="2181014"/>
          </a:xfrm>
          <a:prstGeom prst="rect">
            <a:avLst/>
          </a:prstGeom>
          <a:solidFill>
            <a:srgbClr val="2077B9">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sp>
        <p:nvSpPr>
          <p:cNvPr id="8" name="矩形 7"/>
          <p:cNvSpPr/>
          <p:nvPr/>
        </p:nvSpPr>
        <p:spPr>
          <a:xfrm>
            <a:off x="1881171" y="2890002"/>
            <a:ext cx="3094492" cy="2659898"/>
          </a:xfrm>
          <a:prstGeom prst="rect">
            <a:avLst/>
          </a:prstGeom>
          <a:blipFill dpi="0" rotWithShape="1">
            <a:blip r:embed="rId3">
              <a:extLst>
                <a:ext uri="{28A0092B-C50C-407E-A947-70E740481C1C}">
                  <a14:useLocalDpi val="0"/>
                </a:ext>
              </a:extLst>
            </a:blip>
            <a:stretch>
              <a:fillRect l="-14467" r="-1446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sp>
        <p:nvSpPr>
          <p:cNvPr id="5" name="矩形 4"/>
          <p:cNvSpPr/>
          <p:nvPr/>
        </p:nvSpPr>
        <p:spPr>
          <a:xfrm>
            <a:off x="4975662" y="2890002"/>
            <a:ext cx="5019237" cy="2659898"/>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lnSpc>
                <a:spcPct val="130000"/>
              </a:lnSpc>
              <a:spcBef>
                <a:spcPct val="0"/>
              </a:spcBef>
              <a:spcAft>
                <a:spcPct val="0"/>
              </a:spcAft>
            </a:pPr>
            <a:endParaRPr altLang="en-US" b="1" lang="zh-CN" sz="3200">
              <a:solidFill>
                <a:schemeClr val="bg1"/>
              </a:solidFill>
              <a:latin charset="-122" panose="02010601030101010101" pitchFamily="2" typeface="方正黑体简体"/>
              <a:ea charset="-122" panose="02010601030101010101" pitchFamily="2" typeface="方正黑体简体"/>
            </a:endParaRPr>
          </a:p>
        </p:txBody>
      </p:sp>
      <p:sp>
        <p:nvSpPr>
          <p:cNvPr id="15" name="TextBox 19"/>
          <p:cNvSpPr txBox="1"/>
          <p:nvPr/>
        </p:nvSpPr>
        <p:spPr>
          <a:xfrm>
            <a:off x="5410200" y="3322269"/>
            <a:ext cx="4368800" cy="1778000"/>
          </a:xfrm>
          <a:prstGeom prst="rect">
            <a:avLst/>
          </a:prstGeom>
          <a:noFill/>
        </p:spPr>
        <p:txBody>
          <a:bodyPr bIns="0" lIns="0" rIns="0" rtlCol="0" tIns="0" wrap="square">
            <a:spAutoFit/>
          </a:bodyPr>
          <a:lstStyle/>
          <a:p>
            <a:pPr algn="just">
              <a:lnSpc>
                <a:spcPts val="2000"/>
              </a:lnSpc>
            </a:pPr>
            <a:r>
              <a:rPr altLang="en-US" lang="zh-CN" smtClean="0" sz="1100">
                <a:solidFill>
                  <a:schemeClr val="bg1"/>
                </a:solidFill>
                <a:latin charset="-122" panose="020b0502040204020203" pitchFamily="34" typeface="微软雅黑 Light"/>
                <a:ea charset="-122" panose="020b0502040204020203" pitchFamily="34" typeface="微软雅黑 Light"/>
              </a:rPr>
              <a:t>　　公司自成立以来，始终坚持以人才为本、诚信立业的经营原则，荟萃业界精英，将国外先进的信息技术、管理方法及企业经验与国内企业的具体实际相结合，为企业提供全方位的解决方案，帮助企业提高管理水平和生产能力，使企业在激烈的市场竞争中始终保持竞争力，实现企业快速、稳定地发展。</a:t>
            </a:r>
          </a:p>
          <a:p>
            <a:pPr algn="just">
              <a:lnSpc>
                <a:spcPts val="2000"/>
              </a:lnSpc>
            </a:pPr>
            <a:endParaRPr altLang="en-US" lang="zh-CN" smtClean="0" sz="1100">
              <a:solidFill>
                <a:schemeClr val="bg1"/>
              </a:solidFill>
              <a:latin charset="-122" panose="020b0502040204020203" pitchFamily="34" typeface="微软雅黑 Light"/>
              <a:ea charset="-122" panose="020b0502040204020203" pitchFamily="34" typeface="微软雅黑 Light"/>
            </a:endParaRPr>
          </a:p>
          <a:p>
            <a:pPr algn="just">
              <a:lnSpc>
                <a:spcPts val="2000"/>
              </a:lnSpc>
            </a:pPr>
            <a:r>
              <a:rPr altLang="en-US" lang="zh-CN" smtClean="0" sz="1100">
                <a:solidFill>
                  <a:schemeClr val="bg1"/>
                </a:solidFill>
                <a:latin charset="-122" panose="020b0502040204020203" pitchFamily="34" typeface="微软雅黑 Light"/>
                <a:ea charset="-122" panose="020b0502040204020203" pitchFamily="34" typeface="微软雅黑 Light"/>
              </a:rPr>
              <a:t>诚信铸就品质，创新引领未来！ </a:t>
            </a:r>
          </a:p>
        </p:txBody>
      </p:sp>
      <p:grpSp>
        <p:nvGrpSpPr>
          <p:cNvPr id="3" name="组合 2"/>
          <p:cNvGrpSpPr/>
          <p:nvPr/>
        </p:nvGrpSpPr>
        <p:grpSpPr>
          <a:xfrm>
            <a:off x="3728246" y="609252"/>
            <a:ext cx="4056854" cy="1657100"/>
            <a:chOff x="3728246" y="609252"/>
            <a:chExt cx="4056854" cy="1657100"/>
          </a:xfrm>
        </p:grpSpPr>
        <p:sp>
          <p:nvSpPr>
            <p:cNvPr id="11"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baseline="0" cap="none" i="0" kern="1200" kumimoji="0" lang="zh-CN" noProof="0" normalizeH="0" smtClean="0" strike="noStrike" sz="3600" u="none">
                  <a:ln>
                    <a:noFill/>
                  </a:ln>
                  <a:solidFill>
                    <a:schemeClr val="bg1"/>
                  </a:solidFill>
                  <a:effectLst/>
                  <a:uLnTx/>
                  <a:uFillTx/>
                  <a:latin typeface="Microsoft YaHei"/>
                  <a:ea typeface="Microsoft YaHei"/>
                  <a:sym typeface="+mn-lt"/>
                </a:rPr>
                <a:t>公司简介COMPANY PROFILE</a:t>
              </a:r>
            </a:p>
          </p:txBody>
        </p:sp>
        <p:cxnSp>
          <p:nvCxnSpPr>
            <p:cNvPr id="14" name="直接连接符 13"/>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Tree>
    <p:extLst>
      <p:ext uri="{BB962C8B-B14F-4D97-AF65-F5344CB8AC3E}">
        <p14:creationId val="15023266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0-#ppt_w/2"/>
                                          </p:val>
                                        </p:tav>
                                        <p:tav tm="100000">
                                          <p:val>
                                            <p:strVal val="#ppt_x"/>
                                          </p:val>
                                        </p:tav>
                                      </p:tavLst>
                                    </p:anim>
                                    <p:anim calcmode="lin" valueType="num">
                                      <p:cBhvr additive="base">
                                        <p:cTn dur="75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8" presetSubtype="6">
                                  <p:stCondLst>
                                    <p:cond delay="0"/>
                                  </p:stCondLst>
                                  <p:childTnLst>
                                    <p:set>
                                      <p:cBhvr>
                                        <p:cTn dur="1" fill="hold" id="11">
                                          <p:stCondLst>
                                            <p:cond delay="0"/>
                                          </p:stCondLst>
                                        </p:cTn>
                                        <p:tgtEl>
                                          <p:spTgt spid="15"/>
                                        </p:tgtEl>
                                        <p:attrNameLst>
                                          <p:attrName>style.visibility</p:attrName>
                                        </p:attrNameLst>
                                      </p:cBhvr>
                                      <p:to>
                                        <p:strVal val="visible"/>
                                      </p:to>
                                    </p:set>
                                    <p:animEffect filter="strips(downRight)" transition="in">
                                      <p:cBhvr>
                                        <p:cTn dur="1000" id="12"/>
                                        <p:tgtEl>
                                          <p:spTgt spid="15"/>
                                        </p:tgtEl>
                                      </p:cBhvr>
                                    </p:animEffect>
                                  </p:childTnLst>
                                </p:cTn>
                              </p:par>
                              <p:par>
                                <p:cTn fill="hold" grpId="0" id="13" nodeType="with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750" fill="hold" id="15"/>
                                        <p:tgtEl>
                                          <p:spTgt spid="8"/>
                                        </p:tgtEl>
                                        <p:attrNameLst>
                                          <p:attrName>ppt_x</p:attrName>
                                        </p:attrNameLst>
                                      </p:cBhvr>
                                      <p:tavLst>
                                        <p:tav tm="0">
                                          <p:val>
                                            <p:strVal val="0-#ppt_w/2"/>
                                          </p:val>
                                        </p:tav>
                                        <p:tav tm="100000">
                                          <p:val>
                                            <p:strVal val="#ppt_x"/>
                                          </p:val>
                                        </p:tav>
                                      </p:tavLst>
                                    </p:anim>
                                    <p:anim calcmode="lin" valueType="num">
                                      <p:cBhvr additive="base">
                                        <p:cTn dur="750" fill="hold" id="16"/>
                                        <p:tgtEl>
                                          <p:spTgt spid="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750" fill="hold" id="19"/>
                                        <p:tgtEl>
                                          <p:spTgt spid="10"/>
                                        </p:tgtEl>
                                        <p:attrNameLst>
                                          <p:attrName>ppt_x</p:attrName>
                                        </p:attrNameLst>
                                      </p:cBhvr>
                                      <p:tavLst>
                                        <p:tav tm="0">
                                          <p:val>
                                            <p:strVal val="#ppt_x"/>
                                          </p:val>
                                        </p:tav>
                                        <p:tav tm="100000">
                                          <p:val>
                                            <p:strVal val="#ppt_x"/>
                                          </p:val>
                                        </p:tav>
                                      </p:tavLst>
                                    </p:anim>
                                    <p:anim calcmode="lin" valueType="num">
                                      <p:cBhvr additive="base">
                                        <p:cTn dur="750" fill="hold" id="20"/>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
      <p:bldP grpId="0" spid="5"/>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Rectangle 3">
            <a:extLst>
              <a:ext uri="{FF2B5EF4-FFF2-40B4-BE49-F238E27FC236}">
                <a16:creationId xmlns:a16="http://schemas.microsoft.com/office/drawing/2014/main" id="{9E74B6F2-2A36-41EB-941F-815175572921}"/>
              </a:ext>
            </a:extLst>
          </p:cNvPr>
          <p:cNvSpPr/>
          <p:nvPr/>
        </p:nvSpPr>
        <p:spPr>
          <a:xfrm>
            <a:off x="581262" y="3049813"/>
            <a:ext cx="2700000" cy="108000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萌芽期</a:t>
            </a:r>
          </a:p>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1990-2002</a:t>
            </a:r>
          </a:p>
        </p:txBody>
      </p:sp>
      <p:sp>
        <p:nvSpPr>
          <p:cNvPr id="10" name="Rectangle 4">
            <a:extLst>
              <a:ext uri="{FF2B5EF4-FFF2-40B4-BE49-F238E27FC236}">
                <a16:creationId xmlns:a16="http://schemas.microsoft.com/office/drawing/2014/main" id="{3DC9097D-BEAF-44E9-89E8-40358C1F6584}"/>
              </a:ext>
            </a:extLst>
          </p:cNvPr>
          <p:cNvSpPr/>
          <p:nvPr/>
        </p:nvSpPr>
        <p:spPr>
          <a:xfrm>
            <a:off x="3357754" y="4543780"/>
            <a:ext cx="2700000" cy="108000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成长期</a:t>
            </a:r>
          </a:p>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2003-2008</a:t>
            </a:r>
          </a:p>
        </p:txBody>
      </p:sp>
      <p:sp>
        <p:nvSpPr>
          <p:cNvPr id="11" name="Rectangle 5">
            <a:extLst>
              <a:ext uri="{FF2B5EF4-FFF2-40B4-BE49-F238E27FC236}">
                <a16:creationId xmlns:a16="http://schemas.microsoft.com/office/drawing/2014/main" id="{E0BDF7A7-03D4-4145-98C7-3E1A1E179146}"/>
              </a:ext>
            </a:extLst>
          </p:cNvPr>
          <p:cNvSpPr/>
          <p:nvPr/>
        </p:nvSpPr>
        <p:spPr>
          <a:xfrm>
            <a:off x="6134246" y="3049813"/>
            <a:ext cx="2700000" cy="108000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壮大期</a:t>
            </a:r>
          </a:p>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2009-2012</a:t>
            </a:r>
          </a:p>
        </p:txBody>
      </p:sp>
      <p:sp>
        <p:nvSpPr>
          <p:cNvPr id="12" name="Rectangle 6">
            <a:extLst>
              <a:ext uri="{FF2B5EF4-FFF2-40B4-BE49-F238E27FC236}">
                <a16:creationId xmlns:a16="http://schemas.microsoft.com/office/drawing/2014/main" id="{F15F1170-6A4B-43D8-87A9-A552B9E096B7}"/>
              </a:ext>
            </a:extLst>
          </p:cNvPr>
          <p:cNvSpPr/>
          <p:nvPr/>
        </p:nvSpPr>
        <p:spPr>
          <a:xfrm>
            <a:off x="8910737" y="4543780"/>
            <a:ext cx="2700000" cy="108000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腾飞期</a:t>
            </a:r>
          </a:p>
          <a:p>
            <a:pPr algn="ctr">
              <a:lnSpc>
                <a:spcPts val="3500"/>
              </a:lnSpc>
            </a:pPr>
            <a:r>
              <a:rPr altLang="en-US" lang="zh-CN" sz="2000">
                <a:solidFill>
                  <a:schemeClr val="bg1"/>
                </a:solidFill>
                <a:latin charset="-122" panose="020b0503020204020204" pitchFamily="34" typeface="微软雅黑"/>
                <a:ea charset="-122" panose="020b0503020204020204" pitchFamily="34" typeface="微软雅黑"/>
              </a:rPr>
              <a:t>2012-至今</a:t>
            </a:r>
          </a:p>
        </p:txBody>
      </p:sp>
      <p:grpSp>
        <p:nvGrpSpPr>
          <p:cNvPr id="14" name="组合 13"/>
          <p:cNvGrpSpPr/>
          <p:nvPr/>
        </p:nvGrpSpPr>
        <p:grpSpPr>
          <a:xfrm>
            <a:off x="3728246" y="609252"/>
            <a:ext cx="4056854" cy="1657100"/>
            <a:chOff x="3728246" y="609252"/>
            <a:chExt cx="4056854" cy="1657100"/>
          </a:xfrm>
        </p:grpSpPr>
        <p:sp>
          <p:nvSpPr>
            <p:cNvPr id="15"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发展历程</a:t>
              </a:r>
            </a:p>
            <a:p>
              <a:pPr lvl="0">
                <a:defRPr/>
              </a:pPr>
              <a:r>
                <a:rPr altLang="en-US" b="0" lang="zh-CN">
                  <a:solidFill>
                    <a:schemeClr val="bg1"/>
                  </a:solidFill>
                  <a:latin typeface="Microsoft YaHei"/>
                  <a:ea typeface="Microsoft YaHei"/>
                  <a:sym typeface="+mn-lt"/>
                </a:rPr>
                <a:t>COMPANY PROFILE</a:t>
              </a:r>
            </a:p>
          </p:txBody>
        </p:sp>
        <p:cxnSp>
          <p:nvCxnSpPr>
            <p:cNvPr id="16" name="直接连接符 15"/>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
        <p:nvSpPr>
          <p:cNvPr id="19" name="Rectangle 3">
            <a:extLst>
              <a:ext uri="{FF2B5EF4-FFF2-40B4-BE49-F238E27FC236}">
                <a16:creationId xmlns:a16="http://schemas.microsoft.com/office/drawing/2014/main" id="{9E74B6F2-2A36-41EB-941F-815175572921}"/>
              </a:ext>
            </a:extLst>
          </p:cNvPr>
          <p:cNvSpPr/>
          <p:nvPr/>
        </p:nvSpPr>
        <p:spPr>
          <a:xfrm>
            <a:off x="581262" y="4205512"/>
            <a:ext cx="2700000" cy="1420587"/>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在此点击输入文字，字数不要太多，尽量的简明扼要的提炼信息文字即可；在此点击输入文字，字数不要太多，尽量的简明扼要的提炼信息文字即可；</a:t>
            </a:r>
          </a:p>
        </p:txBody>
      </p:sp>
      <p:sp>
        <p:nvSpPr>
          <p:cNvPr id="20" name="Rectangle 3">
            <a:extLst>
              <a:ext uri="{FF2B5EF4-FFF2-40B4-BE49-F238E27FC236}">
                <a16:creationId xmlns:a16="http://schemas.microsoft.com/office/drawing/2014/main" id="{9E74B6F2-2A36-41EB-941F-815175572921}"/>
              </a:ext>
            </a:extLst>
          </p:cNvPr>
          <p:cNvSpPr/>
          <p:nvPr/>
        </p:nvSpPr>
        <p:spPr>
          <a:xfrm>
            <a:off x="3357754" y="3049813"/>
            <a:ext cx="2700000" cy="1420587"/>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000">
                <a:solidFill>
                  <a:schemeClr val="bg1"/>
                </a:solidFill>
                <a:latin charset="-122" panose="020b0503020204020204" pitchFamily="34" typeface="微软雅黑"/>
                <a:ea charset="-122" panose="020b0503020204020204" pitchFamily="34" typeface="微软雅黑"/>
              </a:rPr>
              <a:t>在此点击输入文字，字数不要太多，尽量的简明扼要的提炼信息文字即可；在此点击输入文字，字数不要太多，尽量的简明扼要的提炼信息文字即可；</a:t>
            </a:r>
          </a:p>
        </p:txBody>
      </p:sp>
      <p:sp>
        <p:nvSpPr>
          <p:cNvPr id="21" name="Rectangle 3">
            <a:extLst>
              <a:ext uri="{FF2B5EF4-FFF2-40B4-BE49-F238E27FC236}">
                <a16:creationId xmlns:a16="http://schemas.microsoft.com/office/drawing/2014/main" id="{9E74B6F2-2A36-41EB-941F-815175572921}"/>
              </a:ext>
            </a:extLst>
          </p:cNvPr>
          <p:cNvSpPr/>
          <p:nvPr/>
        </p:nvSpPr>
        <p:spPr>
          <a:xfrm>
            <a:off x="6134246" y="4205512"/>
            <a:ext cx="2700000" cy="1420587"/>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000">
                <a:solidFill>
                  <a:schemeClr val="bg1"/>
                </a:solidFill>
                <a:latin charset="-122" panose="020b0503020204020204" pitchFamily="34" typeface="微软雅黑"/>
                <a:ea charset="-122" panose="020b0503020204020204" pitchFamily="34" typeface="微软雅黑"/>
              </a:rPr>
              <a:t>在此点击输入文字，字数不要太多，尽量的简明扼要的提炼信息文字即可；在此点击输入文字，字数不要太多，尽量的简明扼要的提炼信息文字即可；</a:t>
            </a:r>
          </a:p>
        </p:txBody>
      </p:sp>
      <p:sp>
        <p:nvSpPr>
          <p:cNvPr id="22" name="Rectangle 3">
            <a:extLst>
              <a:ext uri="{FF2B5EF4-FFF2-40B4-BE49-F238E27FC236}">
                <a16:creationId xmlns:a16="http://schemas.microsoft.com/office/drawing/2014/main" id="{9E74B6F2-2A36-41EB-941F-815175572921}"/>
              </a:ext>
            </a:extLst>
          </p:cNvPr>
          <p:cNvSpPr/>
          <p:nvPr/>
        </p:nvSpPr>
        <p:spPr>
          <a:xfrm>
            <a:off x="8910738" y="3049813"/>
            <a:ext cx="2700000" cy="1420587"/>
          </a:xfrm>
          <a:prstGeom prst="rect">
            <a:avLst/>
          </a:prstGeom>
          <a:solidFill>
            <a:srgbClr val="2077B9">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000">
                <a:solidFill>
                  <a:schemeClr val="bg1"/>
                </a:solidFill>
                <a:latin charset="-122" panose="020b0503020204020204" pitchFamily="34" typeface="微软雅黑"/>
                <a:ea charset="-122" panose="020b0503020204020204" pitchFamily="34" typeface="微软雅黑"/>
              </a:rPr>
              <a:t>在此点击输入文字，字数不要太多，尽量的简明扼要的提炼信息文字即可；在此点击输入文字，字数不要太多，尽量的简明扼要的提炼信息文字即可；</a:t>
            </a:r>
          </a:p>
        </p:txBody>
      </p:sp>
    </p:spTree>
    <p:extLst>
      <p:ext uri="{BB962C8B-B14F-4D97-AF65-F5344CB8AC3E}">
        <p14:creationId val="21102454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28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4/3*#ppt_w"/>
                                          </p:val>
                                        </p:tav>
                                        <p:tav tm="100000">
                                          <p:val>
                                            <p:strVal val="#ppt_w"/>
                                          </p:val>
                                        </p:tav>
                                      </p:tavLst>
                                    </p:anim>
                                    <p:anim calcmode="lin" valueType="num">
                                      <p:cBhvr>
                                        <p:cTn dur="1000" fill="hold" id="8"/>
                                        <p:tgtEl>
                                          <p:spTgt spid="9"/>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150"/>
                                  </p:stCondLst>
                                  <p:childTnLst>
                                    <p:set>
                                      <p:cBhvr>
                                        <p:cTn dur="1" fill="hold" id="10">
                                          <p:stCondLst>
                                            <p:cond delay="0"/>
                                          </p:stCondLst>
                                        </p:cTn>
                                        <p:tgtEl>
                                          <p:spTgt spid="10"/>
                                        </p:tgtEl>
                                        <p:attrNameLst>
                                          <p:attrName>style.visibility</p:attrName>
                                        </p:attrNameLst>
                                      </p:cBhvr>
                                      <p:to>
                                        <p:strVal val="visible"/>
                                      </p:to>
                                    </p:set>
                                    <p:anim calcmode="lin" valueType="num">
                                      <p:cBhvr>
                                        <p:cTn dur="1000" fill="hold" id="11"/>
                                        <p:tgtEl>
                                          <p:spTgt spid="10"/>
                                        </p:tgtEl>
                                        <p:attrNameLst>
                                          <p:attrName>ppt_w</p:attrName>
                                        </p:attrNameLst>
                                      </p:cBhvr>
                                      <p:tavLst>
                                        <p:tav tm="0">
                                          <p:val>
                                            <p:strVal val="4/3*#ppt_w"/>
                                          </p:val>
                                        </p:tav>
                                        <p:tav tm="100000">
                                          <p:val>
                                            <p:strVal val="#ppt_w"/>
                                          </p:val>
                                        </p:tav>
                                      </p:tavLst>
                                    </p:anim>
                                    <p:anim calcmode="lin" valueType="num">
                                      <p:cBhvr>
                                        <p:cTn dur="1000" fill="hold" id="12"/>
                                        <p:tgtEl>
                                          <p:spTgt spid="10"/>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300"/>
                                  </p:stCondLst>
                                  <p:childTnLst>
                                    <p:set>
                                      <p:cBhvr>
                                        <p:cTn dur="1" fill="hold" id="14">
                                          <p:stCondLst>
                                            <p:cond delay="0"/>
                                          </p:stCondLst>
                                        </p:cTn>
                                        <p:tgtEl>
                                          <p:spTgt spid="11"/>
                                        </p:tgtEl>
                                        <p:attrNameLst>
                                          <p:attrName>style.visibility</p:attrName>
                                        </p:attrNameLst>
                                      </p:cBhvr>
                                      <p:to>
                                        <p:strVal val="visible"/>
                                      </p:to>
                                    </p:set>
                                    <p:anim calcmode="lin" valueType="num">
                                      <p:cBhvr>
                                        <p:cTn dur="1000" fill="hold" id="15"/>
                                        <p:tgtEl>
                                          <p:spTgt spid="11"/>
                                        </p:tgtEl>
                                        <p:attrNameLst>
                                          <p:attrName>ppt_w</p:attrName>
                                        </p:attrNameLst>
                                      </p:cBhvr>
                                      <p:tavLst>
                                        <p:tav tm="0">
                                          <p:val>
                                            <p:strVal val="4/3*#ppt_w"/>
                                          </p:val>
                                        </p:tav>
                                        <p:tav tm="100000">
                                          <p:val>
                                            <p:strVal val="#ppt_w"/>
                                          </p:val>
                                        </p:tav>
                                      </p:tavLst>
                                    </p:anim>
                                    <p:anim calcmode="lin" valueType="num">
                                      <p:cBhvr>
                                        <p:cTn dur="1000" fill="hold" id="16"/>
                                        <p:tgtEl>
                                          <p:spTgt spid="11"/>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450"/>
                                  </p:stCondLst>
                                  <p:childTnLst>
                                    <p:set>
                                      <p:cBhvr>
                                        <p:cTn dur="1" fill="hold" id="18">
                                          <p:stCondLst>
                                            <p:cond delay="0"/>
                                          </p:stCondLst>
                                        </p:cTn>
                                        <p:tgtEl>
                                          <p:spTgt spid="12"/>
                                        </p:tgtEl>
                                        <p:attrNameLst>
                                          <p:attrName>style.visibility</p:attrName>
                                        </p:attrNameLst>
                                      </p:cBhvr>
                                      <p:to>
                                        <p:strVal val="visible"/>
                                      </p:to>
                                    </p:set>
                                    <p:anim calcmode="lin" valueType="num">
                                      <p:cBhvr>
                                        <p:cTn dur="1000" fill="hold" id="19"/>
                                        <p:tgtEl>
                                          <p:spTgt spid="12"/>
                                        </p:tgtEl>
                                        <p:attrNameLst>
                                          <p:attrName>ppt_w</p:attrName>
                                        </p:attrNameLst>
                                      </p:cBhvr>
                                      <p:tavLst>
                                        <p:tav tm="0">
                                          <p:val>
                                            <p:strVal val="4/3*#ppt_w"/>
                                          </p:val>
                                        </p:tav>
                                        <p:tav tm="100000">
                                          <p:val>
                                            <p:strVal val="#ppt_w"/>
                                          </p:val>
                                        </p:tav>
                                      </p:tavLst>
                                    </p:anim>
                                    <p:anim calcmode="lin" valueType="num">
                                      <p:cBhvr>
                                        <p:cTn dur="1000" fill="hold" id="20"/>
                                        <p:tgtEl>
                                          <p:spTgt spid="12"/>
                                        </p:tgtEl>
                                        <p:attrNameLst>
                                          <p:attrName>ppt_h</p:attrName>
                                        </p:attrNameLst>
                                      </p:cBhvr>
                                      <p:tavLst>
                                        <p:tav tm="0">
                                          <p:val>
                                            <p:strVal val="4/3*#ppt_h"/>
                                          </p:val>
                                        </p:tav>
                                        <p:tav tm="100000">
                                          <p:val>
                                            <p:strVal val="#ppt_h"/>
                                          </p:val>
                                        </p:tav>
                                      </p:tavLst>
                                    </p:anim>
                                  </p:childTnLst>
                                </p:cTn>
                              </p:par>
                            </p:childTnLst>
                          </p:cTn>
                        </p:par>
                        <p:par>
                          <p:cTn fill="hold" id="21" nodeType="afterGroup">
                            <p:stCondLst>
                              <p:cond delay="1450"/>
                            </p:stCondLst>
                            <p:childTnLst>
                              <p:par>
                                <p:cTn fill="hold" grpId="0" id="22" nodeType="afterEffect" presetClass="entr" presetID="23" presetSubtype="288">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1000" fill="hold" id="24"/>
                                        <p:tgtEl>
                                          <p:spTgt spid="19"/>
                                        </p:tgtEl>
                                        <p:attrNameLst>
                                          <p:attrName>ppt_w</p:attrName>
                                        </p:attrNameLst>
                                      </p:cBhvr>
                                      <p:tavLst>
                                        <p:tav tm="0">
                                          <p:val>
                                            <p:strVal val="4/3*#ppt_w"/>
                                          </p:val>
                                        </p:tav>
                                        <p:tav tm="100000">
                                          <p:val>
                                            <p:strVal val="#ppt_w"/>
                                          </p:val>
                                        </p:tav>
                                      </p:tavLst>
                                    </p:anim>
                                    <p:anim calcmode="lin" valueType="num">
                                      <p:cBhvr>
                                        <p:cTn dur="1000" fill="hold" id="25"/>
                                        <p:tgtEl>
                                          <p:spTgt spid="19"/>
                                        </p:tgtEl>
                                        <p:attrNameLst>
                                          <p:attrName>ppt_h</p:attrName>
                                        </p:attrNameLst>
                                      </p:cBhvr>
                                      <p:tavLst>
                                        <p:tav tm="0">
                                          <p:val>
                                            <p:strVal val="4/3*#ppt_h"/>
                                          </p:val>
                                        </p:tav>
                                        <p:tav tm="100000">
                                          <p:val>
                                            <p:strVal val="#ppt_h"/>
                                          </p:val>
                                        </p:tav>
                                      </p:tavLst>
                                    </p:anim>
                                  </p:childTnLst>
                                </p:cTn>
                              </p:par>
                            </p:childTnLst>
                          </p:cTn>
                        </p:par>
                        <p:par>
                          <p:cTn fill="hold" id="26" nodeType="afterGroup">
                            <p:stCondLst>
                              <p:cond delay="2450"/>
                            </p:stCondLst>
                            <p:childTnLst>
                              <p:par>
                                <p:cTn fill="hold" grpId="0" id="27" nodeType="afterEffect" presetClass="entr" presetID="23" presetSubtype="288">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1000" fill="hold" id="29"/>
                                        <p:tgtEl>
                                          <p:spTgt spid="20"/>
                                        </p:tgtEl>
                                        <p:attrNameLst>
                                          <p:attrName>ppt_w</p:attrName>
                                        </p:attrNameLst>
                                      </p:cBhvr>
                                      <p:tavLst>
                                        <p:tav tm="0">
                                          <p:val>
                                            <p:strVal val="4/3*#ppt_w"/>
                                          </p:val>
                                        </p:tav>
                                        <p:tav tm="100000">
                                          <p:val>
                                            <p:strVal val="#ppt_w"/>
                                          </p:val>
                                        </p:tav>
                                      </p:tavLst>
                                    </p:anim>
                                    <p:anim calcmode="lin" valueType="num">
                                      <p:cBhvr>
                                        <p:cTn dur="1000" fill="hold" id="30"/>
                                        <p:tgtEl>
                                          <p:spTgt spid="20"/>
                                        </p:tgtEl>
                                        <p:attrNameLst>
                                          <p:attrName>ppt_h</p:attrName>
                                        </p:attrNameLst>
                                      </p:cBhvr>
                                      <p:tavLst>
                                        <p:tav tm="0">
                                          <p:val>
                                            <p:strVal val="4/3*#ppt_h"/>
                                          </p:val>
                                        </p:tav>
                                        <p:tav tm="100000">
                                          <p:val>
                                            <p:strVal val="#ppt_h"/>
                                          </p:val>
                                        </p:tav>
                                      </p:tavLst>
                                    </p:anim>
                                  </p:childTnLst>
                                </p:cTn>
                              </p:par>
                            </p:childTnLst>
                          </p:cTn>
                        </p:par>
                        <p:par>
                          <p:cTn fill="hold" id="31" nodeType="afterGroup">
                            <p:stCondLst>
                              <p:cond delay="3450"/>
                            </p:stCondLst>
                            <p:childTnLst>
                              <p:par>
                                <p:cTn fill="hold" grpId="0" id="32" nodeType="afterEffect" presetClass="entr" presetID="23" presetSubtype="288">
                                  <p:stCondLst>
                                    <p:cond delay="0"/>
                                  </p:stCondLst>
                                  <p:childTnLst>
                                    <p:set>
                                      <p:cBhvr>
                                        <p:cTn dur="1" fill="hold" id="33">
                                          <p:stCondLst>
                                            <p:cond delay="0"/>
                                          </p:stCondLst>
                                        </p:cTn>
                                        <p:tgtEl>
                                          <p:spTgt spid="21"/>
                                        </p:tgtEl>
                                        <p:attrNameLst>
                                          <p:attrName>style.visibility</p:attrName>
                                        </p:attrNameLst>
                                      </p:cBhvr>
                                      <p:to>
                                        <p:strVal val="visible"/>
                                      </p:to>
                                    </p:set>
                                    <p:anim calcmode="lin" valueType="num">
                                      <p:cBhvr>
                                        <p:cTn dur="1000" fill="hold" id="34"/>
                                        <p:tgtEl>
                                          <p:spTgt spid="21"/>
                                        </p:tgtEl>
                                        <p:attrNameLst>
                                          <p:attrName>ppt_w</p:attrName>
                                        </p:attrNameLst>
                                      </p:cBhvr>
                                      <p:tavLst>
                                        <p:tav tm="0">
                                          <p:val>
                                            <p:strVal val="4/3*#ppt_w"/>
                                          </p:val>
                                        </p:tav>
                                        <p:tav tm="100000">
                                          <p:val>
                                            <p:strVal val="#ppt_w"/>
                                          </p:val>
                                        </p:tav>
                                      </p:tavLst>
                                    </p:anim>
                                    <p:anim calcmode="lin" valueType="num">
                                      <p:cBhvr>
                                        <p:cTn dur="1000" fill="hold" id="35"/>
                                        <p:tgtEl>
                                          <p:spTgt spid="21"/>
                                        </p:tgtEl>
                                        <p:attrNameLst>
                                          <p:attrName>ppt_h</p:attrName>
                                        </p:attrNameLst>
                                      </p:cBhvr>
                                      <p:tavLst>
                                        <p:tav tm="0">
                                          <p:val>
                                            <p:strVal val="4/3*#ppt_h"/>
                                          </p:val>
                                        </p:tav>
                                        <p:tav tm="100000">
                                          <p:val>
                                            <p:strVal val="#ppt_h"/>
                                          </p:val>
                                        </p:tav>
                                      </p:tavLst>
                                    </p:anim>
                                  </p:childTnLst>
                                </p:cTn>
                              </p:par>
                            </p:childTnLst>
                          </p:cTn>
                        </p:par>
                        <p:par>
                          <p:cTn fill="hold" id="36" nodeType="afterGroup">
                            <p:stCondLst>
                              <p:cond delay="4450"/>
                            </p:stCondLst>
                            <p:childTnLst>
                              <p:par>
                                <p:cTn fill="hold" grpId="0" id="37" nodeType="afterEffect" presetClass="entr" presetID="23" presetSubtype="288">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p:cTn dur="1000" fill="hold" id="39"/>
                                        <p:tgtEl>
                                          <p:spTgt spid="22"/>
                                        </p:tgtEl>
                                        <p:attrNameLst>
                                          <p:attrName>ppt_w</p:attrName>
                                        </p:attrNameLst>
                                      </p:cBhvr>
                                      <p:tavLst>
                                        <p:tav tm="0">
                                          <p:val>
                                            <p:strVal val="4/3*#ppt_w"/>
                                          </p:val>
                                        </p:tav>
                                        <p:tav tm="100000">
                                          <p:val>
                                            <p:strVal val="#ppt_w"/>
                                          </p:val>
                                        </p:tav>
                                      </p:tavLst>
                                    </p:anim>
                                    <p:anim calcmode="lin" valueType="num">
                                      <p:cBhvr>
                                        <p:cTn dur="1000" fill="hold" id="40"/>
                                        <p:tgtEl>
                                          <p:spTgt spid="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 name="矩形 101"/>
          <p:cNvSpPr/>
          <p:nvPr/>
        </p:nvSpPr>
        <p:spPr>
          <a:xfrm flipH="1">
            <a:off x="1331342" y="2404520"/>
            <a:ext cx="9417282" cy="4248862"/>
          </a:xfrm>
          <a:prstGeom prst="rect">
            <a:avLst/>
          </a:prstGeom>
          <a:solidFill>
            <a:srgbClr val="333E51">
              <a:alpha val="93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3" name="组合 2"/>
          <p:cNvGrpSpPr/>
          <p:nvPr/>
        </p:nvGrpSpPr>
        <p:grpSpPr>
          <a:xfrm>
            <a:off x="2133810" y="2604221"/>
            <a:ext cx="7447899" cy="3627138"/>
            <a:chOff x="1357935" y="1525238"/>
            <a:chExt cx="9424654" cy="4589821"/>
          </a:xfrm>
        </p:grpSpPr>
        <p:grpSp>
          <p:nvGrpSpPr>
            <p:cNvPr id="8" name="组合 7"/>
            <p:cNvGrpSpPr/>
            <p:nvPr/>
          </p:nvGrpSpPr>
          <p:grpSpPr>
            <a:xfrm>
              <a:off x="4995056" y="1525238"/>
              <a:ext cx="2209802" cy="592530"/>
              <a:chOff x="1485892" y="1885950"/>
              <a:chExt cx="3019439" cy="809625"/>
            </a:xfrm>
          </p:grpSpPr>
          <p:sp>
            <p:nvSpPr>
              <p:cNvPr id="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4" name="文本框 3"/>
              <p:cNvSpPr txBox="1"/>
              <p:nvPr/>
            </p:nvSpPr>
            <p:spPr>
              <a:xfrm>
                <a:off x="2058242" y="2028964"/>
                <a:ext cx="1868713" cy="527012"/>
              </a:xfrm>
              <a:prstGeom prst="round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14" name="组合 13"/>
            <p:cNvGrpSpPr/>
            <p:nvPr/>
          </p:nvGrpSpPr>
          <p:grpSpPr>
            <a:xfrm>
              <a:off x="3206193" y="2594893"/>
              <a:ext cx="2209802" cy="592530"/>
              <a:chOff x="1485892" y="1885950"/>
              <a:chExt cx="3019439" cy="809625"/>
            </a:xfrm>
          </p:grpSpPr>
          <p:sp>
            <p:nvSpPr>
              <p:cNvPr id="1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16"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18" name="文本框 17"/>
              <p:cNvSpPr txBox="1"/>
              <p:nvPr/>
            </p:nvSpPr>
            <p:spPr>
              <a:xfrm>
                <a:off x="2058241" y="2028964"/>
                <a:ext cx="1868713" cy="527012"/>
              </a:xfrm>
              <a:prstGeom prst="round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19" name="组合 18"/>
            <p:cNvGrpSpPr/>
            <p:nvPr/>
          </p:nvGrpSpPr>
          <p:grpSpPr>
            <a:xfrm>
              <a:off x="1417330" y="3664548"/>
              <a:ext cx="2209802" cy="592530"/>
              <a:chOff x="1485892" y="1885950"/>
              <a:chExt cx="3019439" cy="809625"/>
            </a:xfrm>
          </p:grpSpPr>
          <p:sp>
            <p:nvSpPr>
              <p:cNvPr id="20"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21"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23" name="文本框 22"/>
              <p:cNvSpPr txBox="1"/>
              <p:nvPr/>
            </p:nvSpPr>
            <p:spPr>
              <a:xfrm>
                <a:off x="2058240" y="2028964"/>
                <a:ext cx="1868713" cy="527012"/>
              </a:xfrm>
              <a:prstGeom prst="round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24" name="组合 23"/>
            <p:cNvGrpSpPr/>
            <p:nvPr/>
          </p:nvGrpSpPr>
          <p:grpSpPr>
            <a:xfrm>
              <a:off x="4995056" y="3664548"/>
              <a:ext cx="2209802" cy="592530"/>
              <a:chOff x="1485892" y="1885950"/>
              <a:chExt cx="3019439" cy="809625"/>
            </a:xfrm>
          </p:grpSpPr>
          <p:sp>
            <p:nvSpPr>
              <p:cNvPr id="2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26"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28" name="文本框 27"/>
              <p:cNvSpPr txBox="1"/>
              <p:nvPr/>
            </p:nvSpPr>
            <p:spPr>
              <a:xfrm>
                <a:off x="2058242" y="2028964"/>
                <a:ext cx="1868713" cy="527012"/>
              </a:xfrm>
              <a:prstGeom prst="round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29" name="组合 28"/>
            <p:cNvGrpSpPr/>
            <p:nvPr/>
          </p:nvGrpSpPr>
          <p:grpSpPr>
            <a:xfrm>
              <a:off x="8572782" y="3664548"/>
              <a:ext cx="2209802" cy="592530"/>
              <a:chOff x="1485892" y="1885950"/>
              <a:chExt cx="3019439" cy="809625"/>
            </a:xfrm>
          </p:grpSpPr>
          <p:sp>
            <p:nvSpPr>
              <p:cNvPr id="30"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31"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33" name="文本框 32"/>
              <p:cNvSpPr txBox="1"/>
              <p:nvPr/>
            </p:nvSpPr>
            <p:spPr>
              <a:xfrm>
                <a:off x="2058238" y="2028964"/>
                <a:ext cx="1868713" cy="527012"/>
              </a:xfrm>
              <a:prstGeom prst="roundRect">
                <a:avLst/>
              </a:prstGeom>
              <a:noFill/>
              <a:effectLst/>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34" name="组合 33"/>
            <p:cNvGrpSpPr/>
            <p:nvPr/>
          </p:nvGrpSpPr>
          <p:grpSpPr>
            <a:xfrm>
              <a:off x="6783919" y="2594893"/>
              <a:ext cx="2209802" cy="592530"/>
              <a:chOff x="1485892" y="1885950"/>
              <a:chExt cx="3019439" cy="809625"/>
            </a:xfrm>
          </p:grpSpPr>
          <p:sp>
            <p:nvSpPr>
              <p:cNvPr id="3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36" name="椭圆 5"/>
              <p:cNvSpPr/>
              <p:nvPr/>
            </p:nvSpPr>
            <p:spPr bwMode="auto">
              <a:xfrm flipH="1" flipV="1" rot="10800000">
                <a:off x="1564367" y="1932659"/>
                <a:ext cx="2862489" cy="716207"/>
              </a:xfrm>
              <a:prstGeom prst="roundRect">
                <a:avLst/>
              </a:prstGeom>
              <a:solidFill>
                <a:srgbClr val="2077B9">
                  <a:alpha val="84000"/>
                </a:srgbClr>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38" name="文本框 37"/>
              <p:cNvSpPr txBox="1"/>
              <p:nvPr/>
            </p:nvSpPr>
            <p:spPr>
              <a:xfrm>
                <a:off x="2058240" y="2028964"/>
                <a:ext cx="1868713" cy="527012"/>
              </a:xfrm>
              <a:prstGeom prst="round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职务姓名</a:t>
                </a:r>
              </a:p>
            </p:txBody>
          </p:sp>
        </p:grpSp>
        <p:grpSp>
          <p:nvGrpSpPr>
            <p:cNvPr id="54" name="组合 53"/>
            <p:cNvGrpSpPr/>
            <p:nvPr/>
          </p:nvGrpSpPr>
          <p:grpSpPr>
            <a:xfrm>
              <a:off x="1357935" y="4629151"/>
              <a:ext cx="2269203" cy="1485908"/>
              <a:chOff x="1357935" y="4524378"/>
              <a:chExt cx="2269203" cy="1590681"/>
            </a:xfrm>
          </p:grpSpPr>
          <p:grpSp>
            <p:nvGrpSpPr>
              <p:cNvPr id="39" name="组合 38"/>
              <p:cNvGrpSpPr/>
              <p:nvPr/>
            </p:nvGrpSpPr>
            <p:grpSpPr>
              <a:xfrm rot="5400000">
                <a:off x="821134" y="5061183"/>
                <a:ext cx="1590677" cy="517076"/>
                <a:chOff x="1485892" y="1826800"/>
                <a:chExt cx="3019439" cy="981519"/>
              </a:xfrm>
            </p:grpSpPr>
            <p:sp>
              <p:nvSpPr>
                <p:cNvPr id="40"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41"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43" name="文本框 42"/>
                <p:cNvSpPr txBox="1"/>
                <p:nvPr/>
              </p:nvSpPr>
              <p:spPr>
                <a:xfrm rot="16200000">
                  <a:off x="2280378" y="1382843"/>
                  <a:ext cx="1317842" cy="1836598"/>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44" name="组合 43"/>
              <p:cNvGrpSpPr/>
              <p:nvPr/>
            </p:nvGrpSpPr>
            <p:grpSpPr>
              <a:xfrm rot="5400000">
                <a:off x="1674118" y="5061179"/>
                <a:ext cx="1590677" cy="517076"/>
                <a:chOff x="1485892" y="1870608"/>
                <a:chExt cx="3019439" cy="981517"/>
              </a:xfrm>
            </p:grpSpPr>
            <p:sp>
              <p:nvSpPr>
                <p:cNvPr id="4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46"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48" name="文本框 47"/>
                <p:cNvSpPr txBox="1"/>
                <p:nvPr/>
              </p:nvSpPr>
              <p:spPr>
                <a:xfrm rot="16200000">
                  <a:off x="2445366" y="1371582"/>
                  <a:ext cx="878560" cy="1989624"/>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49" name="组合 48"/>
              <p:cNvGrpSpPr/>
              <p:nvPr/>
            </p:nvGrpSpPr>
            <p:grpSpPr>
              <a:xfrm rot="5400000">
                <a:off x="2573261" y="5061179"/>
                <a:ext cx="1590677" cy="517076"/>
                <a:chOff x="1485892" y="1826798"/>
                <a:chExt cx="3019439" cy="981519"/>
              </a:xfrm>
            </p:grpSpPr>
            <p:sp>
              <p:nvSpPr>
                <p:cNvPr id="50"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51"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53" name="文本框 52"/>
                <p:cNvSpPr txBox="1"/>
                <p:nvPr/>
              </p:nvSpPr>
              <p:spPr>
                <a:xfrm rot="16200000">
                  <a:off x="2280377" y="1393769"/>
                  <a:ext cx="1317842" cy="1814741"/>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grpSp>
          <p:nvGrpSpPr>
            <p:cNvPr id="55" name="组合 54"/>
            <p:cNvGrpSpPr/>
            <p:nvPr/>
          </p:nvGrpSpPr>
          <p:grpSpPr>
            <a:xfrm>
              <a:off x="4938868" y="4629151"/>
              <a:ext cx="2269197" cy="1485905"/>
              <a:chOff x="1357932" y="4524378"/>
              <a:chExt cx="2269197" cy="1590678"/>
            </a:xfrm>
          </p:grpSpPr>
          <p:grpSp>
            <p:nvGrpSpPr>
              <p:cNvPr id="56" name="组合 55"/>
              <p:cNvGrpSpPr/>
              <p:nvPr/>
            </p:nvGrpSpPr>
            <p:grpSpPr>
              <a:xfrm rot="5400000">
                <a:off x="821131" y="5061179"/>
                <a:ext cx="1590677" cy="517076"/>
                <a:chOff x="1485892" y="1826807"/>
                <a:chExt cx="3019439" cy="981519"/>
              </a:xfrm>
            </p:grpSpPr>
            <p:sp>
              <p:nvSpPr>
                <p:cNvPr id="67"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8"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70" name="文本框 69"/>
                <p:cNvSpPr txBox="1"/>
                <p:nvPr/>
              </p:nvSpPr>
              <p:spPr>
                <a:xfrm rot="16200000">
                  <a:off x="2500019" y="1371502"/>
                  <a:ext cx="878561" cy="1902186"/>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57" name="组合 56"/>
              <p:cNvGrpSpPr/>
              <p:nvPr/>
            </p:nvGrpSpPr>
            <p:grpSpPr>
              <a:xfrm rot="5400000">
                <a:off x="1697197" y="5061179"/>
                <a:ext cx="1590677" cy="517076"/>
                <a:chOff x="1485892" y="1826803"/>
                <a:chExt cx="3019439" cy="981519"/>
              </a:xfrm>
            </p:grpSpPr>
            <p:sp>
              <p:nvSpPr>
                <p:cNvPr id="63"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4"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6" name="文本框 65"/>
                <p:cNvSpPr txBox="1"/>
                <p:nvPr/>
              </p:nvSpPr>
              <p:spPr>
                <a:xfrm rot="16200000">
                  <a:off x="2500020" y="1382428"/>
                  <a:ext cx="878561" cy="1880321"/>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58" name="组合 57"/>
              <p:cNvGrpSpPr/>
              <p:nvPr/>
            </p:nvGrpSpPr>
            <p:grpSpPr>
              <a:xfrm rot="5400000">
                <a:off x="2573252" y="5061179"/>
                <a:ext cx="1590677" cy="517077"/>
                <a:chOff x="1485892" y="1826809"/>
                <a:chExt cx="3019439" cy="981519"/>
              </a:xfrm>
            </p:grpSpPr>
            <p:sp>
              <p:nvSpPr>
                <p:cNvPr id="59"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0"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62" name="文本框 61"/>
                <p:cNvSpPr txBox="1"/>
                <p:nvPr/>
              </p:nvSpPr>
              <p:spPr>
                <a:xfrm rot="16200000">
                  <a:off x="2504889" y="1203747"/>
                  <a:ext cx="878560" cy="2237695"/>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grpSp>
          <p:nvGrpSpPr>
            <p:cNvPr id="71" name="组合 70"/>
            <p:cNvGrpSpPr/>
            <p:nvPr/>
          </p:nvGrpSpPr>
          <p:grpSpPr>
            <a:xfrm>
              <a:off x="8513385" y="4629151"/>
              <a:ext cx="2269204" cy="1485904"/>
              <a:chOff x="1357932" y="4524378"/>
              <a:chExt cx="2269204" cy="1590677"/>
            </a:xfrm>
          </p:grpSpPr>
          <p:grpSp>
            <p:nvGrpSpPr>
              <p:cNvPr id="72" name="组合 71"/>
              <p:cNvGrpSpPr/>
              <p:nvPr/>
            </p:nvGrpSpPr>
            <p:grpSpPr>
              <a:xfrm rot="5400000">
                <a:off x="821131" y="5061179"/>
                <a:ext cx="1590677" cy="517076"/>
                <a:chOff x="1485892" y="1826804"/>
                <a:chExt cx="3019439" cy="981518"/>
              </a:xfrm>
            </p:grpSpPr>
            <p:sp>
              <p:nvSpPr>
                <p:cNvPr id="83"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84"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86" name="文本框 85"/>
                <p:cNvSpPr txBox="1"/>
                <p:nvPr/>
              </p:nvSpPr>
              <p:spPr>
                <a:xfrm rot="16200000">
                  <a:off x="2500017" y="1343252"/>
                  <a:ext cx="878561" cy="1958677"/>
                </a:xfrm>
                <a:prstGeom prst="roundRect">
                  <a:avLst/>
                </a:prstGeom>
                <a:noFill/>
                <a:effectLst>
                  <a:outerShdw algn="t" blurRad="254000" dir="4200000" dist="63500" rotWithShape="0">
                    <a:prstClr val="black">
                      <a:alpha val="30000"/>
                    </a:prstClr>
                  </a:outerShdw>
                </a:effectLst>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73" name="组合 72"/>
              <p:cNvGrpSpPr/>
              <p:nvPr/>
            </p:nvGrpSpPr>
            <p:grpSpPr>
              <a:xfrm rot="5400000">
                <a:off x="1697194" y="5061179"/>
                <a:ext cx="1590677" cy="517076"/>
                <a:chOff x="1485892" y="1826804"/>
                <a:chExt cx="3019439" cy="981518"/>
              </a:xfrm>
            </p:grpSpPr>
            <p:sp>
              <p:nvSpPr>
                <p:cNvPr id="79"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80"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82" name="文本框 81"/>
                <p:cNvSpPr txBox="1"/>
                <p:nvPr/>
              </p:nvSpPr>
              <p:spPr>
                <a:xfrm rot="16200000">
                  <a:off x="2500017" y="1343252"/>
                  <a:ext cx="878561" cy="1958677"/>
                </a:xfrm>
                <a:prstGeom prst="roundRect">
                  <a:avLst/>
                </a:prstGeom>
                <a:noFill/>
                <a:effectLst>
                  <a:outerShdw algn="t" blurRad="254000" dir="4200000" dist="63500" rotWithShape="0">
                    <a:prstClr val="black">
                      <a:alpha val="30000"/>
                    </a:prstClr>
                  </a:outerShdw>
                </a:effectLst>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nvGrpSpPr>
              <p:cNvPr id="74" name="组合 73"/>
              <p:cNvGrpSpPr/>
              <p:nvPr/>
            </p:nvGrpSpPr>
            <p:grpSpPr>
              <a:xfrm rot="5400000">
                <a:off x="2573259" y="5061179"/>
                <a:ext cx="1590677" cy="517076"/>
                <a:chOff x="1485892" y="1826803"/>
                <a:chExt cx="3019439" cy="981519"/>
              </a:xfrm>
            </p:grpSpPr>
            <p:sp>
              <p:nvSpPr>
                <p:cNvPr id="75" name="椭圆 4"/>
                <p:cNvSpPr/>
                <p:nvPr/>
              </p:nvSpPr>
              <p:spPr bwMode="auto">
                <a:xfrm flipH="1" flipV="1" rot="10800000">
                  <a:off x="1485892" y="1885950"/>
                  <a:ext cx="3019439" cy="809625"/>
                </a:xfrm>
                <a:prstGeom prst="roundRect">
                  <a:avLst/>
                </a:prstGeom>
                <a:solidFill>
                  <a:sysClr lastClr="FFFFFF" val="window">
                    <a:lumMod val="95000"/>
                  </a:sysClr>
                </a:solidFill>
                <a:ln algn="ctr" cap="flat" cmpd="sng" w="38100">
                  <a:solidFill>
                    <a:sysClr lastClr="FFFFFF" val="window">
                      <a:lumMod val="95000"/>
                    </a:sysClr>
                  </a:solidFill>
                  <a:prstDash val="solid"/>
                </a:ln>
                <a:effectLst>
                  <a:outerShdw algn="t" blurRad="254000" dir="4200000" dist="63500" rotWithShape="0">
                    <a:prstClr val="black">
                      <a:alpha val="30000"/>
                    </a:prstClr>
                  </a:outerShdw>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76" name="椭圆 5"/>
                <p:cNvSpPr/>
                <p:nvPr/>
              </p:nvSpPr>
              <p:spPr bwMode="auto">
                <a:xfrm flipH="1" flipV="1" rot="10800000">
                  <a:off x="1564367" y="1932659"/>
                  <a:ext cx="2862489" cy="716207"/>
                </a:xfrm>
                <a:prstGeom prst="roundRect">
                  <a:avLst/>
                </a:prstGeom>
                <a:solidFill>
                  <a:srgbClr val="32425B"/>
                </a:solidFill>
                <a:ln algn="ctr" cap="flat" cmpd="sng" w="25400">
                  <a:noFill/>
                  <a:prstDash val="solid"/>
                </a:ln>
                <a:effectLst/>
              </p:spPr>
              <p:txBody>
                <a:bodyPr anchor="ctr"/>
                <a:lstStyle/>
                <a:p>
                  <a:pPr algn="ctr" eaLnBrk="1" fontAlgn="auto" hangingPunct="1">
                    <a:spcBef>
                      <a:spcPct val="0"/>
                    </a:spcBef>
                    <a:spcAft>
                      <a:spcPct val="0"/>
                    </a:spcAft>
                    <a:defRPr/>
                  </a:pPr>
                  <a:endParaRPr kern="0" lang="en-US" sz="1200">
                    <a:solidFill>
                      <a:schemeClr val="bg1"/>
                    </a:solidFill>
                    <a:latin charset="-122" panose="020b0503020204020204" pitchFamily="34" typeface="微软雅黑"/>
                    <a:ea charset="-122" panose="020b0503020204020204" pitchFamily="34" typeface="微软雅黑"/>
                  </a:endParaRPr>
                </a:p>
              </p:txBody>
            </p:sp>
            <p:sp>
              <p:nvSpPr>
                <p:cNvPr id="78" name="文本框 77"/>
                <p:cNvSpPr txBox="1"/>
                <p:nvPr/>
              </p:nvSpPr>
              <p:spPr>
                <a:xfrm rot="16200000">
                  <a:off x="2559089" y="1323253"/>
                  <a:ext cx="878561" cy="1998671"/>
                </a:xfrm>
                <a:prstGeom prst="roundRect">
                  <a:avLst/>
                </a:prstGeom>
                <a:noFill/>
              </p:spPr>
              <p:txBody>
                <a:bodyPr rtlCol="0" vert="eaVert" wrap="square">
                  <a:spAutoFit/>
                  <a:scene3d>
                    <a:camera prst="orthographicFront"/>
                    <a:lightRig dir="t" rig="threePt"/>
                  </a:scene3d>
                  <a:sp3d contourW="12700"/>
                </a:bodyPr>
                <a:lstStyle/>
                <a:p>
                  <a:pPr algn="ctr"/>
                  <a:r>
                    <a:rPr altLang="en-US" b="1" lang="zh-CN" smtClean="0" sz="1200">
                      <a:solidFill>
                        <a:schemeClr val="bg1"/>
                      </a:solidFill>
                      <a:latin charset="-122" panose="020b0503020204020204" pitchFamily="34" typeface="微软雅黑"/>
                      <a:ea charset="-122" panose="020b0503020204020204" pitchFamily="34" typeface="微软雅黑"/>
                    </a:rPr>
                    <a:t>职务姓名</a:t>
                  </a:r>
                </a:p>
              </p:txBody>
            </p:sp>
          </p:grpSp>
        </p:grpSp>
        <p:grpSp>
          <p:nvGrpSpPr>
            <p:cNvPr id="12" name="组合 11"/>
            <p:cNvGrpSpPr/>
            <p:nvPr/>
          </p:nvGrpSpPr>
          <p:grpSpPr>
            <a:xfrm>
              <a:off x="4311095" y="2117767"/>
              <a:ext cx="3577725" cy="477126"/>
              <a:chOff x="4311095" y="2117767"/>
              <a:chExt cx="3577725" cy="477126"/>
            </a:xfrm>
          </p:grpSpPr>
          <p:cxnSp>
            <p:nvCxnSpPr>
              <p:cNvPr id="88" name="肘形连接符 87"/>
              <p:cNvCxnSpPr>
                <a:stCxn id="5" idx="2"/>
                <a:endCxn id="15" idx="0"/>
              </p:cNvCxnSpPr>
              <p:nvPr/>
            </p:nvCxnSpPr>
            <p:spPr>
              <a:xfrm rot="5400000">
                <a:off x="4966964" y="1461899"/>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5" idx="2"/>
                <a:endCxn id="35" idx="0"/>
              </p:cNvCxnSpPr>
              <p:nvPr/>
            </p:nvCxnSpPr>
            <p:spPr>
              <a:xfrm flipH="1" rot="16200000">
                <a:off x="6755826" y="1461898"/>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4" name="肘形连接符 93"/>
            <p:cNvCxnSpPr>
              <a:stCxn id="35" idx="2"/>
              <a:endCxn id="30" idx="0"/>
            </p:cNvCxnSpPr>
            <p:nvPr/>
          </p:nvCxnSpPr>
          <p:spPr>
            <a:xfrm flipH="1" rot="16200000">
              <a:off x="8544689" y="2531553"/>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522232" y="3187422"/>
              <a:ext cx="3577725" cy="477126"/>
              <a:chOff x="2522232" y="3187422"/>
              <a:chExt cx="3577725" cy="477126"/>
            </a:xfrm>
          </p:grpSpPr>
          <p:cxnSp>
            <p:nvCxnSpPr>
              <p:cNvPr id="92" name="肘形连接符 91"/>
              <p:cNvCxnSpPr>
                <a:stCxn id="15" idx="2"/>
                <a:endCxn id="20" idx="0"/>
              </p:cNvCxnSpPr>
              <p:nvPr/>
            </p:nvCxnSpPr>
            <p:spPr>
              <a:xfrm rot="5400000">
                <a:off x="3178101" y="2531554"/>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15" idx="2"/>
                <a:endCxn id="25" idx="0"/>
              </p:cNvCxnSpPr>
              <p:nvPr/>
            </p:nvCxnSpPr>
            <p:spPr>
              <a:xfrm flipH="1" rot="16200000">
                <a:off x="4966963" y="2531553"/>
                <a:ext cx="477125" cy="1788863"/>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1630590" y="4257078"/>
              <a:ext cx="1752125" cy="372073"/>
              <a:chOff x="1630590" y="4257078"/>
              <a:chExt cx="1752125" cy="372073"/>
            </a:xfrm>
          </p:grpSpPr>
          <p:cxnSp>
            <p:nvCxnSpPr>
              <p:cNvPr id="99" name="肘形连接符 98"/>
              <p:cNvCxnSpPr>
                <a:stCxn id="20" idx="2"/>
                <a:endCxn id="40" idx="1"/>
              </p:cNvCxnSpPr>
              <p:nvPr/>
            </p:nvCxnSpPr>
            <p:spPr>
              <a:xfrm flipH="1" flipV="1" rot="16200000">
                <a:off x="1890369" y="3997295"/>
                <a:ext cx="372078" cy="891642"/>
              </a:xfrm>
              <a:prstGeom prst="bentConnector5">
                <a:avLst>
                  <a:gd fmla="val -77745" name="adj1"/>
                  <a:gd fmla="val 215767" name="adj2"/>
                  <a:gd fmla="val 177745" name="adj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肘形连接符 100"/>
              <p:cNvCxnSpPr>
                <a:stCxn id="20" idx="2"/>
                <a:endCxn id="50" idx="1"/>
              </p:cNvCxnSpPr>
              <p:nvPr/>
            </p:nvCxnSpPr>
            <p:spPr>
              <a:xfrm flipH="1" rot="16200000">
                <a:off x="2766434" y="4012871"/>
                <a:ext cx="372074" cy="860485"/>
              </a:xfrm>
              <a:prstGeom prst="bentConnector5">
                <a:avLst>
                  <a:gd fmla="val -77746" name="adj1"/>
                  <a:gd fmla="val 219957" name="adj2"/>
                  <a:gd fmla="val 177746" name="adj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3" name="肘形连接符 102"/>
              <p:cNvCxnSpPr>
                <a:stCxn id="20" idx="2"/>
                <a:endCxn id="45" idx="1"/>
              </p:cNvCxnSpPr>
              <p:nvPr/>
            </p:nvCxnSpPr>
            <p:spPr>
              <a:xfrm flipH="1" flipV="1" rot="16200000">
                <a:off x="2328402" y="4435325"/>
                <a:ext cx="372074" cy="15579"/>
              </a:xfrm>
              <a:prstGeom prst="bentConnector5">
                <a:avLst>
                  <a:gd fmla="val -77746" name="adj1"/>
                  <a:gd fmla="val 8948863" name="adj2"/>
                  <a:gd fmla="val 177746" name="adj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211528" y="4257075"/>
              <a:ext cx="1752123" cy="372075"/>
              <a:chOff x="5211528" y="4257078"/>
              <a:chExt cx="1752123" cy="372074"/>
            </a:xfrm>
          </p:grpSpPr>
          <p:cxnSp>
            <p:nvCxnSpPr>
              <p:cNvPr id="105" name="肘形连接符 104"/>
              <p:cNvCxnSpPr>
                <a:stCxn id="25" idx="2"/>
                <a:endCxn id="67" idx="1"/>
              </p:cNvCxnSpPr>
              <p:nvPr/>
            </p:nvCxnSpPr>
            <p:spPr>
              <a:xfrm rot="5400000">
                <a:off x="5469706" y="3998899"/>
                <a:ext cx="372072" cy="888431"/>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7" name="肘形连接符 106"/>
              <p:cNvCxnSpPr>
                <a:stCxn id="25" idx="2"/>
                <a:endCxn id="63" idx="1"/>
              </p:cNvCxnSpPr>
              <p:nvPr/>
            </p:nvCxnSpPr>
            <p:spPr>
              <a:xfrm rot="5400000">
                <a:off x="5907737" y="4436930"/>
                <a:ext cx="372072" cy="12368"/>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肘形连接符 108"/>
              <p:cNvCxnSpPr>
                <a:stCxn id="25" idx="2"/>
                <a:endCxn id="59" idx="1"/>
              </p:cNvCxnSpPr>
              <p:nvPr/>
            </p:nvCxnSpPr>
            <p:spPr>
              <a:xfrm flipH="1" rot="16200000">
                <a:off x="6345768" y="4011266"/>
                <a:ext cx="372072" cy="863695"/>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8786043" y="4257078"/>
              <a:ext cx="1752126" cy="372073"/>
              <a:chOff x="8786043" y="4257078"/>
              <a:chExt cx="1752126" cy="372073"/>
            </a:xfrm>
          </p:grpSpPr>
          <p:cxnSp>
            <p:nvCxnSpPr>
              <p:cNvPr id="111" name="肘形连接符 110"/>
              <p:cNvCxnSpPr>
                <a:stCxn id="30" idx="2"/>
                <a:endCxn id="83" idx="1"/>
              </p:cNvCxnSpPr>
              <p:nvPr/>
            </p:nvCxnSpPr>
            <p:spPr>
              <a:xfrm rot="5400000">
                <a:off x="9045827" y="3997294"/>
                <a:ext cx="372072" cy="891640"/>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肘形连接符 112"/>
              <p:cNvCxnSpPr>
                <a:stCxn id="30" idx="2"/>
                <a:endCxn id="75" idx="1"/>
              </p:cNvCxnSpPr>
              <p:nvPr/>
            </p:nvCxnSpPr>
            <p:spPr>
              <a:xfrm flipH="1" rot="16200000">
                <a:off x="9921885" y="4012871"/>
                <a:ext cx="372074" cy="860484"/>
              </a:xfrm>
              <a:prstGeom prst="bentConnector5">
                <a:avLst>
                  <a:gd fmla="val -77746" name="adj1"/>
                  <a:gd fmla="val 219957" name="adj2"/>
                  <a:gd fmla="val 177746" name="adj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6" name="肘形连接符 115"/>
              <p:cNvCxnSpPr>
                <a:stCxn id="30" idx="2"/>
                <a:endCxn id="79" idx="1"/>
              </p:cNvCxnSpPr>
              <p:nvPr/>
            </p:nvCxnSpPr>
            <p:spPr>
              <a:xfrm rot="5400000">
                <a:off x="9483859" y="4435326"/>
                <a:ext cx="372072" cy="15577"/>
              </a:xfrm>
              <a:prstGeom prst="bentConnector3">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95" name="组合 94"/>
          <p:cNvGrpSpPr/>
          <p:nvPr/>
        </p:nvGrpSpPr>
        <p:grpSpPr>
          <a:xfrm>
            <a:off x="3728246" y="609252"/>
            <a:ext cx="4056854" cy="1657100"/>
            <a:chOff x="3728246" y="609252"/>
            <a:chExt cx="4056854" cy="1657100"/>
          </a:xfrm>
        </p:grpSpPr>
        <p:sp>
          <p:nvSpPr>
            <p:cNvPr id="97"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分支机构</a:t>
              </a:r>
            </a:p>
            <a:p>
              <a:pPr lvl="0">
                <a:defRPr/>
              </a:pPr>
              <a:r>
                <a:rPr altLang="en-US" b="0" lang="zh-CN">
                  <a:solidFill>
                    <a:schemeClr val="bg1"/>
                  </a:solidFill>
                  <a:latin typeface="Microsoft YaHei"/>
                  <a:ea typeface="Microsoft YaHei"/>
                  <a:sym typeface="+mn-lt"/>
                </a:rPr>
                <a:t>COMPANY PROFILE</a:t>
              </a:r>
            </a:p>
          </p:txBody>
        </p:sp>
        <p:cxnSp>
          <p:nvCxnSpPr>
            <p:cNvPr id="98" name="直接连接符 97"/>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Tree>
    <p:extLst>
      <p:ext uri="{BB962C8B-B14F-4D97-AF65-F5344CB8AC3E}">
        <p14:creationId val="34650799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02"/>
                                        </p:tgtEl>
                                        <p:attrNameLst>
                                          <p:attrName>style.visibility</p:attrName>
                                        </p:attrNameLst>
                                      </p:cBhvr>
                                      <p:to>
                                        <p:strVal val="visible"/>
                                      </p:to>
                                    </p:set>
                                    <p:anim calcmode="lin" valueType="num">
                                      <p:cBhvr additive="base">
                                        <p:cTn dur="750" fill="hold" id="7"/>
                                        <p:tgtEl>
                                          <p:spTgt spid="102"/>
                                        </p:tgtEl>
                                        <p:attrNameLst>
                                          <p:attrName>ppt_x</p:attrName>
                                        </p:attrNameLst>
                                      </p:cBhvr>
                                      <p:tavLst>
                                        <p:tav tm="0">
                                          <p:val>
                                            <p:strVal val="#ppt_x"/>
                                          </p:val>
                                        </p:tav>
                                        <p:tav tm="100000">
                                          <p:val>
                                            <p:strVal val="#ppt_x"/>
                                          </p:val>
                                        </p:tav>
                                      </p:tavLst>
                                    </p:anim>
                                    <p:anim calcmode="lin" valueType="num">
                                      <p:cBhvr additive="base">
                                        <p:cTn dur="750" fill="hold" id="8"/>
                                        <p:tgtEl>
                                          <p:spTgt spid="10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团队介绍</a:t>
              </a:r>
            </a:p>
            <a:p>
              <a:pPr lvl="0">
                <a:defRPr/>
              </a:pPr>
              <a:r>
                <a:rPr altLang="en-US" b="0" lang="zh-CN">
                  <a:solidFill>
                    <a:schemeClr val="bg1"/>
                  </a:solidFill>
                  <a:latin typeface="Microsoft YaHei"/>
                  <a:ea typeface="Microsoft YaHei"/>
                  <a:sym typeface="+mn-lt"/>
                </a:rPr>
                <a:t>COMPANY PROFILE</a:t>
              </a: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
        <p:nvSpPr>
          <p:cNvPr id="17" name="矩形 16"/>
          <p:cNvSpPr/>
          <p:nvPr/>
        </p:nvSpPr>
        <p:spPr>
          <a:xfrm flipH="1">
            <a:off x="762000" y="3263900"/>
            <a:ext cx="10642600" cy="225615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4" name="组合 3"/>
          <p:cNvGrpSpPr/>
          <p:nvPr/>
        </p:nvGrpSpPr>
        <p:grpSpPr>
          <a:xfrm>
            <a:off x="1335712" y="3829087"/>
            <a:ext cx="4406900" cy="1299487"/>
            <a:chOff x="1790700" y="3829087"/>
            <a:chExt cx="4406900" cy="1299487"/>
          </a:xfrm>
        </p:grpSpPr>
        <p:sp>
          <p:nvSpPr>
            <p:cNvPr id="3" name="椭圆 2"/>
            <p:cNvSpPr/>
            <p:nvPr/>
          </p:nvSpPr>
          <p:spPr>
            <a:xfrm>
              <a:off x="1790700" y="3829087"/>
              <a:ext cx="1299487" cy="1299487"/>
            </a:xfrm>
            <a:prstGeom prst="ellipse">
              <a:avLst/>
            </a:prstGeom>
            <a:blipFill dpi="0" rotWithShape="1">
              <a:blip r:embed="rId3">
                <a:extLst>
                  <a:ext uri="{28A0092B-C50C-407E-A947-70E740481C1C}">
                    <a14:useLocalDpi val="0"/>
                  </a:ext>
                </a:extLst>
              </a:blip>
              <a:stretch>
                <a:fillRect l="-24981" r="-24981"/>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TextBox 21"/>
            <p:cNvSpPr txBox="1"/>
            <p:nvPr/>
          </p:nvSpPr>
          <p:spPr>
            <a:xfrm>
              <a:off x="3411999" y="4264975"/>
              <a:ext cx="2785601" cy="754380"/>
            </a:xfrm>
            <a:prstGeom prst="rect">
              <a:avLst/>
            </a:prstGeom>
            <a:noFill/>
          </p:spPr>
          <p:txBody>
            <a:bodyPr bIns="0" lIns="0" rIns="0" rtlCol="0" tIns="0" wrap="square">
              <a:spAutoFit/>
            </a:bodyPr>
            <a:lstStyle/>
            <a:p>
              <a:pPr algn="just">
                <a:lnSpc>
                  <a:spcPct val="150000"/>
                </a:lnSpc>
                <a:spcBef>
                  <a:spcPts val="1200"/>
                </a:spcBef>
              </a:pPr>
              <a:r>
                <a:rPr altLang="en-US" lang="zh-CN" smtClean="0" sz="11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您的内容打在这里，或者通过复制您的文本后，在此框中选择粘贴，并选择只保留文字您的内容打在这里只保留文字。</a:t>
              </a:r>
            </a:p>
          </p:txBody>
        </p:sp>
        <p:sp>
          <p:nvSpPr>
            <p:cNvPr id="18" name="TextBox 21"/>
            <p:cNvSpPr txBox="1"/>
            <p:nvPr/>
          </p:nvSpPr>
          <p:spPr>
            <a:xfrm>
              <a:off x="3411999" y="3854487"/>
              <a:ext cx="2785601" cy="411480"/>
            </a:xfrm>
            <a:prstGeom prst="rect">
              <a:avLst/>
            </a:prstGeom>
            <a:noFill/>
          </p:spPr>
          <p:txBody>
            <a:bodyPr bIns="0" lIns="0" rIns="0" rtlCol="0" tIns="0" wrap="square">
              <a:spAutoFit/>
            </a:bodyPr>
            <a:lstStyle/>
            <a:p>
              <a:pPr algn="just">
                <a:lnSpc>
                  <a:spcPct val="150000"/>
                </a:lnSpc>
                <a:spcBef>
                  <a:spcPts val="1200"/>
                </a:spcBef>
              </a:pPr>
              <a:r>
                <a:rPr altLang="en-US" lang="zh-CN" smtClean="0">
                  <a:solidFill>
                    <a:schemeClr val="bg1"/>
                  </a:solidFill>
                  <a:latin charset="-122" panose="020b0503020204020204" pitchFamily="34" typeface="微软雅黑"/>
                  <a:ea charset="-122" panose="020b0503020204020204" pitchFamily="34" typeface="微软雅黑"/>
                </a:rPr>
                <a:t>总经理  张某某</a:t>
              </a:r>
            </a:p>
          </p:txBody>
        </p:sp>
      </p:grpSp>
      <p:grpSp>
        <p:nvGrpSpPr>
          <p:cNvPr id="19" name="组合 18"/>
          <p:cNvGrpSpPr/>
          <p:nvPr/>
        </p:nvGrpSpPr>
        <p:grpSpPr>
          <a:xfrm>
            <a:off x="6417924" y="3829087"/>
            <a:ext cx="4406900" cy="1299487"/>
            <a:chOff x="1790700" y="3829087"/>
            <a:chExt cx="4406900" cy="1299487"/>
          </a:xfrm>
        </p:grpSpPr>
        <p:sp>
          <p:nvSpPr>
            <p:cNvPr id="20" name="椭圆 19"/>
            <p:cNvSpPr/>
            <p:nvPr/>
          </p:nvSpPr>
          <p:spPr>
            <a:xfrm>
              <a:off x="1790700" y="3829087"/>
              <a:ext cx="1299487" cy="1299487"/>
            </a:xfrm>
            <a:prstGeom prst="ellipse">
              <a:avLst/>
            </a:prstGeom>
            <a:blipFill dpi="0" rotWithShape="1">
              <a:blip r:embed="rId4">
                <a:extLst>
                  <a:ext uri="{28A0092B-C50C-407E-A947-70E740481C1C}">
                    <a14:useLocalDpi val="0"/>
                  </a:ext>
                </a:extLst>
              </a:blip>
              <a:stretch>
                <a:fillRect l="-25000" r="-25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TextBox 21"/>
            <p:cNvSpPr txBox="1"/>
            <p:nvPr/>
          </p:nvSpPr>
          <p:spPr>
            <a:xfrm>
              <a:off x="3411999" y="4264975"/>
              <a:ext cx="2785601" cy="754380"/>
            </a:xfrm>
            <a:prstGeom prst="rect">
              <a:avLst/>
            </a:prstGeom>
            <a:noFill/>
          </p:spPr>
          <p:txBody>
            <a:bodyPr bIns="0" lIns="0" rIns="0" rtlCol="0" tIns="0" wrap="square">
              <a:spAutoFit/>
            </a:bodyPr>
            <a:lstStyle/>
            <a:p>
              <a:pPr algn="just">
                <a:lnSpc>
                  <a:spcPct val="150000"/>
                </a:lnSpc>
                <a:spcBef>
                  <a:spcPts val="1200"/>
                </a:spcBef>
              </a:pPr>
              <a:r>
                <a:rPr altLang="en-US" lang="zh-CN" smtClean="0" sz="11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您的内容打在这里，或者通过复制您的文本后，在此框中选择粘贴，并选择只保留文字您的内容打在这里只保留文字。</a:t>
              </a:r>
            </a:p>
          </p:txBody>
        </p:sp>
        <p:sp>
          <p:nvSpPr>
            <p:cNvPr id="22" name="TextBox 21"/>
            <p:cNvSpPr txBox="1"/>
            <p:nvPr/>
          </p:nvSpPr>
          <p:spPr>
            <a:xfrm>
              <a:off x="3411999" y="3854487"/>
              <a:ext cx="2785601" cy="411480"/>
            </a:xfrm>
            <a:prstGeom prst="rect">
              <a:avLst/>
            </a:prstGeom>
            <a:noFill/>
          </p:spPr>
          <p:txBody>
            <a:bodyPr bIns="0" lIns="0" rIns="0" rtlCol="0" tIns="0" wrap="square">
              <a:spAutoFit/>
            </a:bodyPr>
            <a:lstStyle/>
            <a:p>
              <a:pPr algn="just">
                <a:lnSpc>
                  <a:spcPct val="150000"/>
                </a:lnSpc>
                <a:spcBef>
                  <a:spcPts val="1200"/>
                </a:spcBef>
              </a:pPr>
              <a:r>
                <a:rPr altLang="en-US" lang="zh-CN" smtClean="0">
                  <a:solidFill>
                    <a:schemeClr val="bg1"/>
                  </a:solidFill>
                  <a:latin charset="-122" panose="020b0503020204020204" pitchFamily="34" typeface="微软雅黑"/>
                  <a:ea charset="-122" panose="020b0503020204020204" pitchFamily="34" typeface="微软雅黑"/>
                </a:rPr>
                <a:t>总经理  张某某</a:t>
              </a:r>
            </a:p>
          </p:txBody>
        </p:sp>
      </p:grpSp>
    </p:spTree>
    <p:extLst>
      <p:ext uri="{BB962C8B-B14F-4D97-AF65-F5344CB8AC3E}">
        <p14:creationId val="282600014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1+#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id="15" nodeType="afterEffect" presetClass="entr" presetID="2" presetSubtype="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1+#ppt_w/2"/>
                                          </p:val>
                                        </p:tav>
                                        <p:tav tm="100000">
                                          <p:val>
                                            <p:strVal val="#ppt_x"/>
                                          </p:val>
                                        </p:tav>
                                      </p:tavLst>
                                    </p:anim>
                                    <p:anim calcmode="lin" valueType="num">
                                      <p:cBhvr additive="base">
                                        <p:cTn dur="500" fill="hold" id="18"/>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3728246" y="609252"/>
            <a:ext cx="4056854" cy="1657100"/>
            <a:chOff x="3728246" y="609252"/>
            <a:chExt cx="4056854" cy="1657100"/>
          </a:xfrm>
        </p:grpSpPr>
        <p:sp>
          <p:nvSpPr>
            <p:cNvPr id="13" name="TextBox 23"/>
            <p:cNvSpPr txBox="1"/>
            <p:nvPr/>
          </p:nvSpPr>
          <p:spPr>
            <a:xfrm>
              <a:off x="3728246" y="744424"/>
              <a:ext cx="3078953" cy="1737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en-US" b="0" lang="zh-CN">
                  <a:solidFill>
                    <a:schemeClr val="bg1"/>
                  </a:solidFill>
                  <a:latin typeface="Microsoft YaHei"/>
                  <a:ea typeface="Microsoft YaHei"/>
                  <a:sym typeface="+mn-lt"/>
                </a:rPr>
                <a:t>团队介绍</a:t>
              </a:r>
            </a:p>
            <a:p>
              <a:pPr lvl="0">
                <a:defRPr/>
              </a:pPr>
              <a:r>
                <a:rPr altLang="en-US" b="0" lang="zh-CN">
                  <a:solidFill>
                    <a:schemeClr val="bg1"/>
                  </a:solidFill>
                  <a:latin typeface="Microsoft YaHei"/>
                  <a:ea typeface="Microsoft YaHei"/>
                  <a:sym typeface="+mn-lt"/>
                </a:rPr>
                <a:t>COMPANY PROFILE</a:t>
              </a:r>
            </a:p>
          </p:txBody>
        </p:sp>
        <p:cxnSp>
          <p:nvCxnSpPr>
            <p:cNvPr id="15" name="直接连接符 14"/>
            <p:cNvCxnSpPr/>
            <p:nvPr/>
          </p:nvCxnSpPr>
          <p:spPr>
            <a:xfrm>
              <a:off x="3869199" y="2266352"/>
              <a:ext cx="71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3"/>
            <p:cNvSpPr txBox="1"/>
            <p:nvPr/>
          </p:nvSpPr>
          <p:spPr>
            <a:xfrm>
              <a:off x="3728246" y="612377"/>
              <a:ext cx="4056854"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rtlCol="0" tIns="45702" vert="horz" wrap="square">
              <a:spAutoFit/>
            </a:bodyPr>
            <a:lstStyle>
              <a:defPPr>
                <a:defRPr lang="zh-CN"/>
              </a:defPPr>
              <a:lvl1pPr defTabSz="914034">
                <a:defRPr b="1" sz="3600">
                  <a:solidFill>
                    <a:srgbClr val="1CB7BB"/>
                  </a:solidFill>
                  <a:latin typeface="+mn-ea"/>
                  <a:cs typeface="+mn-ea"/>
                </a:defRPr>
              </a:lvl1pPr>
              <a:lvl2pPr>
                <a:defRPr sz="2400">
                  <a:solidFill>
                    <a:schemeClr val="tx2"/>
                  </a:solidFill>
                  <a:ea charset="-122" panose="020b0503020204020204" pitchFamily="34" typeface="微软雅黑"/>
                </a:defRPr>
              </a:lvl2pPr>
              <a:lvl3pPr>
                <a:defRPr sz="2400">
                  <a:solidFill>
                    <a:schemeClr val="tx2"/>
                  </a:solidFill>
                  <a:ea charset="-122" panose="020b0503020204020204" pitchFamily="34" typeface="微软雅黑"/>
                </a:defRPr>
              </a:lvl3pPr>
              <a:lvl4pPr>
                <a:defRPr sz="2400">
                  <a:solidFill>
                    <a:schemeClr val="tx2"/>
                  </a:solidFill>
                  <a:ea charset="-122" panose="020b0503020204020204" pitchFamily="34" typeface="微软雅黑"/>
                </a:defRPr>
              </a:lvl4pPr>
              <a:lvl5pPr>
                <a:defRPr sz="2400">
                  <a:solidFill>
                    <a:schemeClr val="tx2"/>
                  </a:solidFill>
                  <a:ea charset="-122" panose="020b0503020204020204" pitchFamily="34" typeface="微软雅黑"/>
                </a:defRPr>
              </a:lvl5pPr>
              <a:lvl6pPr fontAlgn="base" marL="457200">
                <a:spcBef>
                  <a:spcPct val="0"/>
                </a:spcBef>
                <a:spcAft>
                  <a:spcPct val="0"/>
                </a:spcAft>
                <a:defRPr sz="2400">
                  <a:solidFill>
                    <a:schemeClr val="tx2"/>
                  </a:solidFill>
                  <a:ea charset="-122" panose="020b0503020204020204" pitchFamily="34" typeface="微软雅黑"/>
                </a:defRPr>
              </a:lvl6pPr>
              <a:lvl7pPr fontAlgn="base" marL="914400">
                <a:spcBef>
                  <a:spcPct val="0"/>
                </a:spcBef>
                <a:spcAft>
                  <a:spcPct val="0"/>
                </a:spcAft>
                <a:defRPr sz="2400">
                  <a:solidFill>
                    <a:schemeClr val="tx2"/>
                  </a:solidFill>
                  <a:ea charset="-122" panose="020b0503020204020204" pitchFamily="34" typeface="微软雅黑"/>
                </a:defRPr>
              </a:lvl7pPr>
              <a:lvl8pPr fontAlgn="base" marL="1371600">
                <a:spcBef>
                  <a:spcPct val="0"/>
                </a:spcBef>
                <a:spcAft>
                  <a:spcPct val="0"/>
                </a:spcAft>
                <a:defRPr sz="2400">
                  <a:solidFill>
                    <a:schemeClr val="tx2"/>
                  </a:solidFill>
                  <a:ea charset="-122" panose="020b0503020204020204" pitchFamily="34" typeface="微软雅黑"/>
                </a:defRPr>
              </a:lvl8pPr>
              <a:lvl9pPr fontAlgn="base" marL="1828800">
                <a:spcBef>
                  <a:spcPct val="0"/>
                </a:spcBef>
                <a:spcAft>
                  <a:spcPct val="0"/>
                </a:spcAft>
                <a:defRPr sz="2400">
                  <a:solidFill>
                    <a:schemeClr val="tx2"/>
                  </a:solidFill>
                  <a:ea charset="-122" panose="020b0503020204020204" pitchFamily="34" typeface="微软雅黑"/>
                </a:defRPr>
              </a:lvl9pPr>
            </a:lstStyle>
            <a:p>
              <a:pPr lvl="0">
                <a:defRPr/>
              </a:pPr>
              <a:r>
                <a:rPr altLang="zh-CN" b="0" lang="en-US" spc="300">
                  <a:solidFill>
                    <a:schemeClr val="bg1">
                      <a:alpha val="30000"/>
                    </a:schemeClr>
                  </a:solidFill>
                  <a:latin typeface="Microsoft YaHei"/>
                  <a:ea typeface="Microsoft YaHei"/>
                  <a:sym typeface="+mn-lt"/>
                </a:rPr>
                <a:t>PART 01</a:t>
              </a:r>
            </a:p>
          </p:txBody>
        </p:sp>
      </p:grpSp>
      <p:sp>
        <p:nvSpPr>
          <p:cNvPr id="17" name="矩形 16"/>
          <p:cNvSpPr/>
          <p:nvPr/>
        </p:nvSpPr>
        <p:spPr>
          <a:xfrm flipH="1">
            <a:off x="762000" y="3263900"/>
            <a:ext cx="10642600" cy="2256150"/>
          </a:xfrm>
          <a:prstGeom prst="rect">
            <a:avLst/>
          </a:prstGeom>
          <a:solidFill>
            <a:srgbClr val="4B5E75">
              <a:alpha val="84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a charset="-122" panose="020b0503020204020204" pitchFamily="34" typeface="微软雅黑"/>
            </a:endParaRPr>
          </a:p>
        </p:txBody>
      </p:sp>
      <p:grpSp>
        <p:nvGrpSpPr>
          <p:cNvPr id="4" name="组合 3"/>
          <p:cNvGrpSpPr/>
          <p:nvPr/>
        </p:nvGrpSpPr>
        <p:grpSpPr>
          <a:xfrm>
            <a:off x="1335712" y="3829087"/>
            <a:ext cx="4406900" cy="1299487"/>
            <a:chOff x="1790700" y="3829087"/>
            <a:chExt cx="4406900" cy="1299487"/>
          </a:xfrm>
        </p:grpSpPr>
        <p:sp>
          <p:nvSpPr>
            <p:cNvPr id="3" name="椭圆 2"/>
            <p:cNvSpPr/>
            <p:nvPr/>
          </p:nvSpPr>
          <p:spPr>
            <a:xfrm>
              <a:off x="1790700" y="3829087"/>
              <a:ext cx="1299487" cy="1299487"/>
            </a:xfrm>
            <a:prstGeom prst="ellipse">
              <a:avLst/>
            </a:prstGeom>
            <a:blipFill dpi="0" rotWithShape="1">
              <a:blip r:embed="rId3">
                <a:extLst>
                  <a:ext uri="{28A0092B-C50C-407E-A947-70E740481C1C}">
                    <a14:useLocalDpi val="0"/>
                  </a:ext>
                </a:extLst>
              </a:blip>
              <a:stretch>
                <a:fillRect l="-41130" r="-4113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TextBox 21"/>
            <p:cNvSpPr txBox="1"/>
            <p:nvPr/>
          </p:nvSpPr>
          <p:spPr>
            <a:xfrm>
              <a:off x="3411999" y="4264975"/>
              <a:ext cx="2785601" cy="754380"/>
            </a:xfrm>
            <a:prstGeom prst="rect">
              <a:avLst/>
            </a:prstGeom>
            <a:noFill/>
          </p:spPr>
          <p:txBody>
            <a:bodyPr bIns="0" lIns="0" rIns="0" rtlCol="0" tIns="0" wrap="square">
              <a:spAutoFit/>
            </a:bodyPr>
            <a:lstStyle/>
            <a:p>
              <a:pPr algn="just">
                <a:lnSpc>
                  <a:spcPct val="150000"/>
                </a:lnSpc>
                <a:spcBef>
                  <a:spcPts val="1200"/>
                </a:spcBef>
              </a:pPr>
              <a:r>
                <a:rPr altLang="en-US" lang="zh-CN" smtClean="0" sz="11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您的内容打在这里，或者通过复制您的文本后，在此框中选择粘贴，并选择只保留文字您的内容打在这里只保留文字。</a:t>
              </a:r>
            </a:p>
          </p:txBody>
        </p:sp>
        <p:sp>
          <p:nvSpPr>
            <p:cNvPr id="18" name="TextBox 21"/>
            <p:cNvSpPr txBox="1"/>
            <p:nvPr/>
          </p:nvSpPr>
          <p:spPr>
            <a:xfrm>
              <a:off x="3411999" y="3854487"/>
              <a:ext cx="2785601" cy="411480"/>
            </a:xfrm>
            <a:prstGeom prst="rect">
              <a:avLst/>
            </a:prstGeom>
            <a:noFill/>
          </p:spPr>
          <p:txBody>
            <a:bodyPr bIns="0" lIns="0" rIns="0" rtlCol="0" tIns="0" wrap="square">
              <a:spAutoFit/>
            </a:bodyPr>
            <a:lstStyle/>
            <a:p>
              <a:pPr algn="just">
                <a:lnSpc>
                  <a:spcPct val="150000"/>
                </a:lnSpc>
                <a:spcBef>
                  <a:spcPts val="1200"/>
                </a:spcBef>
              </a:pPr>
              <a:r>
                <a:rPr altLang="en-US" lang="zh-CN" smtClean="0">
                  <a:solidFill>
                    <a:schemeClr val="bg1"/>
                  </a:solidFill>
                  <a:latin charset="-122" panose="020b0503020204020204" pitchFamily="34" typeface="微软雅黑"/>
                  <a:ea charset="-122" panose="020b0503020204020204" pitchFamily="34" typeface="微软雅黑"/>
                </a:rPr>
                <a:t>总经理  张某某</a:t>
              </a:r>
            </a:p>
          </p:txBody>
        </p:sp>
      </p:grpSp>
      <p:grpSp>
        <p:nvGrpSpPr>
          <p:cNvPr id="19" name="组合 18"/>
          <p:cNvGrpSpPr/>
          <p:nvPr/>
        </p:nvGrpSpPr>
        <p:grpSpPr>
          <a:xfrm>
            <a:off x="6417924" y="3829087"/>
            <a:ext cx="4406900" cy="1299487"/>
            <a:chOff x="1790700" y="3829087"/>
            <a:chExt cx="4406900" cy="1299487"/>
          </a:xfrm>
        </p:grpSpPr>
        <p:sp>
          <p:nvSpPr>
            <p:cNvPr id="20" name="椭圆 19"/>
            <p:cNvSpPr/>
            <p:nvPr/>
          </p:nvSpPr>
          <p:spPr>
            <a:xfrm>
              <a:off x="1790700" y="3829087"/>
              <a:ext cx="1299487" cy="1299487"/>
            </a:xfrm>
            <a:prstGeom prst="ellipse">
              <a:avLst/>
            </a:prstGeom>
            <a:blipFill dpi="0" rotWithShape="1">
              <a:blip r:embed="rId4">
                <a:extLst>
                  <a:ext uri="{28A0092B-C50C-407E-A947-70E740481C1C}">
                    <a14:useLocalDpi val="0"/>
                  </a:ext>
                </a:extLst>
              </a:blip>
              <a:stretch>
                <a:fillRect l="-12370" r="-6514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TextBox 21"/>
            <p:cNvSpPr txBox="1"/>
            <p:nvPr/>
          </p:nvSpPr>
          <p:spPr>
            <a:xfrm>
              <a:off x="3411999" y="4264975"/>
              <a:ext cx="2785601" cy="754380"/>
            </a:xfrm>
            <a:prstGeom prst="rect">
              <a:avLst/>
            </a:prstGeom>
            <a:noFill/>
          </p:spPr>
          <p:txBody>
            <a:bodyPr bIns="0" lIns="0" rIns="0" rtlCol="0" tIns="0" wrap="square">
              <a:spAutoFit/>
            </a:bodyPr>
            <a:lstStyle/>
            <a:p>
              <a:pPr algn="just">
                <a:lnSpc>
                  <a:spcPct val="150000"/>
                </a:lnSpc>
                <a:spcBef>
                  <a:spcPts val="1200"/>
                </a:spcBef>
              </a:pPr>
              <a:r>
                <a:rPr altLang="en-US" lang="zh-CN" smtClean="0" sz="11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您的内容打在这里，或者通过复制您的文本后，在此框中选择粘贴，并选择只保留文字您的内容打在这里只保留文字。</a:t>
              </a:r>
            </a:p>
          </p:txBody>
        </p:sp>
        <p:sp>
          <p:nvSpPr>
            <p:cNvPr id="22" name="TextBox 21"/>
            <p:cNvSpPr txBox="1"/>
            <p:nvPr/>
          </p:nvSpPr>
          <p:spPr>
            <a:xfrm>
              <a:off x="3411999" y="3854487"/>
              <a:ext cx="2785601" cy="411480"/>
            </a:xfrm>
            <a:prstGeom prst="rect">
              <a:avLst/>
            </a:prstGeom>
            <a:noFill/>
          </p:spPr>
          <p:txBody>
            <a:bodyPr bIns="0" lIns="0" rIns="0" rtlCol="0" tIns="0" wrap="square">
              <a:spAutoFit/>
            </a:bodyPr>
            <a:lstStyle/>
            <a:p>
              <a:pPr algn="just">
                <a:lnSpc>
                  <a:spcPct val="150000"/>
                </a:lnSpc>
                <a:spcBef>
                  <a:spcPts val="1200"/>
                </a:spcBef>
              </a:pPr>
              <a:r>
                <a:rPr altLang="en-US" lang="zh-CN" smtClean="0">
                  <a:solidFill>
                    <a:schemeClr val="bg1"/>
                  </a:solidFill>
                  <a:latin charset="-122" panose="020b0503020204020204" pitchFamily="34" typeface="微软雅黑"/>
                  <a:ea charset="-122" panose="020b0503020204020204" pitchFamily="34" typeface="微软雅黑"/>
                </a:rPr>
                <a:t>总经理  张某某</a:t>
              </a:r>
            </a:p>
          </p:txBody>
        </p:sp>
      </p:grpSp>
    </p:spTree>
    <p:extLst>
      <p:ext uri="{BB962C8B-B14F-4D97-AF65-F5344CB8AC3E}">
        <p14:creationId val="32075860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1+#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id="15" nodeType="afterEffect" presetClass="entr" presetID="2" presetSubtype="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1+#ppt_w/2"/>
                                          </p:val>
                                        </p:tav>
                                        <p:tav tm="100000">
                                          <p:val>
                                            <p:strVal val="#ppt_x"/>
                                          </p:val>
                                        </p:tav>
                                      </p:tavLst>
                                    </p:anim>
                                    <p:anim calcmode="lin" valueType="num">
                                      <p:cBhvr additive="base">
                                        <p:cTn dur="500" fill="hold" id="18"/>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tags/tag1.xml><?xml version="1.0" encoding="utf-8"?>
<p:tagLst xmlns:p="http://schemas.openxmlformats.org/presentationml/2006/main">
  <p:tag name="MH" val="20160801175840"/>
  <p:tag name="MH_CATEGORY" val="#TuWHP#"/>
  <p:tag name="MH_LAYOUT" val="SubTitleText"/>
  <p:tag name="MH_LIBRARY" val="GRAPHIC"/>
  <p:tag name="MH_NUMBER" val="1"/>
  <p:tag name="MH_TYPE" val="#NeiR#"/>
</p:tagLst>
</file>

<file path=ppt/tags/tag10.xml><?xml version="1.0" encoding="utf-8"?>
<p:tagLst xmlns:p="http://schemas.openxmlformats.org/presentationml/2006/main">
  <p:tag name="MH" val="20160524110128"/>
  <p:tag name="MH_LIBRARY" val="GRAPHIC"/>
  <p:tag name="MH_ORDER" val="4"/>
  <p:tag name="MH_TYPE" val="SubTitle"/>
</p:tagLst>
</file>

<file path=ppt/tags/tag11.xml><?xml version="1.0" encoding="utf-8"?>
<p:tagLst xmlns:p="http://schemas.openxmlformats.org/presentationml/2006/main">
  <p:tag name="MH" val="20160524110128"/>
  <p:tag name="MH_LIBRARY" val="GRAPHIC"/>
  <p:tag name="MH_ORDER" val="3"/>
  <p:tag name="MH_TYPE" val="SubTitle"/>
</p:tagLst>
</file>

<file path=ppt/tags/tag12.xml><?xml version="1.0" encoding="utf-8"?>
<p:tagLst xmlns:p="http://schemas.openxmlformats.org/presentationml/2006/main">
  <p:tag name="MH" val="20160524110128"/>
  <p:tag name="MH_LIBRARY" val="GRAPHIC"/>
  <p:tag name="MH_ORDER" val="2"/>
  <p:tag name="MH_TYPE" val="SubTitle"/>
</p:tagLst>
</file>

<file path=ppt/tags/tag13.xml><?xml version="1.0" encoding="utf-8"?>
<p:tagLst xmlns:p="http://schemas.openxmlformats.org/presentationml/2006/main">
  <p:tag name="MH" val="20160524110128"/>
  <p:tag name="MH_LIBRARY" val="GRAPHIC"/>
  <p:tag name="MH_ORDER" val="1"/>
  <p:tag name="MH_TYPE" val="SubTitle"/>
</p:tagLst>
</file>

<file path=ppt/tags/tag14.xml><?xml version="1.0" encoding="utf-8"?>
<p:tagLst xmlns:p="http://schemas.openxmlformats.org/presentationml/2006/main">
  <p:tag name="MH" val="20160524110128"/>
  <p:tag name="MH_LIBRARY" val="GRAPHIC"/>
  <p:tag name="MH_ORDER" val="5"/>
  <p:tag name="MH_TYPE" val="Other"/>
</p:tagLst>
</file>

<file path=ppt/tags/tag15.xml><?xml version="1.0" encoding="utf-8"?>
<p:tagLst xmlns:p="http://schemas.openxmlformats.org/presentationml/2006/main">
  <p:tag name="MH" val="20160524110128"/>
  <p:tag name="MH_LIBRARY" val="GRAPHIC"/>
  <p:tag name="MH_ORDER" val="1"/>
  <p:tag name="MH_TYPE" val="Other"/>
</p:tagLst>
</file>

<file path=ppt/tags/tag16.xml><?xml version="1.0" encoding="utf-8"?>
<p:tagLst xmlns:p="http://schemas.openxmlformats.org/presentationml/2006/main">
  <p:tag name="MH" val="20160524110128"/>
  <p:tag name="MH_LIBRARY" val="GRAPHIC"/>
  <p:tag name="MH_ORDER" val="6"/>
  <p:tag name="MH_TYPE" val="Other"/>
</p:tagLst>
</file>

<file path=ppt/tags/tag17.xml><?xml version="1.0" encoding="utf-8"?>
<p:tagLst xmlns:p="http://schemas.openxmlformats.org/presentationml/2006/main">
  <p:tag name="MH" val="20160524110128"/>
  <p:tag name="MH_LIBRARY" val="GRAPHIC"/>
  <p:tag name="MH_ORDER" val="2"/>
  <p:tag name="MH_TYPE" val="Other"/>
</p:tagLst>
</file>

<file path=ppt/tags/tag18.xml><?xml version="1.0" encoding="utf-8"?>
<p:tagLst xmlns:p="http://schemas.openxmlformats.org/presentationml/2006/main">
  <p:tag name="MH" val="20160524110128"/>
  <p:tag name="MH_LIBRARY" val="GRAPHIC"/>
  <p:tag name="MH_ORDER" val="7"/>
  <p:tag name="MH_TYPE" val="Other"/>
</p:tagLst>
</file>

<file path=ppt/tags/tag19.xml><?xml version="1.0" encoding="utf-8"?>
<p:tagLst xmlns:p="http://schemas.openxmlformats.org/presentationml/2006/main">
  <p:tag name="MH" val="20160524110128"/>
  <p:tag name="MH_LIBRARY" val="GRAPHIC"/>
  <p:tag name="MH_ORDER" val="3"/>
  <p:tag name="MH_TYPE" val="Other"/>
</p:tagLst>
</file>

<file path=ppt/tags/tag2.xml><?xml version="1.0" encoding="utf-8"?>
<p:tagLst xmlns:p="http://schemas.openxmlformats.org/presentationml/2006/main">
  <p:tag name="MH" val="20160217203636"/>
  <p:tag name="MH_LIBRARY" val="GRAPHIC"/>
  <p:tag name="MH_ORDER" val="1"/>
  <p:tag name="MH_TYPE" val="Other"/>
</p:tagLst>
</file>

<file path=ppt/tags/tag20.xml><?xml version="1.0" encoding="utf-8"?>
<p:tagLst xmlns:p="http://schemas.openxmlformats.org/presentationml/2006/main">
  <p:tag name="MH" val="20160524110128"/>
  <p:tag name="MH_LIBRARY" val="GRAPHIC"/>
  <p:tag name="MH_ORDER" val="8"/>
  <p:tag name="MH_TYPE" val="Other"/>
</p:tagLst>
</file>

<file path=ppt/tags/tag21.xml><?xml version="1.0" encoding="utf-8"?>
<p:tagLst xmlns:p="http://schemas.openxmlformats.org/presentationml/2006/main">
  <p:tag name="MH" val="20160524110128"/>
  <p:tag name="MH_LIBRARY" val="GRAPHIC"/>
  <p:tag name="MH_ORDER" val="4"/>
  <p:tag name="MH_TYPE" val="Other"/>
</p:tagLst>
</file>

<file path=ppt/tags/tag22.xml><?xml version="1.0" encoding="utf-8"?>
<p:tagLst xmlns:p="http://schemas.openxmlformats.org/presentationml/2006/main">
  <p:tag name="MH" val="20160524110128"/>
  <p:tag name="MH_LIBRARY" val="GRAPHIC"/>
  <p:tag name="MH_ORDER" val="9"/>
  <p:tag name="MH_TYPE" val="Other"/>
</p:tagLst>
</file>

<file path=ppt/tags/tag23.xml><?xml version="1.0" encoding="utf-8"?>
<p:tagLst xmlns:p="http://schemas.openxmlformats.org/presentationml/2006/main">
  <p:tag name="MH" val="20160524110128"/>
  <p:tag name="MH_CATEGORY" val="#LiuChBZh#"/>
  <p:tag name="MH_LAYOUT" val="SubTitleText"/>
  <p:tag name="MH_LIBRARY" val="GRAPHIC"/>
  <p:tag name="MH_NUMBER" val="4"/>
  <p:tag name="MH_TYPE" val="#NeiR#"/>
</p:tagLst>
</file>

<file path=ppt/tags/tag2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公司介绍"/>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4351756-CF4C-47EF-A85B-91AFEE824E9A"/>
  <p:tag name="ISPRINGCLOUDFOLDERID" val="0"/>
  <p:tag name="ISPRINGCLOUDFOLDERPATH" val="Repository"/>
  <p:tag name="ISPRINGONLINEFOLDERID" val="0"/>
  <p:tag name="ISPRINGONLINEFOLDERPATH" val="Content List"/>
</p:tagLst>
</file>

<file path=ppt/tags/tag3.xml><?xml version="1.0" encoding="utf-8"?>
<p:tagLst xmlns:p="http://schemas.openxmlformats.org/presentationml/2006/main">
  <p:tag name="MH" val="20160217203636"/>
  <p:tag name="MH_LIBRARY" val="GRAPHIC"/>
  <p:tag name="MH_ORDER" val="1"/>
  <p:tag name="MH_TYPE" val="Other"/>
</p:tagLst>
</file>

<file path=ppt/tags/tag4.xml><?xml version="1.0" encoding="utf-8"?>
<p:tagLst xmlns:p="http://schemas.openxmlformats.org/presentationml/2006/main">
  <p:tag name="MH" val="20160217203636"/>
  <p:tag name="MH_LIBRARY" val="GRAPHIC"/>
  <p:tag name="MH_ORDER" val="2"/>
  <p:tag name="MH_TYPE" val="Other"/>
</p:tagLst>
</file>

<file path=ppt/tags/tag5.xml><?xml version="1.0" encoding="utf-8"?>
<p:tagLst xmlns:p="http://schemas.openxmlformats.org/presentationml/2006/main">
  <p:tag name="MH" val="20160217203636"/>
  <p:tag name="MH_LIBRARY" val="GRAPHIC"/>
  <p:tag name="MH_ORDER" val="1"/>
  <p:tag name="MH_TYPE" val="Other"/>
</p:tagLst>
</file>

<file path=ppt/tags/tag6.xml><?xml version="1.0" encoding="utf-8"?>
<p:tagLst xmlns:p="http://schemas.openxmlformats.org/presentationml/2006/main">
  <p:tag name="MH" val="20160217203636"/>
  <p:tag name="MH_LIBRARY" val="GRAPHIC"/>
  <p:tag name="MH_ORDER" val="1"/>
  <p:tag name="MH_TYPE" val="Other"/>
</p:tagLst>
</file>

<file path=ppt/tags/tag7.xml><?xml version="1.0" encoding="utf-8"?>
<p:tagLst xmlns:p="http://schemas.openxmlformats.org/presentationml/2006/main">
  <p:tag name="MH" val="20160217203636"/>
  <p:tag name="MH_LIBRARY" val="GRAPHIC"/>
  <p:tag name="MH_ORDER" val="1"/>
  <p:tag name="MH_TYPE" val="Other"/>
</p:tagLst>
</file>

<file path=ppt/tags/tag8.xml><?xml version="1.0" encoding="utf-8"?>
<p:tagLst xmlns:p="http://schemas.openxmlformats.org/presentationml/2006/main">
  <p:tag name="MH" val="20160312084837"/>
  <p:tag name="MH_LIBRARY" val="GRAPHIC"/>
  <p:tag name="MH_ORDER" val="1"/>
  <p:tag name="MH_TYPE" val="Desc"/>
</p:tagLst>
</file>

<file path=ppt/tags/tag9.xml><?xml version="1.0" encoding="utf-8"?>
<p:tagLst xmlns:p="http://schemas.openxmlformats.org/presentationml/2006/main">
  <p:tag name="MH" val="20160312084837"/>
  <p:tag name="MH_LIBRARY" val="GRAPHIC"/>
  <p:tag name="MH_ORDER" val="1"/>
  <p:tag name="MH_TYPE" val="Desc"/>
</p:tagLst>
</file>

<file path=ppt/theme/theme1.xml><?xml version="1.0" encoding="utf-8"?>
<a:theme xmlns:r="http://schemas.openxmlformats.org/officeDocument/2006/relationships" xmlns:a="http://schemas.openxmlformats.org/drawingml/2006/main" name="">
  <a:themeElements>
    <a:clrScheme name="自定义 8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339</Paragraphs>
  <Slides>36</Slides>
  <Notes>36</Notes>
  <TotalTime>358</TotalTime>
  <HiddenSlides>0</HiddenSlides>
  <MMClips>0</MMClips>
  <ScaleCrop>0</ScaleCrop>
  <HeadingPairs>
    <vt:vector baseType="variant" size="6">
      <vt:variant>
        <vt:lpstr>Fonts used</vt:lpstr>
      </vt:variant>
      <vt:variant>
        <vt:i4>26</vt:i4>
      </vt:variant>
      <vt:variant>
        <vt:lpstr>Theme</vt:lpstr>
      </vt:variant>
      <vt:variant>
        <vt:i4>1</vt:i4>
      </vt:variant>
      <vt:variant>
        <vt:lpstr>Slide Titles</vt:lpstr>
      </vt:variant>
      <vt:variant>
        <vt:i4>36</vt:i4>
      </vt:variant>
    </vt:vector>
  </HeadingPairs>
  <TitlesOfParts>
    <vt:vector baseType="lpstr" size="63">
      <vt:lpstr>Arial</vt:lpstr>
      <vt:lpstr>Calibri Light</vt:lpstr>
      <vt:lpstr>Calibri</vt:lpstr>
      <vt:lpstr>微软雅黑</vt:lpstr>
      <vt:lpstr>Impact</vt:lpstr>
      <vt:lpstr>方正黑体简体</vt:lpstr>
      <vt:lpstr>Bebas</vt:lpstr>
      <vt:lpstr>宋体</vt:lpstr>
      <vt:lpstr>微软雅黑 Light</vt:lpstr>
      <vt:lpstr>Microsoft YaHei</vt:lpstr>
      <vt:lpstr>Segoe UI Semilight</vt:lpstr>
      <vt:lpstr>Open Sans Light</vt:lpstr>
      <vt:lpstr>Open Sans</vt:lpstr>
      <vt:lpstr>Lato Light</vt:lpstr>
      <vt:lpstr>等线</vt:lpstr>
      <vt:lpstr>Gill Sans</vt:lpstr>
      <vt:lpstr>Source Sans Pro Light</vt:lpstr>
      <vt:lpstr>Agency FB</vt:lpstr>
      <vt:lpstr>Lato Regular</vt:lpstr>
      <vt:lpstr>SF UI Display Thin</vt:lpstr>
      <vt:lpstr>Bebas Neue</vt:lpstr>
      <vt:lpstr>Source Sans Pro</vt:lpstr>
      <vt:lpstr>linea-basic-10</vt:lpstr>
      <vt:lpstr>Arial Narrow</vt:lpstr>
      <vt:lpstr>方正兰亭黑_GBK</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2018-10-10T05:53:13Z</dcterms:created>
  <cp:lastModifiedBy>kan</cp:lastModifiedBy>
  <dcterms:modified xsi:type="dcterms:W3CDTF">2021-08-20T11:20:46Z</dcterms:modified>
  <cp:revision>99</cp:revision>
  <dc:title>PowerPoint 演示文稿</dc:title>
</cp:coreProperties>
</file>