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3" r:id="rId2"/>
  </p:sldMasterIdLst>
  <p:notesMasterIdLst>
    <p:notesMasterId r:id="rId3"/>
  </p:notesMasterIdLst>
  <p:sldIdLst>
    <p:sldId id="257" r:id="rId4"/>
    <p:sldId id="258" r:id="rId5"/>
    <p:sldId id="259" r:id="rId6"/>
    <p:sldId id="264" r:id="rId7"/>
    <p:sldId id="265" r:id="rId8"/>
    <p:sldId id="266" r:id="rId9"/>
    <p:sldId id="267" r:id="rId10"/>
    <p:sldId id="268" r:id="rId11"/>
    <p:sldId id="283" r:id="rId12"/>
    <p:sldId id="269" r:id="rId13"/>
    <p:sldId id="270" r:id="rId14"/>
    <p:sldId id="271" r:id="rId15"/>
    <p:sldId id="272" r:id="rId16"/>
    <p:sldId id="282" r:id="rId17"/>
    <p:sldId id="273" r:id="rId18"/>
    <p:sldId id="274" r:id="rId19"/>
    <p:sldId id="275" r:id="rId20"/>
    <p:sldId id="276" r:id="rId21"/>
    <p:sldId id="281" r:id="rId22"/>
    <p:sldId id="277" r:id="rId23"/>
    <p:sldId id="278" r:id="rId24"/>
    <p:sldId id="279" r:id="rId25"/>
    <p:sldId id="280" r:id="rId26"/>
    <p:sldId id="28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715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3" d="100"/>
          <a:sy n="103" d="100"/>
        </p:scale>
        <p:origin x="876" y="114"/>
      </p:cViewPr>
      <p:guideLst>
        <p:guide orient="horz" pos="2160"/>
        <p:guide pos="3840"/>
        <p:guide pos="551"/>
        <p:guide pos="7151"/>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43.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294E2-B4FD-4FA5-815E-009001F19E6E}" type="datetimeFigureOut">
              <a:rPr lang="zh-CN" altLang="en-US" smtClean="0"/>
              <a:t>2018/7/23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2BB77-FCC1-4D0B-8B13-597AB7CE4F60}" type="slidenum">
              <a:rPr lang="zh-CN" altLang="en-US" smtClean="0"/>
              <a:t>‹#›</a:t>
            </a:fld>
            <a:endParaRPr lang="zh-CN" altLang="en-US"/>
          </a:p>
        </p:txBody>
      </p:sp>
    </p:spTree>
    <p:extLst>
      <p:ext uri="{BB962C8B-B14F-4D97-AF65-F5344CB8AC3E}">
        <p14:creationId val="2834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45099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741637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676437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87601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46380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242829667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29607642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293449896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val="25487552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extLst>
      <p:ext uri="{BB962C8B-B14F-4D97-AF65-F5344CB8AC3E}">
        <p14:creationId val="3559005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9" name="图片占位符 8"/>
          <p:cNvSpPr>
            <a:spLocks noGrp="1"/>
          </p:cNvSpPr>
          <p:nvPr>
            <p:ph type="pic" sz="quarter" idx="10"/>
          </p:nvPr>
        </p:nvSpPr>
        <p:spPr>
          <a:xfrm>
            <a:off x="4660900" y="1661054"/>
            <a:ext cx="2870200" cy="4110568"/>
          </a:xfrm>
          <a:custGeom>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val="14975835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2676212" y="4356318"/>
            <a:ext cx="5792812" cy="1353937"/>
          </a:xfrm>
          <a:custGeom>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800"/>
            </a:lvl1pPr>
          </a:lstStyle>
          <a:p>
            <a:pPr marL="0" lvl="0" algn="ctr"/>
            <a:endParaRPr lang="zh-CN" altLang="en-US"/>
          </a:p>
        </p:txBody>
      </p:sp>
    </p:spTree>
    <p:extLst>
      <p:ext uri="{BB962C8B-B14F-4D97-AF65-F5344CB8AC3E}">
        <p14:creationId val="311257055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7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254692" y="2343015"/>
            <a:ext cx="1682616" cy="1682616"/>
          </a:xfrm>
          <a:custGeom>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a:p>
        </p:txBody>
      </p:sp>
    </p:spTree>
    <p:extLst>
      <p:ext uri="{BB962C8B-B14F-4D97-AF65-F5344CB8AC3E}">
        <p14:creationId val="412382097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8_自定义版式">
    <p:spTree>
      <p:nvGrpSpPr>
        <p:cNvPr id="1" name=""/>
        <p:cNvGrpSpPr/>
        <p:nvPr/>
      </p:nvGrpSpPr>
      <p:grpSpPr>
        <a:xfrm>
          <a:off x="0" y="0"/>
          <a:ext cx="0" cy="0"/>
        </a:xfrm>
      </p:grpSpPr>
      <p:sp>
        <p:nvSpPr>
          <p:cNvPr id="19" name="图片占位符 18"/>
          <p:cNvSpPr>
            <a:spLocks noGrp="1"/>
          </p:cNvSpPr>
          <p:nvPr>
            <p:ph type="pic" sz="quarter" idx="14"/>
          </p:nvPr>
        </p:nvSpPr>
        <p:spPr>
          <a:xfrm>
            <a:off x="-1363" y="3"/>
            <a:ext cx="12203008" cy="4107302"/>
          </a:xfrm>
          <a:custGeom>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357085"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318520"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9955"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241390"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Tree>
    <p:extLst>
      <p:ext uri="{BB962C8B-B14F-4D97-AF65-F5344CB8AC3E}">
        <p14:creationId val="40311225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9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 y="0"/>
            <a:ext cx="5648325" cy="6858000"/>
          </a:xfrm>
          <a:custGeom>
            <a:gdLst>
              <a:gd name="connsiteX0" fmla="*/ 0 w 5648325"/>
              <a:gd name="connsiteY0" fmla="*/ 0 h 6858000"/>
              <a:gd name="connsiteX1" fmla="*/ 5648325 w 5648325"/>
              <a:gd name="connsiteY1" fmla="*/ 0 h 6858000"/>
              <a:gd name="connsiteX2" fmla="*/ 5648325 w 5648325"/>
              <a:gd name="connsiteY2" fmla="*/ 6858000 h 6858000"/>
              <a:gd name="connsiteX3" fmla="*/ 0 w 5648325"/>
              <a:gd name="connsiteY3" fmla="*/ 6858000 h 6858000"/>
            </a:gdLst>
            <a:cxnLst>
              <a:cxn ang="0">
                <a:pos x="connsiteX0" y="connsiteY0"/>
              </a:cxn>
              <a:cxn ang="0">
                <a:pos x="connsiteX1" y="connsiteY1"/>
              </a:cxn>
              <a:cxn ang="0">
                <a:pos x="connsiteX2" y="connsiteY2"/>
              </a:cxn>
              <a:cxn ang="0">
                <a:pos x="connsiteX3" y="connsiteY3"/>
              </a:cxn>
            </a:cxnLst>
            <a:rect l="l" t="t" r="r" b="b"/>
            <a:pathLst>
              <a:path w="5648325" h="6858000">
                <a:moveTo>
                  <a:pt x="0" y="0"/>
                </a:moveTo>
                <a:lnTo>
                  <a:pt x="5648325" y="0"/>
                </a:lnTo>
                <a:lnTo>
                  <a:pt x="5648325" y="6858000"/>
                </a:lnTo>
                <a:lnTo>
                  <a:pt x="0" y="6858000"/>
                </a:lnTo>
                <a:close/>
              </a:path>
            </a:pathLst>
          </a:custGeom>
        </p:spPr>
        <p:txBody>
          <a:bodyPr wrap="square">
            <a:noAutofit/>
          </a:bodyPr>
          <a:lstStyle/>
          <a:p>
            <a:endParaRPr lang="zh-CN" altLang="en-US"/>
          </a:p>
        </p:txBody>
      </p:sp>
    </p:spTree>
    <p:extLst>
      <p:ext uri="{BB962C8B-B14F-4D97-AF65-F5344CB8AC3E}">
        <p14:creationId val="184522777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0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 y="1352550"/>
            <a:ext cx="7029450" cy="4686300"/>
          </a:xfrm>
          <a:custGeom>
            <a:gdLst>
              <a:gd name="connsiteX0" fmla="*/ 0 w 7029450"/>
              <a:gd name="connsiteY0" fmla="*/ 0 h 4686300"/>
              <a:gd name="connsiteX1" fmla="*/ 7029450 w 7029450"/>
              <a:gd name="connsiteY1" fmla="*/ 0 h 4686300"/>
              <a:gd name="connsiteX2" fmla="*/ 7029450 w 7029450"/>
              <a:gd name="connsiteY2" fmla="*/ 4686300 h 4686300"/>
              <a:gd name="connsiteX3" fmla="*/ 0 w 7029450"/>
              <a:gd name="connsiteY3" fmla="*/ 4686300 h 4686300"/>
            </a:gdLst>
            <a:cxnLst>
              <a:cxn ang="0">
                <a:pos x="connsiteX0" y="connsiteY0"/>
              </a:cxn>
              <a:cxn ang="0">
                <a:pos x="connsiteX1" y="connsiteY1"/>
              </a:cxn>
              <a:cxn ang="0">
                <a:pos x="connsiteX2" y="connsiteY2"/>
              </a:cxn>
              <a:cxn ang="0">
                <a:pos x="connsiteX3" y="connsiteY3"/>
              </a:cxn>
            </a:cxnLst>
            <a:rect l="l" t="t" r="r" b="b"/>
            <a:pathLst>
              <a:path w="7029450" h="4686300">
                <a:moveTo>
                  <a:pt x="0" y="0"/>
                </a:moveTo>
                <a:lnTo>
                  <a:pt x="7029450" y="0"/>
                </a:lnTo>
                <a:lnTo>
                  <a:pt x="7029450" y="4686300"/>
                </a:lnTo>
                <a:lnTo>
                  <a:pt x="0" y="4686300"/>
                </a:lnTo>
                <a:close/>
              </a:path>
            </a:pathLst>
          </a:custGeom>
        </p:spPr>
        <p:txBody>
          <a:bodyPr wrap="square">
            <a:noAutofit/>
          </a:bodyPr>
          <a:lstStyle/>
          <a:p>
            <a:endParaRPr lang="zh-CN" altLang="en-US"/>
          </a:p>
        </p:txBody>
      </p:sp>
    </p:spTree>
    <p:extLst>
      <p:ext uri="{BB962C8B-B14F-4D97-AF65-F5344CB8AC3E}">
        <p14:creationId val="551258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316249889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0"/>
            <a:ext cx="12192000" cy="68580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extLst>
      <p:ext uri="{BB962C8B-B14F-4D97-AF65-F5344CB8AC3E}">
        <p14:creationId val="33138322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2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2" y="0"/>
            <a:ext cx="6096000" cy="6858000"/>
          </a:xfrm>
          <a:custGeom>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extLst>
      <p:ext uri="{BB962C8B-B14F-4D97-AF65-F5344CB8AC3E}">
        <p14:creationId val="107267857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3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763399" y="1613951"/>
            <a:ext cx="2633472" cy="1856232"/>
          </a:xfrm>
          <a:custGeom>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41109" y="1613951"/>
            <a:ext cx="2633472" cy="1856232"/>
          </a:xfrm>
          <a:custGeom>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18819" y="1613951"/>
            <a:ext cx="2633472" cy="1856232"/>
          </a:xfrm>
          <a:custGeom>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795130" y="1613951"/>
            <a:ext cx="2633472" cy="1856232"/>
          </a:xfrm>
          <a:custGeom>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Tree>
    <p:extLst>
      <p:ext uri="{BB962C8B-B14F-4D97-AF65-F5344CB8AC3E}">
        <p14:creationId val="41393605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284255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08490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950689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730853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774551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190455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344851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3051497488"/>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288019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337013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122228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31038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40210982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371107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15690275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159355534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14350997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t>2018/7/23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5578C-1C70-460D-A561-CE4265079FE7}" type="slidenum">
              <a:rPr lang="zh-CN" altLang="en-US" smtClean="0"/>
              <a:t>‹#›</a:t>
            </a:fld>
            <a:endParaRPr lang="zh-CN" altLang="en-US"/>
          </a:p>
        </p:txBody>
      </p:sp>
    </p:spTree>
    <p:extLst>
      <p:ext uri="{BB962C8B-B14F-4D97-AF65-F5344CB8AC3E}">
        <p14:creationId val="40744523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2.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C4C31-3BF1-41BF-9EBE-DB8CE50D56C4}" type="datetimeFigureOut">
              <a:rPr lang="zh-CN" altLang="en-US" smtClean="0"/>
              <a:t>2018/7/23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5578C-1C70-460D-A561-CE4265079FE7}" type="slidenum">
              <a:rPr lang="zh-CN" altLang="en-US" smtClean="0"/>
              <a:t>‹#›</a:t>
            </a:fld>
            <a:endParaRPr lang="zh-CN" altLang="en-US"/>
          </a:p>
        </p:txBody>
      </p:sp>
    </p:spTree>
    <p:extLst>
      <p:ext uri="{BB962C8B-B14F-4D97-AF65-F5344CB8AC3E}">
        <p14:creationId val="3556282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2" r:id="rId14"/>
    <p:sldLayoutId id="2147483681" r:id="rId15"/>
    <p:sldLayoutId id="2147483674" r:id="rId16"/>
    <p:sldLayoutId id="2147483675" r:id="rId17"/>
    <p:sldLayoutId id="2147483676" r:id="rId18"/>
    <p:sldLayoutId id="2147483677" r:id="rId19"/>
    <p:sldLayoutId id="2147483678" r:id="rId20"/>
    <p:sldLayoutId id="2147483679" r:id="rId21"/>
    <p:sldLayoutId id="2147483680" r:id="rId2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1441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theme/themeOverride10.xml" Type="http://schemas.openxmlformats.org/officeDocument/2006/relationships/themeOverride"/><Relationship Id="rId3" Target="../media/image3.jpeg" Type="http://schemas.openxmlformats.org/officeDocument/2006/relationships/image"/><Relationship Id="rId4"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11.xml" Type="http://schemas.openxmlformats.org/officeDocument/2006/relationships/themeOverrid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12.xml" Type="http://schemas.openxmlformats.org/officeDocument/2006/relationships/themeOverr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5.xml" Type="http://schemas.openxmlformats.org/officeDocument/2006/relationships/slideLayout"/><Relationship Id="rId2" Target="../theme/themeOverride13.xml" Type="http://schemas.openxmlformats.org/officeDocument/2006/relationships/themeOverride"/><Relationship Id="rId3" Target="../media/image4.jpeg" Type="http://schemas.openxmlformats.org/officeDocument/2006/relationships/image"/><Relationship Id="rId4"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4.xml" Type="http://schemas.openxmlformats.org/officeDocument/2006/relationships/tags"/><Relationship Id="rId11" Target="../tags/tag35.xml" Type="http://schemas.openxmlformats.org/officeDocument/2006/relationships/tags"/><Relationship Id="rId2" Target="../theme/themeOverride14.xml" Type="http://schemas.openxmlformats.org/officeDocument/2006/relationships/themeOverride"/><Relationship Id="rId3" Target="../notesSlides/notesSlide3.xml" Type="http://schemas.openxmlformats.org/officeDocument/2006/relationships/notesSlide"/><Relationship Id="rId4" Target="../media/image1.png" Type="http://schemas.openxmlformats.org/officeDocument/2006/relationships/image"/><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tags/tag33.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15.xml" Type="http://schemas.openxmlformats.org/officeDocument/2006/relationships/themeOverr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6.xml" Type="http://schemas.openxmlformats.org/officeDocument/2006/relationships/slideLayout"/><Relationship Id="rId2" Target="../theme/themeOverride16.xml" Type="http://schemas.openxmlformats.org/officeDocument/2006/relationships/themeOverride"/><Relationship Id="rId3" Target="../media/image5.jpeg" Type="http://schemas.openxmlformats.org/officeDocument/2006/relationships/image"/><Relationship Id="rId4"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7.xml" Type="http://schemas.openxmlformats.org/officeDocument/2006/relationships/slideLayout"/><Relationship Id="rId2" Target="../theme/themeOverride17.xml" Type="http://schemas.openxmlformats.org/officeDocument/2006/relationships/themeOverride"/><Relationship Id="rId3" Target="../media/image6.jpeg" Type="http://schemas.openxmlformats.org/officeDocument/2006/relationships/image"/><Relationship Id="rId4" Target="../media/image3.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 Id="rId2" Target="../theme/themeOverride18.xml" Type="http://schemas.openxmlformats.org/officeDocument/2006/relationships/themeOverride"/><Relationship Id="rId3"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1.xml" Type="http://schemas.openxmlformats.org/officeDocument/2006/relationships/tags"/><Relationship Id="rId11" Target="../tags/tag42.xml" Type="http://schemas.openxmlformats.org/officeDocument/2006/relationships/tags"/><Relationship Id="rId2" Target="../theme/themeOverride19.xml" Type="http://schemas.openxmlformats.org/officeDocument/2006/relationships/themeOverride"/><Relationship Id="rId3" Target="../notesSlides/notesSlide4.xml" Type="http://schemas.openxmlformats.org/officeDocument/2006/relationships/notesSlide"/><Relationship Id="rId4" Target="../media/image1.png" Type="http://schemas.openxmlformats.org/officeDocument/2006/relationships/image"/><Relationship Id="rId5" Target="../tags/tag36.xml" Type="http://schemas.openxmlformats.org/officeDocument/2006/relationships/tags"/><Relationship Id="rId6" Target="../tags/tag37.xml" Type="http://schemas.openxmlformats.org/officeDocument/2006/relationships/tags"/><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media/image1.png" Type="http://schemas.openxmlformats.org/officeDocument/2006/relationships/image"/><Relationship Id="rId2" Target="../theme/themeOverride2.xml" Type="http://schemas.openxmlformats.org/officeDocument/2006/relationships/themeOverr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9.xml" Type="http://schemas.openxmlformats.org/officeDocument/2006/relationships/slideLayout"/><Relationship Id="rId2" Target="../theme/themeOverride20.xml" Type="http://schemas.openxmlformats.org/officeDocument/2006/relationships/themeOverride"/><Relationship Id="rId3" Target="../media/image7.jpeg" Type="http://schemas.openxmlformats.org/officeDocument/2006/relationships/image"/><Relationship Id="rId4"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0.xml" Type="http://schemas.openxmlformats.org/officeDocument/2006/relationships/slideLayout"/><Relationship Id="rId2" Target="../theme/themeOverride21.xml" Type="http://schemas.openxmlformats.org/officeDocument/2006/relationships/themeOverride"/><Relationship Id="rId3"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1.xml" Type="http://schemas.openxmlformats.org/officeDocument/2006/relationships/slideLayout"/><Relationship Id="rId2" Target="../theme/themeOverride22.xml" Type="http://schemas.openxmlformats.org/officeDocument/2006/relationships/themeOverride"/><Relationship Id="rId3" Target="../media/image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2.xml" Type="http://schemas.openxmlformats.org/officeDocument/2006/relationships/slideLayout"/><Relationship Id="rId2" Target="../theme/themeOverride23.xml" Type="http://schemas.openxmlformats.org/officeDocument/2006/relationships/themeOverride"/><Relationship Id="rId3" Target="../notesSlides/notesSlide5.xml" Type="http://schemas.openxmlformats.org/officeDocument/2006/relationships/notesSlide"/><Relationship Id="rId4" Target="../media/image3.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4.jpeg" Type="http://schemas.openxmlformats.org/officeDocument/2006/relationships/image"/><Relationship Id="rId8"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4.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0.xml" Type="http://schemas.openxmlformats.org/officeDocument/2006/relationships/tags"/><Relationship Id="rId11" Target="../tags/tag21.xml" Type="http://schemas.openxmlformats.org/officeDocument/2006/relationships/tags"/><Relationship Id="rId2" Target="../theme/themeOverride3.xml" Type="http://schemas.openxmlformats.org/officeDocument/2006/relationships/themeOverride"/><Relationship Id="rId3" Target="../notesSlides/notesSlide1.xml" Type="http://schemas.openxmlformats.org/officeDocument/2006/relationships/notesSlide"/><Relationship Id="rId4" Target="../media/image1.png" Type="http://schemas.openxmlformats.org/officeDocument/2006/relationships/image"/><Relationship Id="rId5" Target="../tags/tag15.xml" Type="http://schemas.openxmlformats.org/officeDocument/2006/relationships/tags"/><Relationship Id="rId6" Target="../tags/tag16.xml" Type="http://schemas.openxmlformats.org/officeDocument/2006/relationships/tags"/><Relationship Id="rId7" Target="../tags/tag17.xml" Type="http://schemas.openxmlformats.org/officeDocument/2006/relationships/tags"/><Relationship Id="rId8" Target="../tags/tag18.xml" Type="http://schemas.openxmlformats.org/officeDocument/2006/relationships/tags"/><Relationship Id="rId9" Target="../tags/tag19.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4.xml" Type="http://schemas.openxmlformats.org/officeDocument/2006/relationships/themeOverr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5.xml" Type="http://schemas.openxmlformats.org/officeDocument/2006/relationships/themeOverr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6.xml" Type="http://schemas.openxmlformats.org/officeDocument/2006/relationships/themeOverr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7.xml" Type="http://schemas.openxmlformats.org/officeDocument/2006/relationships/themeOverr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theme/themeOverride8.xml" Type="http://schemas.openxmlformats.org/officeDocument/2006/relationships/themeOverr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7.xml" Type="http://schemas.openxmlformats.org/officeDocument/2006/relationships/tags"/><Relationship Id="rId11" Target="../tags/tag28.xml" Type="http://schemas.openxmlformats.org/officeDocument/2006/relationships/tags"/><Relationship Id="rId2" Target="../theme/themeOverride9.xml" Type="http://schemas.openxmlformats.org/officeDocument/2006/relationships/themeOverride"/><Relationship Id="rId3" Target="../notesSlides/notesSlide2.xml" Type="http://schemas.openxmlformats.org/officeDocument/2006/relationships/notesSlide"/><Relationship Id="rId4" Target="../media/image1.png" Type="http://schemas.openxmlformats.org/officeDocument/2006/relationships/image"/><Relationship Id="rId5" Target="../tags/tag22.xml" Type="http://schemas.openxmlformats.org/officeDocument/2006/relationships/tags"/><Relationship Id="rId6" Target="../tags/tag23.xml" Type="http://schemas.openxmlformats.org/officeDocument/2006/relationships/tags"/><Relationship Id="rId7" Target="../tags/tag24.xml" Type="http://schemas.openxmlformats.org/officeDocument/2006/relationships/tags"/><Relationship Id="rId8" Target="../tags/tag25.xml" Type="http://schemas.openxmlformats.org/officeDocument/2006/relationships/tags"/><Relationship Id="rId9" Target="../tags/tag2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srcRect b="32759" l="19435" r="19435" t="32759"/>
          <a:stretch>
            <a:fillRect/>
          </a:stretch>
        </p:blipFill>
        <p:spPr>
          <a:xfrm>
            <a:off x="0" y="0"/>
            <a:ext cx="12192000" cy="6858000"/>
          </a:xfrm>
          <a:prstGeom prst="rect">
            <a:avLst/>
          </a:prstGeom>
        </p:spPr>
      </p:pic>
      <p:pic>
        <p:nvPicPr>
          <p:cNvPr id="14" name="图片 13"/>
          <p:cNvPicPr>
            <a:picLocks noChangeAspect="1"/>
          </p:cNvPicPr>
          <p:nvPr/>
        </p:nvPicPr>
        <p:blipFill>
          <a:blip r:embed="rId4"/>
          <a:stretch>
            <a:fillRect/>
          </a:stretch>
        </p:blipFill>
        <p:spPr>
          <a:xfrm>
            <a:off x="1334611" y="1350084"/>
            <a:ext cx="9522777" cy="4157832"/>
          </a:xfrm>
          <a:prstGeom prst="rect">
            <a:avLst/>
          </a:prstGeom>
        </p:spPr>
      </p:pic>
      <p:sp>
        <p:nvSpPr>
          <p:cNvPr id="15" name="矩形 14"/>
          <p:cNvSpPr/>
          <p:nvPr/>
        </p:nvSpPr>
        <p:spPr>
          <a:xfrm>
            <a:off x="2293257" y="2202543"/>
            <a:ext cx="7678058" cy="24529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575558" y="2495406"/>
            <a:ext cx="7040880" cy="10058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6000">
                <a:solidFill>
                  <a:schemeClr val="bg1"/>
                </a:solidFill>
                <a:effectLst>
                  <a:outerShdw algn="tl" blurRad="508000" dir="2700000" dist="38100" rotWithShape="0">
                    <a:prstClr val="black">
                      <a:alpha val="74000"/>
                    </a:prstClr>
                  </a:outerShdw>
                </a:effectLst>
                <a:latin typeface="+mn-ea"/>
              </a:rPr>
              <a:t>炫彩水彩风通用模板</a:t>
            </a:r>
          </a:p>
        </p:txBody>
      </p:sp>
      <p:sp>
        <p:nvSpPr>
          <p:cNvPr id="6" name="矩形 5"/>
          <p:cNvSpPr/>
          <p:nvPr/>
        </p:nvSpPr>
        <p:spPr>
          <a:xfrm>
            <a:off x="2336802" y="3540920"/>
            <a:ext cx="7518398" cy="39624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chemeClr val="bg1"/>
                </a:solidFill>
                <a:effectLst>
                  <a:outerShdw algn="tl" blurRad="508000" dir="2700000" dist="38100" rotWithShape="0">
                    <a:prstClr val="black">
                      <a:alpha val="74000"/>
                    </a:prstClr>
                  </a:outerShdw>
                </a:effectLst>
                <a:uLnTx/>
                <a:uFillTx/>
                <a:ea charset="-122" panose="02010600030101010101" pitchFamily="2" typeface="等线"/>
                <a:cs typeface="+mn-cs"/>
              </a:rPr>
              <a:t>This template is designed for FEI ER SHE JI</a:t>
            </a:r>
          </a:p>
        </p:txBody>
      </p:sp>
      <p:grpSp>
        <p:nvGrpSpPr>
          <p:cNvPr id="7" name="组合 6"/>
          <p:cNvGrpSpPr/>
          <p:nvPr/>
        </p:nvGrpSpPr>
        <p:grpSpPr>
          <a:xfrm>
            <a:off x="5396317" y="4049684"/>
            <a:ext cx="1399366" cy="377592"/>
            <a:chOff x="8058093" y="4743735"/>
            <a:chExt cx="1635188" cy="441225"/>
          </a:xfrm>
          <a:solidFill>
            <a:srgbClr val="850800"/>
          </a:solidFill>
        </p:grpSpPr>
        <p:sp>
          <p:nvSpPr>
            <p:cNvPr id="8" name="矩形: 圆角 7"/>
            <p:cNvSpPr/>
            <p:nvPr/>
          </p:nvSpPr>
          <p:spPr>
            <a:xfrm>
              <a:off x="8058093" y="4743735"/>
              <a:ext cx="1635188" cy="441225"/>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850800"/>
                </a:solidFill>
                <a:effectLst/>
                <a:uLnTx/>
                <a:uFillTx/>
                <a:latin panose="020f0502020204030204" typeface="等线"/>
                <a:ea charset="-122" panose="02010600030101010101" pitchFamily="2" typeface="等线"/>
                <a:cs typeface="+mn-cs"/>
              </a:endParaRPr>
            </a:p>
          </p:txBody>
        </p:sp>
        <p:sp>
          <p:nvSpPr>
            <p:cNvPr id="9" name="矩形 8"/>
            <p:cNvSpPr/>
            <p:nvPr/>
          </p:nvSpPr>
          <p:spPr>
            <a:xfrm>
              <a:off x="8289175" y="4765995"/>
              <a:ext cx="1152342" cy="391782"/>
            </a:xfrm>
            <a:prstGeom prst="rect">
              <a:avLst/>
            </a:prstGeom>
            <a:noFill/>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rgbClr val="FFFFFF"/>
                  </a:solidFill>
                  <a:effectLst/>
                  <a:uLnTx/>
                  <a:uFillTx/>
                  <a:latin charset="0" panose="020b0604030504040204" pitchFamily="34" typeface="Tahoma"/>
                  <a:ea charset="-122" panose="02010600030101010101" pitchFamily="2" typeface="等线"/>
                  <a:cs charset="0" panose="020b0604030504040204" pitchFamily="34" typeface="Tahoma"/>
                  <a:sym charset="0" panose="020b0604030504040204" pitchFamily="34" typeface="Tahoma"/>
                </a:rPr>
                <a:t>2018.X.X</a:t>
              </a:r>
            </a:p>
          </p:txBody>
        </p:sp>
      </p:grpSp>
    </p:spTree>
    <p:extLst>
      <p:ext uri="{BB962C8B-B14F-4D97-AF65-F5344CB8AC3E}">
        <p14:creationId val="19870359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1396447" y="2014348"/>
            <a:ext cx="1448354" cy="3651269"/>
            <a:chOff x="1396447" y="2014348"/>
            <a:chExt cx="1448354" cy="3651269"/>
          </a:xfrm>
        </p:grpSpPr>
        <p:sp>
          <p:nvSpPr>
            <p:cNvPr id="5" name="Rectangle: Top Corners Rounded 28"/>
            <p:cNvSpPr/>
            <p:nvPr/>
          </p:nvSpPr>
          <p:spPr>
            <a:xfrm flipV="1">
              <a:off x="1672829" y="2014348"/>
              <a:ext cx="895592" cy="2430667"/>
            </a:xfrm>
            <a:prstGeom prst="round2SameRect">
              <a:avLst>
                <a:gd fmla="val 50000" name="adj1"/>
                <a:gd fmla="val 0" name="adj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24"/>
            <p:cNvSpPr/>
            <p:nvPr/>
          </p:nvSpPr>
          <p:spPr bwMode="auto">
            <a:xfrm>
              <a:off x="1921791" y="3825652"/>
              <a:ext cx="397667" cy="326848"/>
            </a:xfrm>
            <a:custGeom>
              <a:gdLst>
                <a:gd fmla="*/ 285 w 293" name="T0"/>
                <a:gd fmla="*/ 32 h 238" name="T1"/>
                <a:gd fmla="*/ 259 w 293" name="T2"/>
                <a:gd fmla="*/ 38 h 238" name="T3"/>
                <a:gd fmla="*/ 275 w 293" name="T4"/>
                <a:gd fmla="*/ 24 h 238" name="T5"/>
                <a:gd fmla="*/ 285 w 293" name="T6"/>
                <a:gd fmla="*/ 4 h 238" name="T7"/>
                <a:gd fmla="*/ 257 w 293" name="T8"/>
                <a:gd fmla="*/ 16 h 238" name="T9"/>
                <a:gd fmla="*/ 237 w 293" name="T10"/>
                <a:gd fmla="*/ 11 h 238" name="T11"/>
                <a:gd fmla="*/ 216 w 293" name="T12"/>
                <a:gd fmla="*/ 1 h 238" name="T13"/>
                <a:gd fmla="*/ 203 w 293" name="T14"/>
                <a:gd fmla="*/ 0 h 238" name="T15"/>
                <a:gd fmla="*/ 179 w 293" name="T16"/>
                <a:gd fmla="*/ 5 h 238" name="T17"/>
                <a:gd fmla="*/ 154 w 293" name="T18"/>
                <a:gd fmla="*/ 27 h 238" name="T19"/>
                <a:gd fmla="*/ 143 w 293" name="T20"/>
                <a:gd fmla="*/ 54 h 238" name="T21"/>
                <a:gd fmla="*/ 143 w 293" name="T22"/>
                <a:gd fmla="*/ 67 h 238" name="T23"/>
                <a:gd fmla="*/ 126 w 293" name="T24"/>
                <a:gd fmla="*/ 72 h 238" name="T25"/>
                <a:gd fmla="*/ 75 w 293" name="T26"/>
                <a:gd fmla="*/ 55 h 238" name="T27"/>
                <a:gd fmla="*/ 33 w 293" name="T28"/>
                <a:gd fmla="*/ 24 h 238" name="T29"/>
                <a:gd fmla="*/ 17 w 293" name="T30"/>
                <a:gd fmla="*/ 17 h 238" name="T31"/>
                <a:gd fmla="*/ 12 w 293" name="T32"/>
                <a:gd fmla="*/ 41 h 238" name="T33"/>
                <a:gd fmla="*/ 14 w 293" name="T34"/>
                <a:gd fmla="*/ 57 h 238" name="T35"/>
                <a:gd fmla="*/ 23 w 293" name="T36"/>
                <a:gd fmla="*/ 76 h 238" name="T37"/>
                <a:gd fmla="*/ 39 w 293" name="T38"/>
                <a:gd fmla="*/ 91 h 238" name="T39"/>
                <a:gd fmla="*/ 25 w 293" name="T40"/>
                <a:gd fmla="*/ 89 h 238" name="T41"/>
                <a:gd fmla="*/ 12 w 293" name="T42"/>
                <a:gd fmla="*/ 84 h 238" name="T43"/>
                <a:gd fmla="*/ 13 w 293" name="T44"/>
                <a:gd fmla="*/ 95 h 238" name="T45"/>
                <a:gd fmla="*/ 25 w 293" name="T46"/>
                <a:gd fmla="*/ 123 h 238" name="T47"/>
                <a:gd fmla="*/ 50 w 293" name="T48"/>
                <a:gd fmla="*/ 140 h 238" name="T49"/>
                <a:gd fmla="*/ 52 w 293" name="T50"/>
                <a:gd fmla="*/ 145 h 238" name="T51"/>
                <a:gd fmla="*/ 33 w 293" name="T52"/>
                <a:gd fmla="*/ 145 h 238" name="T53"/>
                <a:gd fmla="*/ 41 w 293" name="T54"/>
                <a:gd fmla="*/ 161 h 238" name="T55"/>
                <a:gd fmla="*/ 62 w 293" name="T56"/>
                <a:gd fmla="*/ 179 h 238" name="T57"/>
                <a:gd fmla="*/ 89 w 293" name="T58"/>
                <a:gd fmla="*/ 186 h 238" name="T59"/>
                <a:gd fmla="*/ 73 w 293" name="T60"/>
                <a:gd fmla="*/ 197 h 238" name="T61"/>
                <a:gd fmla="*/ 45 w 293" name="T62"/>
                <a:gd fmla="*/ 208 h 238" name="T63"/>
                <a:gd fmla="*/ 14 w 293" name="T64"/>
                <a:gd fmla="*/ 212 h 238" name="T65"/>
                <a:gd fmla="*/ 0 w 293" name="T66"/>
                <a:gd fmla="*/ 211 h 238" name="T67"/>
                <a:gd fmla="*/ 32 w 293" name="T68"/>
                <a:gd fmla="*/ 227 h 238" name="T69"/>
                <a:gd fmla="*/ 68 w 293" name="T70"/>
                <a:gd fmla="*/ 237 h 238" name="T71"/>
                <a:gd fmla="*/ 93 w 293" name="T72"/>
                <a:gd fmla="*/ 238 h 238" name="T73"/>
                <a:gd fmla="*/ 149 w 293" name="T74"/>
                <a:gd fmla="*/ 229 h 238" name="T75"/>
                <a:gd fmla="*/ 195 w 293" name="T76"/>
                <a:gd fmla="*/ 205 h 238" name="T77"/>
                <a:gd fmla="*/ 229 w 293" name="T78"/>
                <a:gd fmla="*/ 169 h 238" name="T79"/>
                <a:gd fmla="*/ 252 w 293" name="T80"/>
                <a:gd fmla="*/ 127 h 238" name="T81"/>
                <a:gd fmla="*/ 262 w 293" name="T82"/>
                <a:gd fmla="*/ 82 h 238" name="T83"/>
                <a:gd fmla="*/ 263 w 293" name="T84"/>
                <a:gd fmla="*/ 59 h 238" name="T85"/>
                <a:gd fmla="*/ 280 w 293" name="T86"/>
                <a:gd fmla="*/ 45 h 238" name="T87"/>
                <a:gd fmla="*/ 293 w 293" name="T88"/>
                <a:gd fmla="*/ 28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293">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p:spPr>
          <p:txBody>
            <a:bodyPr anchor="ctr"/>
            <a:lstStyle/>
            <a:p>
              <a:pPr algn="ctr"/>
              <a:endParaRPr/>
            </a:p>
          </p:txBody>
        </p:sp>
        <p:sp>
          <p:nvSpPr>
            <p:cNvPr id="13" name="Rectangle 36"/>
            <p:cNvSpPr/>
            <p:nvPr/>
          </p:nvSpPr>
          <p:spPr>
            <a:xfrm>
              <a:off x="1797459" y="2836819"/>
              <a:ext cx="646331" cy="923330"/>
            </a:xfrm>
            <a:prstGeom prst="rect">
              <a:avLst/>
            </a:prstGeom>
          </p:spPr>
          <p:txBody>
            <a:bodyPr wrap="none">
              <a:normAutofit/>
            </a:bodyPr>
            <a:lstStyle/>
            <a:p>
              <a:pPr algn="ctr" defTabSz="914378" lvl="0">
                <a:defRPr/>
              </a:pPr>
              <a:r>
                <a:rPr altLang="en-US" b="1" lang="zh-CN">
                  <a:solidFill>
                    <a:schemeClr val="bg1"/>
                  </a:solidFill>
                </a:rPr>
                <a:t>标题</a:t>
              </a:r>
              <a:br>
                <a:rPr altLang="en-US" b="1" lang="zh-CN">
                  <a:solidFill>
                    <a:schemeClr val="bg1"/>
                  </a:solidFill>
                </a:rPr>
              </a:br>
              <a:r>
                <a:rPr altLang="en-US" b="1" lang="zh-CN">
                  <a:solidFill>
                    <a:schemeClr val="bg1"/>
                  </a:solidFill>
                </a:rPr>
                <a:t>文本</a:t>
              </a:r>
              <a:br>
                <a:rPr altLang="en-US" b="1" lang="zh-CN">
                  <a:solidFill>
                    <a:schemeClr val="bg1"/>
                  </a:solidFill>
                </a:rPr>
              </a:br>
            </a:p>
          </p:txBody>
        </p:sp>
        <p:sp>
          <p:nvSpPr>
            <p:cNvPr id="17" name="Rectangle 40"/>
            <p:cNvSpPr/>
            <p:nvPr/>
          </p:nvSpPr>
          <p:spPr>
            <a:xfrm>
              <a:off x="1900052" y="2353744"/>
              <a:ext cx="441146" cy="369332"/>
            </a:xfrm>
            <a:prstGeom prst="rect">
              <a:avLst/>
            </a:prstGeom>
          </p:spPr>
          <p:txBody>
            <a:bodyPr wrap="none">
              <a:normAutofit/>
            </a:bodyPr>
            <a:lstStyle/>
            <a:p>
              <a:pPr algn="ctr" defTabSz="914378" lvl="0">
                <a:defRPr/>
              </a:pPr>
              <a:r>
                <a:rPr altLang="zh-CN" b="1" lang="en-US">
                  <a:solidFill>
                    <a:schemeClr val="bg1"/>
                  </a:solidFill>
                </a:rPr>
                <a:t>01</a:t>
              </a:r>
            </a:p>
          </p:txBody>
        </p:sp>
        <p:sp>
          <p:nvSpPr>
            <p:cNvPr id="35" name="矩形 34"/>
            <p:cNvSpPr/>
            <p:nvPr/>
          </p:nvSpPr>
          <p:spPr>
            <a:xfrm>
              <a:off x="1396447" y="4539155"/>
              <a:ext cx="1448354"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a:t>
              </a:r>
            </a:p>
          </p:txBody>
        </p:sp>
      </p:grpSp>
      <p:pic>
        <p:nvPicPr>
          <p:cNvPr id="39" name="图片占位符 38"/>
          <p:cNvPicPr>
            <a:picLocks noChangeAspect="1" noGrp="1"/>
          </p:cNvPicPr>
          <p:nvPr>
            <p:ph idx="10" sz="quarter" type="pic"/>
          </p:nvPr>
        </p:nvPicPr>
        <p:blipFill>
          <a:blip r:embed="rId3">
            <a:extLst>
              <a:ext uri="{28A0092B-C50C-407E-A947-70E740481C1C}">
                <a14:useLocalDpi val="0"/>
              </a:ext>
            </a:extLst>
          </a:blip>
          <a:srcRect l="22985" r="22985"/>
          <a:stretch>
            <a:fillRect/>
          </a:stretch>
        </p:blipFill>
        <p:spPr>
          <a:ln w="19050">
            <a:solidFill>
              <a:schemeClr val="bg1">
                <a:lumMod val="75000"/>
              </a:schemeClr>
            </a:solidFill>
          </a:ln>
        </p:spPr>
      </p:pic>
      <p:grpSp>
        <p:nvGrpSpPr>
          <p:cNvPr id="47" name="组合 46"/>
          <p:cNvGrpSpPr/>
          <p:nvPr/>
        </p:nvGrpSpPr>
        <p:grpSpPr>
          <a:xfrm>
            <a:off x="3034063" y="2014348"/>
            <a:ext cx="1448354" cy="3651269"/>
            <a:chOff x="3034063" y="2014348"/>
            <a:chExt cx="1448354" cy="3651269"/>
          </a:xfrm>
        </p:grpSpPr>
        <p:sp>
          <p:nvSpPr>
            <p:cNvPr id="6" name="Rectangle: Top Corners Rounded 29"/>
            <p:cNvSpPr/>
            <p:nvPr/>
          </p:nvSpPr>
          <p:spPr>
            <a:xfrm flipV="1">
              <a:off x="3307473" y="2014348"/>
              <a:ext cx="895592" cy="2430667"/>
            </a:xfrm>
            <a:prstGeom prst="round2SameRect">
              <a:avLst>
                <a:gd fmla="val 50000" name="adj1"/>
                <a:gd fmla="val 0" name="adj2"/>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23"/>
            <p:cNvSpPr/>
            <p:nvPr/>
          </p:nvSpPr>
          <p:spPr bwMode="auto">
            <a:xfrm>
              <a:off x="3558325" y="3792498"/>
              <a:ext cx="393888" cy="393158"/>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sp>
          <p:nvSpPr>
            <p:cNvPr id="14" name="Rectangle 37"/>
            <p:cNvSpPr/>
            <p:nvPr/>
          </p:nvSpPr>
          <p:spPr>
            <a:xfrm>
              <a:off x="3432103" y="2836819"/>
              <a:ext cx="646331" cy="923330"/>
            </a:xfrm>
            <a:prstGeom prst="rect">
              <a:avLst/>
            </a:prstGeom>
          </p:spPr>
          <p:txBody>
            <a:bodyPr wrap="none">
              <a:normAutofit/>
            </a:bodyPr>
            <a:lstStyle/>
            <a:p>
              <a:pPr algn="ctr" defTabSz="914378" lvl="0">
                <a:defRPr/>
              </a:pPr>
              <a:r>
                <a:rPr altLang="en-US" b="1" lang="zh-CN">
                  <a:solidFill>
                    <a:schemeClr val="bg1"/>
                  </a:solidFill>
                </a:rPr>
                <a:t>标题</a:t>
              </a:r>
              <a:br>
                <a:rPr altLang="en-US" b="1" lang="zh-CN">
                  <a:solidFill>
                    <a:schemeClr val="bg1"/>
                  </a:solidFill>
                </a:rPr>
              </a:br>
              <a:r>
                <a:rPr altLang="en-US" b="1" lang="zh-CN">
                  <a:solidFill>
                    <a:schemeClr val="bg1"/>
                  </a:solidFill>
                </a:rPr>
                <a:t>文本</a:t>
              </a:r>
              <a:br>
                <a:rPr altLang="en-US" b="1" lang="zh-CN">
                  <a:solidFill>
                    <a:schemeClr val="bg1"/>
                  </a:solidFill>
                </a:rPr>
              </a:br>
            </a:p>
          </p:txBody>
        </p:sp>
        <p:sp>
          <p:nvSpPr>
            <p:cNvPr id="18" name="Rectangle 41"/>
            <p:cNvSpPr/>
            <p:nvPr/>
          </p:nvSpPr>
          <p:spPr>
            <a:xfrm>
              <a:off x="3524389" y="2353744"/>
              <a:ext cx="441146" cy="369332"/>
            </a:xfrm>
            <a:prstGeom prst="rect">
              <a:avLst/>
            </a:prstGeom>
          </p:spPr>
          <p:txBody>
            <a:bodyPr wrap="none">
              <a:normAutofit/>
            </a:bodyPr>
            <a:lstStyle/>
            <a:p>
              <a:pPr algn="ctr" defTabSz="914378" lvl="0">
                <a:defRPr/>
              </a:pPr>
              <a:r>
                <a:rPr altLang="zh-CN" b="1" lang="en-US">
                  <a:solidFill>
                    <a:schemeClr val="bg1"/>
                  </a:solidFill>
                </a:rPr>
                <a:t>02</a:t>
              </a:r>
            </a:p>
          </p:txBody>
        </p:sp>
        <p:sp>
          <p:nvSpPr>
            <p:cNvPr id="40" name="矩形 39"/>
            <p:cNvSpPr/>
            <p:nvPr/>
          </p:nvSpPr>
          <p:spPr>
            <a:xfrm>
              <a:off x="3034063" y="4539155"/>
              <a:ext cx="1448354"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a:t>
              </a:r>
            </a:p>
          </p:txBody>
        </p:sp>
      </p:grpSp>
      <p:grpSp>
        <p:nvGrpSpPr>
          <p:cNvPr id="48" name="组合 47"/>
          <p:cNvGrpSpPr/>
          <p:nvPr/>
        </p:nvGrpSpPr>
        <p:grpSpPr>
          <a:xfrm>
            <a:off x="7730667" y="2014348"/>
            <a:ext cx="1448354" cy="3651269"/>
            <a:chOff x="7730667" y="2014348"/>
            <a:chExt cx="1448354" cy="3651269"/>
          </a:xfrm>
        </p:grpSpPr>
        <p:sp>
          <p:nvSpPr>
            <p:cNvPr id="7" name="Rectangle: Top Corners Rounded 30"/>
            <p:cNvSpPr/>
            <p:nvPr/>
          </p:nvSpPr>
          <p:spPr>
            <a:xfrm flipV="1">
              <a:off x="7999243" y="2014348"/>
              <a:ext cx="895592" cy="2430667"/>
            </a:xfrm>
            <a:prstGeom prst="round2SameRect">
              <a:avLst>
                <a:gd fmla="val 50000" name="adj1"/>
                <a:gd fmla="val 0" name="adj2"/>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21"/>
            <p:cNvSpPr>
              <a:spLocks noChangeAspect="1"/>
            </p:cNvSpPr>
            <p:nvPr/>
          </p:nvSpPr>
          <p:spPr bwMode="auto">
            <a:xfrm>
              <a:off x="8257183" y="3791623"/>
              <a:ext cx="395323" cy="394907"/>
            </a:xfrm>
            <a:custGeom>
              <a:gdLst>
                <a:gd fmla="*/ 374 w 400" name="T0"/>
                <a:gd fmla="*/ 100 h 400" name="T1"/>
                <a:gd fmla="*/ 301 w 400" name="T2"/>
                <a:gd fmla="*/ 27 h 400" name="T3"/>
                <a:gd fmla="*/ 200 w 400" name="T4"/>
                <a:gd fmla="*/ 0 h 400" name="T5"/>
                <a:gd fmla="*/ 100 w 400" name="T6"/>
                <a:gd fmla="*/ 27 h 400" name="T7"/>
                <a:gd fmla="*/ 27 w 400" name="T8"/>
                <a:gd fmla="*/ 100 h 400" name="T9"/>
                <a:gd fmla="*/ 0 w 400" name="T10"/>
                <a:gd fmla="*/ 200 h 400" name="T11"/>
                <a:gd fmla="*/ 27 w 400" name="T12"/>
                <a:gd fmla="*/ 301 h 400" name="T13"/>
                <a:gd fmla="*/ 100 w 400" name="T14"/>
                <a:gd fmla="*/ 374 h 400" name="T15"/>
                <a:gd fmla="*/ 200 w 400" name="T16"/>
                <a:gd fmla="*/ 400 h 400" name="T17"/>
                <a:gd fmla="*/ 301 w 400" name="T18"/>
                <a:gd fmla="*/ 374 h 400" name="T19"/>
                <a:gd fmla="*/ 374 w 400" name="T20"/>
                <a:gd fmla="*/ 301 h 400" name="T21"/>
                <a:gd fmla="*/ 400 w 400" name="T22"/>
                <a:gd fmla="*/ 200 h 400" name="T23"/>
                <a:gd fmla="*/ 374 w 400" name="T24"/>
                <a:gd fmla="*/ 100 h 400" name="T25"/>
                <a:gd fmla="*/ 330 w 400" name="T26"/>
                <a:gd fmla="*/ 170 h 400" name="T27"/>
                <a:gd fmla="*/ 188 w 400" name="T28"/>
                <a:gd fmla="*/ 311 h 400" name="T29"/>
                <a:gd fmla="*/ 176 w 400" name="T30"/>
                <a:gd fmla="*/ 316 h 400" name="T31"/>
                <a:gd fmla="*/ 165 w 400" name="T32"/>
                <a:gd fmla="*/ 311 h 400" name="T33"/>
                <a:gd fmla="*/ 70 w 400" name="T34"/>
                <a:gd fmla="*/ 217 h 400" name="T35"/>
                <a:gd fmla="*/ 66 w 400" name="T36"/>
                <a:gd fmla="*/ 205 h 400" name="T37"/>
                <a:gd fmla="*/ 70 w 400" name="T38"/>
                <a:gd fmla="*/ 193 h 400" name="T39"/>
                <a:gd fmla="*/ 94 w 400" name="T40"/>
                <a:gd fmla="*/ 170 h 400" name="T41"/>
                <a:gd fmla="*/ 106 w 400" name="T42"/>
                <a:gd fmla="*/ 165 h 400" name="T43"/>
                <a:gd fmla="*/ 118 w 400" name="T44"/>
                <a:gd fmla="*/ 170 h 400" name="T45"/>
                <a:gd fmla="*/ 176 w 400" name="T46"/>
                <a:gd fmla="*/ 229 h 400" name="T47"/>
                <a:gd fmla="*/ 283 w 400" name="T48"/>
                <a:gd fmla="*/ 123 h 400" name="T49"/>
                <a:gd fmla="*/ 295 w 400" name="T50"/>
                <a:gd fmla="*/ 118 h 400" name="T51"/>
                <a:gd fmla="*/ 306 w 400" name="T52"/>
                <a:gd fmla="*/ 123 h 400" name="T53"/>
                <a:gd fmla="*/ 330 w 400" name="T54"/>
                <a:gd fmla="*/ 146 h 400" name="T55"/>
                <a:gd fmla="*/ 335 w 400" name="T56"/>
                <a:gd fmla="*/ 158 h 400" name="T57"/>
                <a:gd fmla="*/ 330 w 400" name="T58"/>
                <a:gd fmla="*/ 170 h 400" name="T59"/>
                <a:gd fmla="*/ 330 w 400" name="T60"/>
                <a:gd fmla="*/ 170 h 400" name="T61"/>
                <a:gd fmla="*/ 330 w 400" name="T62"/>
                <a:gd fmla="*/ 170 h 40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00" w="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p>
          </p:txBody>
        </p:sp>
        <p:sp>
          <p:nvSpPr>
            <p:cNvPr id="15" name="Rectangle 38"/>
            <p:cNvSpPr/>
            <p:nvPr/>
          </p:nvSpPr>
          <p:spPr>
            <a:xfrm>
              <a:off x="8131679" y="2836819"/>
              <a:ext cx="646331" cy="923330"/>
            </a:xfrm>
            <a:prstGeom prst="rect">
              <a:avLst/>
            </a:prstGeom>
          </p:spPr>
          <p:txBody>
            <a:bodyPr wrap="none">
              <a:normAutofit/>
            </a:bodyPr>
            <a:lstStyle/>
            <a:p>
              <a:pPr algn="ctr" defTabSz="914378" lvl="0">
                <a:defRPr/>
              </a:pPr>
              <a:r>
                <a:rPr altLang="en-US" b="1" lang="zh-CN">
                  <a:solidFill>
                    <a:schemeClr val="bg1"/>
                  </a:solidFill>
                </a:rPr>
                <a:t>标题</a:t>
              </a:r>
              <a:br>
                <a:rPr altLang="en-US" b="1" lang="zh-CN">
                  <a:solidFill>
                    <a:schemeClr val="bg1"/>
                  </a:solidFill>
                </a:rPr>
              </a:br>
              <a:r>
                <a:rPr altLang="en-US" b="1" lang="zh-CN">
                  <a:solidFill>
                    <a:schemeClr val="bg1"/>
                  </a:solidFill>
                </a:rPr>
                <a:t>文本</a:t>
              </a:r>
              <a:br>
                <a:rPr altLang="en-US" b="1" lang="zh-CN">
                  <a:solidFill>
                    <a:schemeClr val="bg1"/>
                  </a:solidFill>
                </a:rPr>
              </a:br>
            </a:p>
          </p:txBody>
        </p:sp>
        <p:sp>
          <p:nvSpPr>
            <p:cNvPr id="19" name="Rectangle 42"/>
            <p:cNvSpPr/>
            <p:nvPr/>
          </p:nvSpPr>
          <p:spPr>
            <a:xfrm>
              <a:off x="8226466" y="2353744"/>
              <a:ext cx="441146" cy="369332"/>
            </a:xfrm>
            <a:prstGeom prst="rect">
              <a:avLst/>
            </a:prstGeom>
          </p:spPr>
          <p:txBody>
            <a:bodyPr wrap="none">
              <a:normAutofit/>
            </a:bodyPr>
            <a:lstStyle/>
            <a:p>
              <a:pPr algn="ctr" defTabSz="914378" lvl="0">
                <a:defRPr/>
              </a:pPr>
              <a:r>
                <a:rPr altLang="zh-CN" b="1" lang="en-US">
                  <a:solidFill>
                    <a:schemeClr val="bg1"/>
                  </a:solidFill>
                </a:rPr>
                <a:t>03</a:t>
              </a:r>
            </a:p>
          </p:txBody>
        </p:sp>
        <p:sp>
          <p:nvSpPr>
            <p:cNvPr id="41" name="矩形 40"/>
            <p:cNvSpPr/>
            <p:nvPr/>
          </p:nvSpPr>
          <p:spPr>
            <a:xfrm>
              <a:off x="7730667" y="4539155"/>
              <a:ext cx="1448354"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a:t>
              </a:r>
            </a:p>
          </p:txBody>
        </p:sp>
      </p:grpSp>
      <p:grpSp>
        <p:nvGrpSpPr>
          <p:cNvPr id="49" name="组合 48"/>
          <p:cNvGrpSpPr/>
          <p:nvPr/>
        </p:nvGrpSpPr>
        <p:grpSpPr>
          <a:xfrm>
            <a:off x="9357506" y="2014348"/>
            <a:ext cx="1448354" cy="3651269"/>
            <a:chOff x="9357506" y="2014348"/>
            <a:chExt cx="1448354" cy="3651269"/>
          </a:xfrm>
        </p:grpSpPr>
        <p:sp>
          <p:nvSpPr>
            <p:cNvPr id="8" name="Rectangle: Top Corners Rounded 31"/>
            <p:cNvSpPr/>
            <p:nvPr/>
          </p:nvSpPr>
          <p:spPr>
            <a:xfrm flipV="1">
              <a:off x="9633888" y="2014348"/>
              <a:ext cx="895592" cy="2430667"/>
            </a:xfrm>
            <a:prstGeom prst="round2SameRect">
              <a:avLst>
                <a:gd fmla="val 50000" name="adj1"/>
                <a:gd fmla="val 0" name="adj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27"/>
            <p:cNvSpPr/>
            <p:nvPr/>
          </p:nvSpPr>
          <p:spPr bwMode="auto">
            <a:xfrm>
              <a:off x="9869707" y="3784809"/>
              <a:ext cx="423954" cy="408536"/>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a:extLst/>
          </p:spPr>
          <p:txBody>
            <a:bodyPr anchor="ctr"/>
            <a:lstStyle/>
            <a:p>
              <a:pPr algn="ctr"/>
              <a:endParaRPr/>
            </a:p>
          </p:txBody>
        </p:sp>
        <p:sp>
          <p:nvSpPr>
            <p:cNvPr id="16" name="Rectangle 39"/>
            <p:cNvSpPr/>
            <p:nvPr/>
          </p:nvSpPr>
          <p:spPr>
            <a:xfrm>
              <a:off x="9758518" y="2836819"/>
              <a:ext cx="646331" cy="923330"/>
            </a:xfrm>
            <a:prstGeom prst="rect">
              <a:avLst/>
            </a:prstGeom>
          </p:spPr>
          <p:txBody>
            <a:bodyPr wrap="none">
              <a:normAutofit/>
            </a:bodyPr>
            <a:lstStyle/>
            <a:p>
              <a:pPr algn="ctr" defTabSz="914378" lvl="0">
                <a:defRPr/>
              </a:pPr>
              <a:r>
                <a:rPr altLang="en-US" b="1" lang="zh-CN">
                  <a:solidFill>
                    <a:schemeClr val="bg1"/>
                  </a:solidFill>
                </a:rPr>
                <a:t>标题</a:t>
              </a:r>
              <a:br>
                <a:rPr altLang="en-US" b="1" lang="zh-CN">
                  <a:solidFill>
                    <a:schemeClr val="bg1"/>
                  </a:solidFill>
                </a:rPr>
              </a:br>
              <a:r>
                <a:rPr altLang="en-US" b="1" lang="zh-CN">
                  <a:solidFill>
                    <a:schemeClr val="bg1"/>
                  </a:solidFill>
                </a:rPr>
                <a:t>文本</a:t>
              </a:r>
              <a:br>
                <a:rPr altLang="en-US" b="1" lang="zh-CN">
                  <a:solidFill>
                    <a:schemeClr val="bg1"/>
                  </a:solidFill>
                </a:rPr>
              </a:br>
            </a:p>
          </p:txBody>
        </p:sp>
        <p:sp>
          <p:nvSpPr>
            <p:cNvPr id="20" name="Rectangle 43"/>
            <p:cNvSpPr/>
            <p:nvPr/>
          </p:nvSpPr>
          <p:spPr>
            <a:xfrm>
              <a:off x="9861111" y="2353744"/>
              <a:ext cx="441146" cy="369332"/>
            </a:xfrm>
            <a:prstGeom prst="rect">
              <a:avLst/>
            </a:prstGeom>
          </p:spPr>
          <p:txBody>
            <a:bodyPr wrap="none">
              <a:normAutofit/>
            </a:bodyPr>
            <a:lstStyle/>
            <a:p>
              <a:pPr algn="ctr" defTabSz="914378" lvl="0">
                <a:defRPr/>
              </a:pPr>
              <a:r>
                <a:rPr altLang="zh-CN" b="1" lang="en-US">
                  <a:solidFill>
                    <a:schemeClr val="bg1"/>
                  </a:solidFill>
                </a:rPr>
                <a:t>04</a:t>
              </a:r>
            </a:p>
          </p:txBody>
        </p:sp>
        <p:sp>
          <p:nvSpPr>
            <p:cNvPr id="42" name="矩形 41"/>
            <p:cNvSpPr/>
            <p:nvPr/>
          </p:nvSpPr>
          <p:spPr>
            <a:xfrm>
              <a:off x="9357507" y="4539155"/>
              <a:ext cx="1448354"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a:t>
              </a:r>
            </a:p>
          </p:txBody>
        </p:sp>
      </p:grpSp>
      <p:sp>
        <p:nvSpPr>
          <p:cNvPr id="43" name="文本框 42"/>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44" name="矩形 43"/>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5" name="图片 44"/>
          <p:cNvPicPr>
            <a:picLocks noChangeAspect="1"/>
          </p:cNvPicPr>
          <p:nvPr/>
        </p:nvPicPr>
        <p:blipFill>
          <a:blip r:embed="rId4"/>
          <a:stretch>
            <a:fillRect/>
          </a:stretch>
        </p:blipFill>
        <p:spPr>
          <a:xfrm>
            <a:off x="0" y="-83147"/>
            <a:ext cx="1305136" cy="1301441"/>
          </a:xfrm>
          <a:prstGeom prst="rect">
            <a:avLst/>
          </a:prstGeom>
        </p:spPr>
      </p:pic>
    </p:spTree>
    <p:extLst>
      <p:ext uri="{BB962C8B-B14F-4D97-AF65-F5344CB8AC3E}">
        <p14:creationId val="5690085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1000" fill="hold" id="7"/>
                                        <p:tgtEl>
                                          <p:spTgt spid="39"/>
                                        </p:tgtEl>
                                        <p:attrNameLst>
                                          <p:attrName>ppt_w</p:attrName>
                                        </p:attrNameLst>
                                      </p:cBhvr>
                                      <p:tavLst>
                                        <p:tav tm="0">
                                          <p:val>
                                            <p:fltVal val="0"/>
                                          </p:val>
                                        </p:tav>
                                        <p:tav tm="100000">
                                          <p:val>
                                            <p:strVal val="#ppt_w"/>
                                          </p:val>
                                        </p:tav>
                                      </p:tavLst>
                                    </p:anim>
                                    <p:anim calcmode="lin" valueType="num">
                                      <p:cBhvr>
                                        <p:cTn dur="1000" fill="hold" id="8"/>
                                        <p:tgtEl>
                                          <p:spTgt spid="39"/>
                                        </p:tgtEl>
                                        <p:attrNameLst>
                                          <p:attrName>ppt_h</p:attrName>
                                        </p:attrNameLst>
                                      </p:cBhvr>
                                      <p:tavLst>
                                        <p:tav tm="0">
                                          <p:val>
                                            <p:fltVal val="0"/>
                                          </p:val>
                                        </p:tav>
                                        <p:tav tm="100000">
                                          <p:val>
                                            <p:strVal val="#ppt_h"/>
                                          </p:val>
                                        </p:tav>
                                      </p:tavLst>
                                    </p:anim>
                                    <p:anim calcmode="lin" valueType="num">
                                      <p:cBhvr>
                                        <p:cTn dur="1000" fill="hold" id="9"/>
                                        <p:tgtEl>
                                          <p:spTgt spid="39"/>
                                        </p:tgtEl>
                                        <p:attrNameLst>
                                          <p:attrName>style.rotation</p:attrName>
                                        </p:attrNameLst>
                                      </p:cBhvr>
                                      <p:tavLst>
                                        <p:tav tm="0">
                                          <p:val>
                                            <p:fltVal val="90"/>
                                          </p:val>
                                        </p:tav>
                                        <p:tav tm="100000">
                                          <p:val>
                                            <p:fltVal val="0"/>
                                          </p:val>
                                        </p:tav>
                                      </p:tavLst>
                                    </p:anim>
                                    <p:animEffect filter="fade" transition="in">
                                      <p:cBhvr>
                                        <p:cTn dur="1000" id="10"/>
                                        <p:tgtEl>
                                          <p:spTgt spid="39"/>
                                        </p:tgtEl>
                                      </p:cBhvr>
                                    </p:animEffect>
                                  </p:childTnLst>
                                </p:cTn>
                              </p:par>
                            </p:childTnLst>
                          </p:cTn>
                        </p:par>
                        <p:par>
                          <p:cTn fill="hold" id="11" nodeType="afterGroup">
                            <p:stCondLst>
                              <p:cond delay="1000"/>
                            </p:stCondLst>
                            <p:childTnLst>
                              <p:par>
                                <p:cTn fill="hold" id="12" nodeType="afterEffect" presetClass="entr" presetID="17" presetSubtype="1">
                                  <p:stCondLst>
                                    <p:cond delay="0"/>
                                  </p:stCondLst>
                                  <p:childTnLst>
                                    <p:set>
                                      <p:cBhvr>
                                        <p:cTn dur="1" fill="hold" id="13">
                                          <p:stCondLst>
                                            <p:cond delay="0"/>
                                          </p:stCondLst>
                                        </p:cTn>
                                        <p:tgtEl>
                                          <p:spTgt spid="46"/>
                                        </p:tgtEl>
                                        <p:attrNameLst>
                                          <p:attrName>style.visibility</p:attrName>
                                        </p:attrNameLst>
                                      </p:cBhvr>
                                      <p:to>
                                        <p:strVal val="visible"/>
                                      </p:to>
                                    </p:set>
                                    <p:anim calcmode="lin" valueType="num">
                                      <p:cBhvr>
                                        <p:cTn dur="500" fill="hold" id="14"/>
                                        <p:tgtEl>
                                          <p:spTgt spid="46"/>
                                        </p:tgtEl>
                                        <p:attrNameLst>
                                          <p:attrName>ppt_x</p:attrName>
                                        </p:attrNameLst>
                                      </p:cBhvr>
                                      <p:tavLst>
                                        <p:tav tm="0">
                                          <p:val>
                                            <p:strVal val="#ppt_x"/>
                                          </p:val>
                                        </p:tav>
                                        <p:tav tm="100000">
                                          <p:val>
                                            <p:strVal val="#ppt_x"/>
                                          </p:val>
                                        </p:tav>
                                      </p:tavLst>
                                    </p:anim>
                                    <p:anim calcmode="lin" valueType="num">
                                      <p:cBhvr>
                                        <p:cTn dur="500" fill="hold" id="15"/>
                                        <p:tgtEl>
                                          <p:spTgt spid="46"/>
                                        </p:tgtEl>
                                        <p:attrNameLst>
                                          <p:attrName>ppt_y</p:attrName>
                                        </p:attrNameLst>
                                      </p:cBhvr>
                                      <p:tavLst>
                                        <p:tav tm="0">
                                          <p:val>
                                            <p:strVal val="#ppt_y-#ppt_h/2"/>
                                          </p:val>
                                        </p:tav>
                                        <p:tav tm="100000">
                                          <p:val>
                                            <p:strVal val="#ppt_y"/>
                                          </p:val>
                                        </p:tav>
                                      </p:tavLst>
                                    </p:anim>
                                    <p:anim calcmode="lin" valueType="num">
                                      <p:cBhvr>
                                        <p:cTn dur="500" fill="hold" id="16"/>
                                        <p:tgtEl>
                                          <p:spTgt spid="46"/>
                                        </p:tgtEl>
                                        <p:attrNameLst>
                                          <p:attrName>ppt_w</p:attrName>
                                        </p:attrNameLst>
                                      </p:cBhvr>
                                      <p:tavLst>
                                        <p:tav tm="0">
                                          <p:val>
                                            <p:strVal val="#ppt_w"/>
                                          </p:val>
                                        </p:tav>
                                        <p:tav tm="100000">
                                          <p:val>
                                            <p:strVal val="#ppt_w"/>
                                          </p:val>
                                        </p:tav>
                                      </p:tavLst>
                                    </p:anim>
                                    <p:anim calcmode="lin" valueType="num">
                                      <p:cBhvr>
                                        <p:cTn dur="500" fill="hold" id="17"/>
                                        <p:tgtEl>
                                          <p:spTgt spid="46"/>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500"/>
                            </p:stCondLst>
                            <p:childTnLst>
                              <p:par>
                                <p:cTn fill="hold" id="19" nodeType="afterEffect" presetClass="entr" presetID="17" presetSubtype="1">
                                  <p:stCondLst>
                                    <p:cond delay="0"/>
                                  </p:stCondLst>
                                  <p:childTnLst>
                                    <p:set>
                                      <p:cBhvr>
                                        <p:cTn dur="1" fill="hold" id="20">
                                          <p:stCondLst>
                                            <p:cond delay="0"/>
                                          </p:stCondLst>
                                        </p:cTn>
                                        <p:tgtEl>
                                          <p:spTgt spid="47"/>
                                        </p:tgtEl>
                                        <p:attrNameLst>
                                          <p:attrName>style.visibility</p:attrName>
                                        </p:attrNameLst>
                                      </p:cBhvr>
                                      <p:to>
                                        <p:strVal val="visible"/>
                                      </p:to>
                                    </p:set>
                                    <p:anim calcmode="lin" valueType="num">
                                      <p:cBhvr>
                                        <p:cTn dur="500" fill="hold" id="21"/>
                                        <p:tgtEl>
                                          <p:spTgt spid="47"/>
                                        </p:tgtEl>
                                        <p:attrNameLst>
                                          <p:attrName>ppt_x</p:attrName>
                                        </p:attrNameLst>
                                      </p:cBhvr>
                                      <p:tavLst>
                                        <p:tav tm="0">
                                          <p:val>
                                            <p:strVal val="#ppt_x"/>
                                          </p:val>
                                        </p:tav>
                                        <p:tav tm="100000">
                                          <p:val>
                                            <p:strVal val="#ppt_x"/>
                                          </p:val>
                                        </p:tav>
                                      </p:tavLst>
                                    </p:anim>
                                    <p:anim calcmode="lin" valueType="num">
                                      <p:cBhvr>
                                        <p:cTn dur="500" fill="hold" id="22"/>
                                        <p:tgtEl>
                                          <p:spTgt spid="47"/>
                                        </p:tgtEl>
                                        <p:attrNameLst>
                                          <p:attrName>ppt_y</p:attrName>
                                        </p:attrNameLst>
                                      </p:cBhvr>
                                      <p:tavLst>
                                        <p:tav tm="0">
                                          <p:val>
                                            <p:strVal val="#ppt_y-#ppt_h/2"/>
                                          </p:val>
                                        </p:tav>
                                        <p:tav tm="100000">
                                          <p:val>
                                            <p:strVal val="#ppt_y"/>
                                          </p:val>
                                        </p:tav>
                                      </p:tavLst>
                                    </p:anim>
                                    <p:anim calcmode="lin" valueType="num">
                                      <p:cBhvr>
                                        <p:cTn dur="500" fill="hold" id="23"/>
                                        <p:tgtEl>
                                          <p:spTgt spid="47"/>
                                        </p:tgtEl>
                                        <p:attrNameLst>
                                          <p:attrName>ppt_w</p:attrName>
                                        </p:attrNameLst>
                                      </p:cBhvr>
                                      <p:tavLst>
                                        <p:tav tm="0">
                                          <p:val>
                                            <p:strVal val="#ppt_w"/>
                                          </p:val>
                                        </p:tav>
                                        <p:tav tm="100000">
                                          <p:val>
                                            <p:strVal val="#ppt_w"/>
                                          </p:val>
                                        </p:tav>
                                      </p:tavLst>
                                    </p:anim>
                                    <p:anim calcmode="lin" valueType="num">
                                      <p:cBhvr>
                                        <p:cTn dur="500" fill="hold" id="24"/>
                                        <p:tgtEl>
                                          <p:spTgt spid="47"/>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id="26" nodeType="afterEffect" presetClass="entr" presetID="17" presetSubtype="1">
                                  <p:stCondLst>
                                    <p:cond delay="0"/>
                                  </p:stCondLst>
                                  <p:childTnLst>
                                    <p:set>
                                      <p:cBhvr>
                                        <p:cTn dur="1" fill="hold" id="27">
                                          <p:stCondLst>
                                            <p:cond delay="0"/>
                                          </p:stCondLst>
                                        </p:cTn>
                                        <p:tgtEl>
                                          <p:spTgt spid="48"/>
                                        </p:tgtEl>
                                        <p:attrNameLst>
                                          <p:attrName>style.visibility</p:attrName>
                                        </p:attrNameLst>
                                      </p:cBhvr>
                                      <p:to>
                                        <p:strVal val="visible"/>
                                      </p:to>
                                    </p:set>
                                    <p:anim calcmode="lin" valueType="num">
                                      <p:cBhvr>
                                        <p:cTn dur="500" fill="hold" id="28"/>
                                        <p:tgtEl>
                                          <p:spTgt spid="48"/>
                                        </p:tgtEl>
                                        <p:attrNameLst>
                                          <p:attrName>ppt_x</p:attrName>
                                        </p:attrNameLst>
                                      </p:cBhvr>
                                      <p:tavLst>
                                        <p:tav tm="0">
                                          <p:val>
                                            <p:strVal val="#ppt_x"/>
                                          </p:val>
                                        </p:tav>
                                        <p:tav tm="100000">
                                          <p:val>
                                            <p:strVal val="#ppt_x"/>
                                          </p:val>
                                        </p:tav>
                                      </p:tavLst>
                                    </p:anim>
                                    <p:anim calcmode="lin" valueType="num">
                                      <p:cBhvr>
                                        <p:cTn dur="500" fill="hold" id="29"/>
                                        <p:tgtEl>
                                          <p:spTgt spid="48"/>
                                        </p:tgtEl>
                                        <p:attrNameLst>
                                          <p:attrName>ppt_y</p:attrName>
                                        </p:attrNameLst>
                                      </p:cBhvr>
                                      <p:tavLst>
                                        <p:tav tm="0">
                                          <p:val>
                                            <p:strVal val="#ppt_y-#ppt_h/2"/>
                                          </p:val>
                                        </p:tav>
                                        <p:tav tm="100000">
                                          <p:val>
                                            <p:strVal val="#ppt_y"/>
                                          </p:val>
                                        </p:tav>
                                      </p:tavLst>
                                    </p:anim>
                                    <p:anim calcmode="lin" valueType="num">
                                      <p:cBhvr>
                                        <p:cTn dur="500" fill="hold" id="30"/>
                                        <p:tgtEl>
                                          <p:spTgt spid="48"/>
                                        </p:tgtEl>
                                        <p:attrNameLst>
                                          <p:attrName>ppt_w</p:attrName>
                                        </p:attrNameLst>
                                      </p:cBhvr>
                                      <p:tavLst>
                                        <p:tav tm="0">
                                          <p:val>
                                            <p:strVal val="#ppt_w"/>
                                          </p:val>
                                        </p:tav>
                                        <p:tav tm="100000">
                                          <p:val>
                                            <p:strVal val="#ppt_w"/>
                                          </p:val>
                                        </p:tav>
                                      </p:tavLst>
                                    </p:anim>
                                    <p:anim calcmode="lin" valueType="num">
                                      <p:cBhvr>
                                        <p:cTn dur="500" fill="hold" id="31"/>
                                        <p:tgtEl>
                                          <p:spTgt spid="48"/>
                                        </p:tgtEl>
                                        <p:attrNameLst>
                                          <p:attrName>ppt_h</p:attrName>
                                        </p:attrNameLst>
                                      </p:cBhvr>
                                      <p:tavLst>
                                        <p:tav tm="0">
                                          <p:val>
                                            <p:fltVal val="0"/>
                                          </p:val>
                                        </p:tav>
                                        <p:tav tm="100000">
                                          <p:val>
                                            <p:strVal val="#ppt_h"/>
                                          </p:val>
                                        </p:tav>
                                      </p:tavLst>
                                    </p:anim>
                                  </p:childTnLst>
                                </p:cTn>
                              </p:par>
                            </p:childTnLst>
                          </p:cTn>
                        </p:par>
                        <p:par>
                          <p:cTn fill="hold" id="32" nodeType="afterGroup">
                            <p:stCondLst>
                              <p:cond delay="2500"/>
                            </p:stCondLst>
                            <p:childTnLst>
                              <p:par>
                                <p:cTn fill="hold" id="33" nodeType="afterEffect" presetClass="entr" presetID="17" presetSubtype="1">
                                  <p:stCondLst>
                                    <p:cond delay="0"/>
                                  </p:stCondLst>
                                  <p:childTnLst>
                                    <p:set>
                                      <p:cBhvr>
                                        <p:cTn dur="1" fill="hold" id="34">
                                          <p:stCondLst>
                                            <p:cond delay="0"/>
                                          </p:stCondLst>
                                        </p:cTn>
                                        <p:tgtEl>
                                          <p:spTgt spid="49"/>
                                        </p:tgtEl>
                                        <p:attrNameLst>
                                          <p:attrName>style.visibility</p:attrName>
                                        </p:attrNameLst>
                                      </p:cBhvr>
                                      <p:to>
                                        <p:strVal val="visible"/>
                                      </p:to>
                                    </p:set>
                                    <p:anim calcmode="lin" valueType="num">
                                      <p:cBhvr>
                                        <p:cTn dur="500" fill="hold" id="35"/>
                                        <p:tgtEl>
                                          <p:spTgt spid="49"/>
                                        </p:tgtEl>
                                        <p:attrNameLst>
                                          <p:attrName>ppt_x</p:attrName>
                                        </p:attrNameLst>
                                      </p:cBhvr>
                                      <p:tavLst>
                                        <p:tav tm="0">
                                          <p:val>
                                            <p:strVal val="#ppt_x"/>
                                          </p:val>
                                        </p:tav>
                                        <p:tav tm="100000">
                                          <p:val>
                                            <p:strVal val="#ppt_x"/>
                                          </p:val>
                                        </p:tav>
                                      </p:tavLst>
                                    </p:anim>
                                    <p:anim calcmode="lin" valueType="num">
                                      <p:cBhvr>
                                        <p:cTn dur="500" fill="hold" id="36"/>
                                        <p:tgtEl>
                                          <p:spTgt spid="49"/>
                                        </p:tgtEl>
                                        <p:attrNameLst>
                                          <p:attrName>ppt_y</p:attrName>
                                        </p:attrNameLst>
                                      </p:cBhvr>
                                      <p:tavLst>
                                        <p:tav tm="0">
                                          <p:val>
                                            <p:strVal val="#ppt_y-#ppt_h/2"/>
                                          </p:val>
                                        </p:tav>
                                        <p:tav tm="100000">
                                          <p:val>
                                            <p:strVal val="#ppt_y"/>
                                          </p:val>
                                        </p:tav>
                                      </p:tavLst>
                                    </p:anim>
                                    <p:anim calcmode="lin" valueType="num">
                                      <p:cBhvr>
                                        <p:cTn dur="500" fill="hold" id="37"/>
                                        <p:tgtEl>
                                          <p:spTgt spid="49"/>
                                        </p:tgtEl>
                                        <p:attrNameLst>
                                          <p:attrName>ppt_w</p:attrName>
                                        </p:attrNameLst>
                                      </p:cBhvr>
                                      <p:tavLst>
                                        <p:tav tm="0">
                                          <p:val>
                                            <p:strVal val="#ppt_w"/>
                                          </p:val>
                                        </p:tav>
                                        <p:tav tm="100000">
                                          <p:val>
                                            <p:strVal val="#ppt_w"/>
                                          </p:val>
                                        </p:tav>
                                      </p:tavLst>
                                    </p:anim>
                                    <p:anim calcmode="lin" valueType="num">
                                      <p:cBhvr>
                                        <p:cTn dur="500" fill="hold" id="38"/>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880807" y="1236889"/>
            <a:ext cx="3750876" cy="4958897"/>
            <a:chOff x="6880807" y="1336942"/>
            <a:chExt cx="3750876" cy="4958897"/>
          </a:xfrm>
        </p:grpSpPr>
        <p:sp>
          <p:nvSpPr>
            <p:cNvPr id="4" name="Freeform: Shape 3"/>
            <p:cNvSpPr>
              <a:spLocks noChangeAspect="1"/>
            </p:cNvSpPr>
            <p:nvPr/>
          </p:nvSpPr>
          <p:spPr bwMode="auto">
            <a:xfrm>
              <a:off x="8006078" y="5134281"/>
              <a:ext cx="2625605" cy="1161558"/>
            </a:xfrm>
            <a:custGeom>
              <a:gdLst>
                <a:gd fmla="*/ 465 w 641" name="T0"/>
                <a:gd fmla="*/ 0 h 284" name="T1"/>
                <a:gd fmla="*/ 641 w 641" name="T2"/>
                <a:gd fmla="*/ 284 h 284" name="T3"/>
                <a:gd fmla="*/ 4 w 641" name="T4"/>
                <a:gd fmla="*/ 284 h 284" name="T5"/>
                <a:gd fmla="*/ 37 w 641" name="T6"/>
                <a:gd fmla="*/ 70 h 284" name="T7"/>
                <a:gd fmla="*/ 0 w 641" name="T8"/>
                <a:gd fmla="*/ 0 h 284" name="T9"/>
                <a:gd fmla="*/ 465 w 641" name="T10"/>
                <a:gd fmla="*/ 0 h 284" name="T11"/>
              </a:gdLst>
              <a:cxnLst>
                <a:cxn ang="0">
                  <a:pos x="T0" y="T1"/>
                </a:cxn>
                <a:cxn ang="0">
                  <a:pos x="T2" y="T3"/>
                </a:cxn>
                <a:cxn ang="0">
                  <a:pos x="T4" y="T5"/>
                </a:cxn>
                <a:cxn ang="0">
                  <a:pos x="T6" y="T7"/>
                </a:cxn>
                <a:cxn ang="0">
                  <a:pos x="T8" y="T9"/>
                </a:cxn>
                <a:cxn ang="0">
                  <a:pos x="T10" y="T11"/>
                </a:cxn>
              </a:cxnLst>
              <a:rect b="b" l="0" r="r" t="0"/>
              <a:pathLst>
                <a:path h="284" w="641">
                  <a:moveTo>
                    <a:pt x="465" y="0"/>
                  </a:moveTo>
                  <a:cubicBezTo>
                    <a:pt x="511" y="135"/>
                    <a:pt x="613" y="217"/>
                    <a:pt x="641" y="284"/>
                  </a:cubicBezTo>
                  <a:cubicBezTo>
                    <a:pt x="4" y="284"/>
                    <a:pt x="4" y="284"/>
                    <a:pt x="4" y="284"/>
                  </a:cubicBezTo>
                  <a:cubicBezTo>
                    <a:pt x="23" y="214"/>
                    <a:pt x="63" y="151"/>
                    <a:pt x="37" y="70"/>
                  </a:cubicBezTo>
                  <a:cubicBezTo>
                    <a:pt x="28" y="40"/>
                    <a:pt x="15" y="17"/>
                    <a:pt x="0" y="0"/>
                  </a:cubicBezTo>
                  <a:lnTo>
                    <a:pt x="465" y="0"/>
                  </a:lnTo>
                  <a:close/>
                </a:path>
              </a:pathLst>
            </a:custGeom>
            <a:solidFill>
              <a:schemeClr val="accent1"/>
            </a:solidFill>
            <a:ln w="28575">
              <a:solidFill>
                <a:schemeClr val="bg1"/>
              </a:solidFill>
            </a:ln>
          </p:spPr>
          <p:txBody>
            <a:bodyPr anchor="ctr"/>
            <a:lstStyle/>
            <a:p>
              <a:pPr algn="ctr"/>
              <a:endParaRPr/>
            </a:p>
          </p:txBody>
        </p:sp>
        <p:sp>
          <p:nvSpPr>
            <p:cNvPr id="5" name="Freeform: Shape 4"/>
            <p:cNvSpPr>
              <a:spLocks noChangeAspect="1"/>
            </p:cNvSpPr>
            <p:nvPr/>
          </p:nvSpPr>
          <p:spPr bwMode="auto">
            <a:xfrm>
              <a:off x="7240224" y="1336942"/>
              <a:ext cx="3076745" cy="1445033"/>
            </a:xfrm>
            <a:custGeom>
              <a:gdLst>
                <a:gd fmla="*/ 0 w 751" name="T0"/>
                <a:gd fmla="*/ 353 h 353" name="T1"/>
                <a:gd fmla="*/ 57 w 751" name="T2"/>
                <a:gd fmla="*/ 201 h 353" name="T3"/>
                <a:gd fmla="*/ 680 w 751" name="T4"/>
                <a:gd fmla="*/ 150 h 353" name="T5"/>
                <a:gd fmla="*/ 751 w 751" name="T6"/>
                <a:gd fmla="*/ 353 h 353" name="T7"/>
                <a:gd fmla="*/ 0 w 751" name="T8"/>
                <a:gd fmla="*/ 353 h 353" name="T9"/>
              </a:gdLst>
              <a:cxnLst>
                <a:cxn ang="0">
                  <a:pos x="T0" y="T1"/>
                </a:cxn>
                <a:cxn ang="0">
                  <a:pos x="T2" y="T3"/>
                </a:cxn>
                <a:cxn ang="0">
                  <a:pos x="T4" y="T5"/>
                </a:cxn>
                <a:cxn ang="0">
                  <a:pos x="T6" y="T7"/>
                </a:cxn>
                <a:cxn ang="0">
                  <a:pos x="T8" y="T9"/>
                </a:cxn>
              </a:cxnLst>
              <a:rect b="b" l="0" r="r" t="0"/>
              <a:pathLst>
                <a:path h="353" w="751">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chemeClr val="accent4"/>
            </a:solidFill>
            <a:ln w="28575">
              <a:solidFill>
                <a:schemeClr val="bg1"/>
              </a:solidFill>
            </a:ln>
          </p:spPr>
          <p:txBody>
            <a:bodyPr anchor="ctr"/>
            <a:lstStyle/>
            <a:p>
              <a:pPr algn="ctr"/>
              <a:endParaRPr/>
            </a:p>
          </p:txBody>
        </p:sp>
        <p:sp>
          <p:nvSpPr>
            <p:cNvPr id="6" name="Freeform: Shape 5"/>
            <p:cNvSpPr>
              <a:spLocks noChangeAspect="1"/>
            </p:cNvSpPr>
            <p:nvPr/>
          </p:nvSpPr>
          <p:spPr bwMode="auto">
            <a:xfrm>
              <a:off x="6880807" y="2786205"/>
              <a:ext cx="3438003" cy="1175385"/>
            </a:xfrm>
            <a:custGeom>
              <a:gdLst>
                <a:gd fmla="*/ 77 w 839" name="T0"/>
                <a:gd fmla="*/ 287 h 287" name="T1"/>
                <a:gd fmla="*/ 71 w 839" name="T2"/>
                <a:gd fmla="*/ 275 h 287" name="T3"/>
                <a:gd fmla="*/ 42 w 839" name="T4"/>
                <a:gd fmla="*/ 261 h 287" name="T5"/>
                <a:gd fmla="*/ 13 w 839" name="T6"/>
                <a:gd fmla="*/ 219 h 287" name="T7"/>
                <a:gd fmla="*/ 51 w 839" name="T8"/>
                <a:gd fmla="*/ 165 h 287" name="T9"/>
                <a:gd fmla="*/ 102 w 839" name="T10"/>
                <a:gd fmla="*/ 86 h 287" name="T11"/>
                <a:gd fmla="*/ 78 w 839" name="T12"/>
                <a:gd fmla="*/ 31 h 287" name="T13"/>
                <a:gd fmla="*/ 88 w 839" name="T14"/>
                <a:gd fmla="*/ 0 h 287" name="T15"/>
                <a:gd fmla="*/ 839 w 839" name="T16"/>
                <a:gd fmla="*/ 0 h 287" name="T17"/>
                <a:gd fmla="*/ 779 w 839" name="T18"/>
                <a:gd fmla="*/ 199 h 287" name="T19"/>
                <a:gd fmla="*/ 737 w 839" name="T20"/>
                <a:gd fmla="*/ 287 h 287" name="T21"/>
                <a:gd fmla="*/ 77 w 839" name="T22"/>
                <a:gd fmla="*/ 287 h 2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7" w="839">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chemeClr val="accent3"/>
            </a:solidFill>
            <a:ln w="28575">
              <a:solidFill>
                <a:schemeClr val="bg1"/>
              </a:solidFill>
            </a:ln>
          </p:spPr>
          <p:txBody>
            <a:bodyPr anchor="ctr"/>
            <a:lstStyle/>
            <a:p>
              <a:pPr algn="ctr"/>
              <a:endParaRPr/>
            </a:p>
          </p:txBody>
        </p:sp>
        <p:sp>
          <p:nvSpPr>
            <p:cNvPr id="7" name="Freeform: Shape 6"/>
            <p:cNvSpPr>
              <a:spLocks noChangeAspect="1"/>
            </p:cNvSpPr>
            <p:nvPr/>
          </p:nvSpPr>
          <p:spPr bwMode="auto">
            <a:xfrm>
              <a:off x="7093886" y="3959663"/>
              <a:ext cx="2810554" cy="1175385"/>
            </a:xfrm>
            <a:custGeom>
              <a:gdLst>
                <a:gd fmla="*/ 666 w 686" name="T0"/>
                <a:gd fmla="*/ 99 h 287" name="T1"/>
                <a:gd fmla="*/ 686 w 686" name="T2"/>
                <a:gd fmla="*/ 287 h 287" name="T3"/>
                <a:gd fmla="*/ 221 w 686" name="T4"/>
                <a:gd fmla="*/ 287 h 287" name="T5"/>
                <a:gd fmla="*/ 53 w 686" name="T6"/>
                <a:gd fmla="*/ 222 h 287" name="T7"/>
                <a:gd fmla="*/ 15 w 686" name="T8"/>
                <a:gd fmla="*/ 184 h 287" name="T9"/>
                <a:gd fmla="*/ 25 w 686" name="T10"/>
                <a:gd fmla="*/ 130 h 287" name="T11"/>
                <a:gd fmla="*/ 15 w 686" name="T12"/>
                <a:gd fmla="*/ 94 h 287" name="T13"/>
                <a:gd fmla="*/ 20 w 686" name="T14"/>
                <a:gd fmla="*/ 75 h 287" name="T15"/>
                <a:gd fmla="*/ 8 w 686" name="T16"/>
                <a:gd fmla="*/ 64 h 287" name="T17"/>
                <a:gd fmla="*/ 14 w 686" name="T18"/>
                <a:gd fmla="*/ 35 h 287" name="T19"/>
                <a:gd fmla="*/ 25 w 686" name="T20"/>
                <a:gd fmla="*/ 0 h 287" name="T21"/>
                <a:gd fmla="*/ 685 w 686" name="T22"/>
                <a:gd fmla="*/ 0 h 287" name="T23"/>
                <a:gd fmla="*/ 666 w 686" name="T24"/>
                <a:gd fmla="*/ 99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686">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chemeClr val="accent2"/>
            </a:solidFill>
            <a:ln w="28575">
              <a:solidFill>
                <a:schemeClr val="bg1"/>
              </a:solidFill>
            </a:ln>
          </p:spPr>
          <p:txBody>
            <a:bodyPr anchor="ctr"/>
            <a:lstStyle/>
            <a:p>
              <a:pPr algn="ctr"/>
              <a:endParaRPr/>
            </a:p>
          </p:txBody>
        </p:sp>
        <p:sp>
          <p:nvSpPr>
            <p:cNvPr id="8" name="Oval 9"/>
            <p:cNvSpPr/>
            <p:nvPr/>
          </p:nvSpPr>
          <p:spPr>
            <a:xfrm>
              <a:off x="8585095" y="1970432"/>
              <a:ext cx="540000" cy="5400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12"/>
            <p:cNvSpPr/>
            <p:nvPr/>
          </p:nvSpPr>
          <p:spPr>
            <a:xfrm>
              <a:off x="8299692" y="3127509"/>
              <a:ext cx="540000" cy="5400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5"/>
            <p:cNvSpPr/>
            <p:nvPr/>
          </p:nvSpPr>
          <p:spPr>
            <a:xfrm>
              <a:off x="8433110" y="4297918"/>
              <a:ext cx="522000" cy="53347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18"/>
            <p:cNvSpPr/>
            <p:nvPr/>
          </p:nvSpPr>
          <p:spPr>
            <a:xfrm>
              <a:off x="8898822" y="5486126"/>
              <a:ext cx="522350" cy="52235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28"/>
            <p:cNvSpPr>
              <a:spLocks noChangeAspect="1"/>
            </p:cNvSpPr>
            <p:nvPr/>
          </p:nvSpPr>
          <p:spPr bwMode="auto">
            <a:xfrm>
              <a:off x="8555734" y="4426793"/>
              <a:ext cx="292142" cy="294478"/>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p>
          </p:txBody>
        </p:sp>
        <p:sp>
          <p:nvSpPr>
            <p:cNvPr id="13" name="Freeform: Shape 29"/>
            <p:cNvSpPr>
              <a:spLocks noChangeAspect="1"/>
            </p:cNvSpPr>
            <p:nvPr/>
          </p:nvSpPr>
          <p:spPr bwMode="auto">
            <a:xfrm>
              <a:off x="8715756" y="2102804"/>
              <a:ext cx="313130" cy="299516"/>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b="b" l="0" r="r" t="0"/>
              <a:pathLst>
                <a:path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ctr"/>
            <a:lstStyle/>
            <a:p>
              <a:pPr algn="ctr"/>
              <a:endParaRPr/>
            </a:p>
          </p:txBody>
        </p:sp>
        <p:sp>
          <p:nvSpPr>
            <p:cNvPr id="14" name="Freeform: Shape 30"/>
            <p:cNvSpPr/>
            <p:nvPr/>
          </p:nvSpPr>
          <p:spPr bwMode="auto">
            <a:xfrm>
              <a:off x="9003322" y="5610556"/>
              <a:ext cx="299516" cy="299516"/>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a:p>
          </p:txBody>
        </p:sp>
        <p:sp>
          <p:nvSpPr>
            <p:cNvPr id="15" name="Freeform: Shape 31"/>
            <p:cNvSpPr/>
            <p:nvPr/>
          </p:nvSpPr>
          <p:spPr bwMode="auto">
            <a:xfrm>
              <a:off x="8437997" y="3261281"/>
              <a:ext cx="264916" cy="287682"/>
            </a:xfrm>
            <a:custGeom>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b="b" l="0" r="r" t="0"/>
              <a:pathLst>
                <a:path h="64" w="59">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anchor="ctr"/>
            <a:lstStyle/>
            <a:p>
              <a:pPr algn="ctr"/>
              <a:endParaRPr/>
            </a:p>
          </p:txBody>
        </p:sp>
      </p:grpSp>
      <p:grpSp>
        <p:nvGrpSpPr>
          <p:cNvPr id="63" name="组合 62"/>
          <p:cNvGrpSpPr/>
          <p:nvPr/>
        </p:nvGrpSpPr>
        <p:grpSpPr>
          <a:xfrm>
            <a:off x="1268178" y="1446986"/>
            <a:ext cx="5153272" cy="962022"/>
            <a:chOff x="1268178" y="1446986"/>
            <a:chExt cx="5153272" cy="962022"/>
          </a:xfrm>
        </p:grpSpPr>
        <p:grpSp>
          <p:nvGrpSpPr>
            <p:cNvPr id="39" name="组合 38"/>
            <p:cNvGrpSpPr/>
            <p:nvPr/>
          </p:nvGrpSpPr>
          <p:grpSpPr>
            <a:xfrm>
              <a:off x="2137837" y="1446986"/>
              <a:ext cx="4283613" cy="962022"/>
              <a:chOff x="7203829" y="1678126"/>
              <a:chExt cx="4283613" cy="962022"/>
            </a:xfrm>
          </p:grpSpPr>
          <p:sp>
            <p:nvSpPr>
              <p:cNvPr id="40" name="矩形 39"/>
              <p:cNvSpPr/>
              <p:nvPr/>
            </p:nvSpPr>
            <p:spPr>
              <a:xfrm>
                <a:off x="7203829"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41" name="矩形 40"/>
              <p:cNvSpPr/>
              <p:nvPr/>
            </p:nvSpPr>
            <p:spPr>
              <a:xfrm>
                <a:off x="7203830"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4"/>
                    </a:solidFill>
                  </a:rPr>
                  <a:t>标题文字添加</a:t>
                </a:r>
              </a:p>
            </p:txBody>
          </p:sp>
        </p:grpSp>
        <p:sp>
          <p:nvSpPr>
            <p:cNvPr id="51" name="椭圆 50"/>
            <p:cNvSpPr/>
            <p:nvPr/>
          </p:nvSpPr>
          <p:spPr>
            <a:xfrm>
              <a:off x="1268178" y="1616467"/>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1392638" y="1774701"/>
              <a:ext cx="436880" cy="365760"/>
            </a:xfrm>
            <a:prstGeom prst="rect">
              <a:avLst/>
            </a:prstGeom>
            <a:noFill/>
          </p:spPr>
          <p:txBody>
            <a:bodyPr rtlCol="0" wrap="none">
              <a:spAutoFit/>
            </a:bodyPr>
            <a:lstStyle/>
            <a:p>
              <a:pPr algn="ctr"/>
              <a:r>
                <a:rPr altLang="zh-CN" lang="en-US">
                  <a:solidFill>
                    <a:schemeClr val="bg1"/>
                  </a:solidFill>
                </a:rPr>
                <a:t>01</a:t>
              </a:r>
            </a:p>
          </p:txBody>
        </p:sp>
      </p:grpSp>
      <p:grpSp>
        <p:nvGrpSpPr>
          <p:cNvPr id="64" name="组合 63"/>
          <p:cNvGrpSpPr/>
          <p:nvPr/>
        </p:nvGrpSpPr>
        <p:grpSpPr>
          <a:xfrm>
            <a:off x="1268178" y="2640297"/>
            <a:ext cx="5153272" cy="962022"/>
            <a:chOff x="1268178" y="2640297"/>
            <a:chExt cx="5153272" cy="962022"/>
          </a:xfrm>
        </p:grpSpPr>
        <p:grpSp>
          <p:nvGrpSpPr>
            <p:cNvPr id="42" name="组合 41"/>
            <p:cNvGrpSpPr/>
            <p:nvPr/>
          </p:nvGrpSpPr>
          <p:grpSpPr>
            <a:xfrm>
              <a:off x="2137837" y="2640297"/>
              <a:ext cx="4283613" cy="962022"/>
              <a:chOff x="7203829" y="1678126"/>
              <a:chExt cx="4283613" cy="962022"/>
            </a:xfrm>
          </p:grpSpPr>
          <p:sp>
            <p:nvSpPr>
              <p:cNvPr id="43" name="矩形 42"/>
              <p:cNvSpPr/>
              <p:nvPr/>
            </p:nvSpPr>
            <p:spPr>
              <a:xfrm>
                <a:off x="7203829"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44" name="矩形 43"/>
              <p:cNvSpPr/>
              <p:nvPr/>
            </p:nvSpPr>
            <p:spPr>
              <a:xfrm>
                <a:off x="7203830"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3"/>
                    </a:solidFill>
                  </a:rPr>
                  <a:t>标题文字添加</a:t>
                </a:r>
              </a:p>
            </p:txBody>
          </p:sp>
        </p:grpSp>
        <p:sp>
          <p:nvSpPr>
            <p:cNvPr id="52" name="椭圆 51"/>
            <p:cNvSpPr/>
            <p:nvPr/>
          </p:nvSpPr>
          <p:spPr>
            <a:xfrm>
              <a:off x="1268178" y="2785718"/>
              <a:ext cx="685800" cy="685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56"/>
            <p:cNvSpPr txBox="1"/>
            <p:nvPr/>
          </p:nvSpPr>
          <p:spPr>
            <a:xfrm>
              <a:off x="1392638" y="2944647"/>
              <a:ext cx="436880" cy="365760"/>
            </a:xfrm>
            <a:prstGeom prst="rect">
              <a:avLst/>
            </a:prstGeom>
            <a:noFill/>
          </p:spPr>
          <p:txBody>
            <a:bodyPr rtlCol="0" wrap="none">
              <a:spAutoFit/>
            </a:bodyPr>
            <a:lstStyle/>
            <a:p>
              <a:pPr algn="ctr"/>
              <a:r>
                <a:rPr altLang="zh-CN" lang="en-US">
                  <a:solidFill>
                    <a:schemeClr val="bg1"/>
                  </a:solidFill>
                </a:rPr>
                <a:t>02</a:t>
              </a:r>
            </a:p>
          </p:txBody>
        </p:sp>
      </p:grpSp>
      <p:grpSp>
        <p:nvGrpSpPr>
          <p:cNvPr id="65" name="组合 64"/>
          <p:cNvGrpSpPr/>
          <p:nvPr/>
        </p:nvGrpSpPr>
        <p:grpSpPr>
          <a:xfrm>
            <a:off x="1268178" y="3833608"/>
            <a:ext cx="5153272" cy="962022"/>
            <a:chOff x="1268178" y="3833608"/>
            <a:chExt cx="5153272" cy="962022"/>
          </a:xfrm>
        </p:grpSpPr>
        <p:grpSp>
          <p:nvGrpSpPr>
            <p:cNvPr id="45" name="组合 44"/>
            <p:cNvGrpSpPr/>
            <p:nvPr/>
          </p:nvGrpSpPr>
          <p:grpSpPr>
            <a:xfrm>
              <a:off x="2137837" y="3833608"/>
              <a:ext cx="4283613" cy="962022"/>
              <a:chOff x="7203829" y="1678126"/>
              <a:chExt cx="4283613" cy="962022"/>
            </a:xfrm>
          </p:grpSpPr>
          <p:sp>
            <p:nvSpPr>
              <p:cNvPr id="46" name="矩形 45"/>
              <p:cNvSpPr/>
              <p:nvPr/>
            </p:nvSpPr>
            <p:spPr>
              <a:xfrm>
                <a:off x="7203829"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47" name="矩形 46"/>
              <p:cNvSpPr/>
              <p:nvPr/>
            </p:nvSpPr>
            <p:spPr>
              <a:xfrm>
                <a:off x="7203830"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2"/>
                    </a:solidFill>
                  </a:rPr>
                  <a:t>标题文字添加</a:t>
                </a:r>
              </a:p>
            </p:txBody>
          </p:sp>
        </p:grpSp>
        <p:sp>
          <p:nvSpPr>
            <p:cNvPr id="53" name="椭圆 52"/>
            <p:cNvSpPr/>
            <p:nvPr/>
          </p:nvSpPr>
          <p:spPr>
            <a:xfrm>
              <a:off x="1268178" y="3954969"/>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1392638" y="4113202"/>
              <a:ext cx="436880" cy="365760"/>
            </a:xfrm>
            <a:prstGeom prst="rect">
              <a:avLst/>
            </a:prstGeom>
            <a:noFill/>
          </p:spPr>
          <p:txBody>
            <a:bodyPr rtlCol="0" wrap="none">
              <a:spAutoFit/>
            </a:bodyPr>
            <a:lstStyle/>
            <a:p>
              <a:pPr algn="ctr"/>
              <a:r>
                <a:rPr altLang="zh-CN" lang="en-US">
                  <a:solidFill>
                    <a:schemeClr val="bg1"/>
                  </a:solidFill>
                </a:rPr>
                <a:t>03</a:t>
              </a:r>
            </a:p>
          </p:txBody>
        </p:sp>
      </p:grpSp>
      <p:grpSp>
        <p:nvGrpSpPr>
          <p:cNvPr id="66" name="组合 65"/>
          <p:cNvGrpSpPr/>
          <p:nvPr/>
        </p:nvGrpSpPr>
        <p:grpSpPr>
          <a:xfrm>
            <a:off x="1268178" y="5026919"/>
            <a:ext cx="5153272" cy="962022"/>
            <a:chOff x="1268178" y="5026919"/>
            <a:chExt cx="5153272" cy="962022"/>
          </a:xfrm>
        </p:grpSpPr>
        <p:grpSp>
          <p:nvGrpSpPr>
            <p:cNvPr id="48" name="组合 47"/>
            <p:cNvGrpSpPr/>
            <p:nvPr/>
          </p:nvGrpSpPr>
          <p:grpSpPr>
            <a:xfrm>
              <a:off x="2137837" y="5026919"/>
              <a:ext cx="4283613" cy="962022"/>
              <a:chOff x="7203829" y="1678126"/>
              <a:chExt cx="4283613" cy="962022"/>
            </a:xfrm>
          </p:grpSpPr>
          <p:sp>
            <p:nvSpPr>
              <p:cNvPr id="49" name="矩形 48"/>
              <p:cNvSpPr/>
              <p:nvPr/>
            </p:nvSpPr>
            <p:spPr>
              <a:xfrm>
                <a:off x="7203829" y="2030751"/>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50" name="矩形 49"/>
              <p:cNvSpPr/>
              <p:nvPr/>
            </p:nvSpPr>
            <p:spPr>
              <a:xfrm>
                <a:off x="7203830" y="1678127"/>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1"/>
                    </a:solidFill>
                  </a:rPr>
                  <a:t>标题文字添加</a:t>
                </a:r>
              </a:p>
            </p:txBody>
          </p:sp>
        </p:grpSp>
        <p:sp>
          <p:nvSpPr>
            <p:cNvPr id="54" name="椭圆 53"/>
            <p:cNvSpPr/>
            <p:nvPr/>
          </p:nvSpPr>
          <p:spPr>
            <a:xfrm>
              <a:off x="1268178" y="5124219"/>
              <a:ext cx="685800"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文本框 58"/>
            <p:cNvSpPr txBox="1"/>
            <p:nvPr/>
          </p:nvSpPr>
          <p:spPr>
            <a:xfrm>
              <a:off x="1392638" y="5289332"/>
              <a:ext cx="436880" cy="365760"/>
            </a:xfrm>
            <a:prstGeom prst="rect">
              <a:avLst/>
            </a:prstGeom>
            <a:noFill/>
          </p:spPr>
          <p:txBody>
            <a:bodyPr rtlCol="0" wrap="none">
              <a:spAutoFit/>
            </a:bodyPr>
            <a:lstStyle/>
            <a:p>
              <a:pPr algn="ctr"/>
              <a:r>
                <a:rPr altLang="zh-CN" lang="en-US">
                  <a:solidFill>
                    <a:schemeClr val="bg1"/>
                  </a:solidFill>
                </a:rPr>
                <a:t>04</a:t>
              </a:r>
            </a:p>
          </p:txBody>
        </p:sp>
      </p:grpSp>
      <p:sp>
        <p:nvSpPr>
          <p:cNvPr id="60" name="文本框 59"/>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61" name="矩形 60"/>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62" name="图片 61"/>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21455832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63"/>
                                        </p:tgtEl>
                                        <p:attrNameLst>
                                          <p:attrName>style.visibility</p:attrName>
                                        </p:attrNameLst>
                                      </p:cBhvr>
                                      <p:to>
                                        <p:strVal val="visible"/>
                                      </p:to>
                                    </p:set>
                                    <p:anim calcmode="lin" valueType="num">
                                      <p:cBhvr additive="base">
                                        <p:cTn dur="500" fill="hold" id="13"/>
                                        <p:tgtEl>
                                          <p:spTgt spid="63"/>
                                        </p:tgtEl>
                                        <p:attrNameLst>
                                          <p:attrName>ppt_x</p:attrName>
                                        </p:attrNameLst>
                                      </p:cBhvr>
                                      <p:tavLst>
                                        <p:tav tm="0">
                                          <p:val>
                                            <p:strVal val="0-#ppt_w/2"/>
                                          </p:val>
                                        </p:tav>
                                        <p:tav tm="100000">
                                          <p:val>
                                            <p:strVal val="#ppt_x"/>
                                          </p:val>
                                        </p:tav>
                                      </p:tavLst>
                                    </p:anim>
                                    <p:anim calcmode="lin" valueType="num">
                                      <p:cBhvr additive="base">
                                        <p:cTn dur="500" fill="hold" id="14"/>
                                        <p:tgtEl>
                                          <p:spTgt spid="6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8">
                                  <p:stCondLst>
                                    <p:cond delay="0"/>
                                  </p:stCondLst>
                                  <p:childTnLst>
                                    <p:set>
                                      <p:cBhvr>
                                        <p:cTn dur="1" fill="hold" id="17">
                                          <p:stCondLst>
                                            <p:cond delay="0"/>
                                          </p:stCondLst>
                                        </p:cTn>
                                        <p:tgtEl>
                                          <p:spTgt spid="64"/>
                                        </p:tgtEl>
                                        <p:attrNameLst>
                                          <p:attrName>style.visibility</p:attrName>
                                        </p:attrNameLst>
                                      </p:cBhvr>
                                      <p:to>
                                        <p:strVal val="visible"/>
                                      </p:to>
                                    </p:set>
                                    <p:anim calcmode="lin" valueType="num">
                                      <p:cBhvr additive="base">
                                        <p:cTn dur="500" fill="hold" id="18"/>
                                        <p:tgtEl>
                                          <p:spTgt spid="64"/>
                                        </p:tgtEl>
                                        <p:attrNameLst>
                                          <p:attrName>ppt_x</p:attrName>
                                        </p:attrNameLst>
                                      </p:cBhvr>
                                      <p:tavLst>
                                        <p:tav tm="0">
                                          <p:val>
                                            <p:strVal val="0-#ppt_w/2"/>
                                          </p:val>
                                        </p:tav>
                                        <p:tav tm="100000">
                                          <p:val>
                                            <p:strVal val="#ppt_x"/>
                                          </p:val>
                                        </p:tav>
                                      </p:tavLst>
                                    </p:anim>
                                    <p:anim calcmode="lin" valueType="num">
                                      <p:cBhvr additive="base">
                                        <p:cTn dur="500" fill="hold" id="19"/>
                                        <p:tgtEl>
                                          <p:spTgt spid="6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2" presetSubtype="8">
                                  <p:stCondLst>
                                    <p:cond delay="0"/>
                                  </p:stCondLst>
                                  <p:childTnLst>
                                    <p:set>
                                      <p:cBhvr>
                                        <p:cTn dur="1" fill="hold" id="22">
                                          <p:stCondLst>
                                            <p:cond delay="0"/>
                                          </p:stCondLst>
                                        </p:cTn>
                                        <p:tgtEl>
                                          <p:spTgt spid="65"/>
                                        </p:tgtEl>
                                        <p:attrNameLst>
                                          <p:attrName>style.visibility</p:attrName>
                                        </p:attrNameLst>
                                      </p:cBhvr>
                                      <p:to>
                                        <p:strVal val="visible"/>
                                      </p:to>
                                    </p:set>
                                    <p:anim calcmode="lin" valueType="num">
                                      <p:cBhvr additive="base">
                                        <p:cTn dur="500" fill="hold" id="23"/>
                                        <p:tgtEl>
                                          <p:spTgt spid="65"/>
                                        </p:tgtEl>
                                        <p:attrNameLst>
                                          <p:attrName>ppt_x</p:attrName>
                                        </p:attrNameLst>
                                      </p:cBhvr>
                                      <p:tavLst>
                                        <p:tav tm="0">
                                          <p:val>
                                            <p:strVal val="0-#ppt_w/2"/>
                                          </p:val>
                                        </p:tav>
                                        <p:tav tm="100000">
                                          <p:val>
                                            <p:strVal val="#ppt_x"/>
                                          </p:val>
                                        </p:tav>
                                      </p:tavLst>
                                    </p:anim>
                                    <p:anim calcmode="lin" valueType="num">
                                      <p:cBhvr additive="base">
                                        <p:cTn dur="500" fill="hold" id="24"/>
                                        <p:tgtEl>
                                          <p:spTgt spid="6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8">
                                  <p:stCondLst>
                                    <p:cond delay="0"/>
                                  </p:stCondLst>
                                  <p:childTnLst>
                                    <p:set>
                                      <p:cBhvr>
                                        <p:cTn dur="1" fill="hold" id="27">
                                          <p:stCondLst>
                                            <p:cond delay="0"/>
                                          </p:stCondLst>
                                        </p:cTn>
                                        <p:tgtEl>
                                          <p:spTgt spid="66"/>
                                        </p:tgtEl>
                                        <p:attrNameLst>
                                          <p:attrName>style.visibility</p:attrName>
                                        </p:attrNameLst>
                                      </p:cBhvr>
                                      <p:to>
                                        <p:strVal val="visible"/>
                                      </p:to>
                                    </p:set>
                                    <p:anim calcmode="lin" valueType="num">
                                      <p:cBhvr additive="base">
                                        <p:cTn dur="500" fill="hold" id="28"/>
                                        <p:tgtEl>
                                          <p:spTgt spid="66"/>
                                        </p:tgtEl>
                                        <p:attrNameLst>
                                          <p:attrName>ppt_x</p:attrName>
                                        </p:attrNameLst>
                                      </p:cBhvr>
                                      <p:tavLst>
                                        <p:tav tm="0">
                                          <p:val>
                                            <p:strVal val="0-#ppt_w/2"/>
                                          </p:val>
                                        </p:tav>
                                        <p:tav tm="100000">
                                          <p:val>
                                            <p:strVal val="#ppt_x"/>
                                          </p:val>
                                        </p:tav>
                                      </p:tavLst>
                                    </p:anim>
                                    <p:anim calcmode="lin" valueType="num">
                                      <p:cBhvr additive="base">
                                        <p:cTn dur="500" fill="hold" id="29"/>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1"/>
          <p:cNvGrpSpPr/>
          <p:nvPr/>
        </p:nvGrpSpPr>
        <p:grpSpPr>
          <a:xfrm>
            <a:off x="1137413" y="1683547"/>
            <a:ext cx="5083888" cy="4065581"/>
            <a:chOff x="1028937" y="1699529"/>
            <a:chExt cx="4862791" cy="3888775"/>
          </a:xfrm>
        </p:grpSpPr>
        <p:grpSp>
          <p:nvGrpSpPr>
            <p:cNvPr id="34" name="Group 3"/>
            <p:cNvGrpSpPr/>
            <p:nvPr/>
          </p:nvGrpSpPr>
          <p:grpSpPr>
            <a:xfrm>
              <a:off x="1028937" y="1699529"/>
              <a:ext cx="1022357" cy="3888775"/>
              <a:chOff x="597877" y="1741488"/>
              <a:chExt cx="776273" cy="2952752"/>
            </a:xfrm>
          </p:grpSpPr>
          <p:sp>
            <p:nvSpPr>
              <p:cNvPr id="68" name="Rectangle: Rounded Corners 4"/>
              <p:cNvSpPr/>
              <p:nvPr/>
            </p:nvSpPr>
            <p:spPr>
              <a:xfrm rot="16200000">
                <a:off x="-86409" y="2713768"/>
                <a:ext cx="2151392" cy="206831"/>
              </a:xfrm>
              <a:prstGeom prst="roundRect">
                <a:avLst>
                  <a:gd fmla="val 50000" name="adj"/>
                </a:avLst>
              </a:prstGeom>
              <a:noFill/>
              <a:ln w="19050">
                <a:solidFill>
                  <a:schemeClr val="accent1"/>
                </a:solidFill>
                <a:miter lim="400000"/>
              </a:ln>
            </p:spPr>
            <p:txBody>
              <a:bodyPr anchor="ctr"/>
              <a:lstStyle/>
              <a:p>
                <a:pPr algn="ctr"/>
                <a:endParaRPr/>
              </a:p>
            </p:txBody>
          </p:sp>
          <p:sp>
            <p:nvSpPr>
              <p:cNvPr id="69" name="Rectangle: Rounded Corners 5"/>
              <p:cNvSpPr/>
              <p:nvPr/>
            </p:nvSpPr>
            <p:spPr>
              <a:xfrm rot="16200000">
                <a:off x="90859" y="3031196"/>
                <a:ext cx="1803407" cy="206831"/>
              </a:xfrm>
              <a:prstGeom prst="roundRect">
                <a:avLst>
                  <a:gd fmla="val 50000" name="adj"/>
                </a:avLst>
              </a:prstGeom>
              <a:solidFill>
                <a:schemeClr val="accent1"/>
              </a:solidFill>
              <a:ln w="19050">
                <a:noFill/>
                <a:miter lim="400000"/>
              </a:ln>
            </p:spPr>
            <p:txBody>
              <a:bodyPr anchor="ctr"/>
              <a:lstStyle/>
              <a:p>
                <a:pPr algn="ctr"/>
                <a:endParaRPr/>
              </a:p>
            </p:txBody>
          </p:sp>
          <p:sp>
            <p:nvSpPr>
              <p:cNvPr id="70" name="Rectangle: Rounded Corners 6"/>
              <p:cNvSpPr/>
              <p:nvPr/>
            </p:nvSpPr>
            <p:spPr>
              <a:xfrm rot="16200000">
                <a:off x="535279" y="4140089"/>
                <a:ext cx="901470" cy="206831"/>
              </a:xfrm>
              <a:prstGeom prst="roundRect">
                <a:avLst>
                  <a:gd fmla="val 50000" name="adj"/>
                </a:avLst>
              </a:prstGeom>
              <a:solidFill>
                <a:schemeClr val="accent1"/>
              </a:solidFill>
              <a:ln w="12700">
                <a:noFill/>
                <a:miter lim="400000"/>
              </a:ln>
            </p:spPr>
            <p:txBody>
              <a:bodyPr anchor="ctr"/>
              <a:lstStyle/>
              <a:p>
                <a:pPr algn="ctr"/>
                <a:endParaRPr/>
              </a:p>
            </p:txBody>
          </p:sp>
          <p:sp>
            <p:nvSpPr>
              <p:cNvPr id="71" name="Freeform: Shape 7"/>
              <p:cNvSpPr/>
              <p:nvPr/>
            </p:nvSpPr>
            <p:spPr>
              <a:xfrm rot="16200000">
                <a:off x="597877" y="3144041"/>
                <a:ext cx="776273" cy="77627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bg1"/>
                </a:solidFill>
                <a:miter lim="400000"/>
              </a:ln>
            </p:spPr>
            <p:txBody>
              <a:bodyPr anchor="ctr"/>
              <a:lstStyle/>
              <a:p>
                <a:pPr algn="ctr"/>
                <a:endParaRPr/>
              </a:p>
            </p:txBody>
          </p:sp>
        </p:grpSp>
        <p:grpSp>
          <p:nvGrpSpPr>
            <p:cNvPr id="35" name="Group 8"/>
            <p:cNvGrpSpPr/>
            <p:nvPr/>
          </p:nvGrpSpPr>
          <p:grpSpPr>
            <a:xfrm>
              <a:off x="2313834" y="1717058"/>
              <a:ext cx="1022354" cy="3871245"/>
              <a:chOff x="1536091" y="1741488"/>
              <a:chExt cx="776273" cy="2939442"/>
            </a:xfrm>
          </p:grpSpPr>
          <p:sp>
            <p:nvSpPr>
              <p:cNvPr id="64" name="Rectangle: Rounded Corners 9"/>
              <p:cNvSpPr/>
              <p:nvPr/>
            </p:nvSpPr>
            <p:spPr>
              <a:xfrm rot="16200000">
                <a:off x="855187" y="2707113"/>
                <a:ext cx="2138082" cy="206831"/>
              </a:xfrm>
              <a:prstGeom prst="roundRect">
                <a:avLst>
                  <a:gd fmla="val 50000" name="adj"/>
                </a:avLst>
              </a:prstGeom>
              <a:noFill/>
              <a:ln w="19050">
                <a:solidFill>
                  <a:schemeClr val="accent2"/>
                </a:solidFill>
                <a:miter lim="400000"/>
              </a:ln>
            </p:spPr>
            <p:txBody>
              <a:bodyPr anchor="ctr"/>
              <a:lstStyle/>
              <a:p>
                <a:pPr algn="ctr"/>
                <a:endParaRPr/>
              </a:p>
            </p:txBody>
          </p:sp>
          <p:sp>
            <p:nvSpPr>
              <p:cNvPr id="65" name="Rectangle: Rounded Corners 10"/>
              <p:cNvSpPr/>
              <p:nvPr/>
            </p:nvSpPr>
            <p:spPr>
              <a:xfrm rot="16200000">
                <a:off x="1025729" y="3024543"/>
                <a:ext cx="1790095" cy="206831"/>
              </a:xfrm>
              <a:prstGeom prst="roundRect">
                <a:avLst>
                  <a:gd fmla="val 50000" name="adj"/>
                </a:avLst>
              </a:prstGeom>
              <a:solidFill>
                <a:schemeClr val="accent2"/>
              </a:solidFill>
              <a:ln w="19050">
                <a:noFill/>
                <a:miter lim="400000"/>
              </a:ln>
            </p:spPr>
            <p:txBody>
              <a:bodyPr anchor="ctr"/>
              <a:lstStyle/>
              <a:p>
                <a:pPr algn="ctr"/>
                <a:endParaRPr/>
              </a:p>
            </p:txBody>
          </p:sp>
          <p:sp>
            <p:nvSpPr>
              <p:cNvPr id="66" name="Rectangle: Rounded Corners 11"/>
              <p:cNvSpPr/>
              <p:nvPr/>
            </p:nvSpPr>
            <p:spPr>
              <a:xfrm rot="16200000">
                <a:off x="1470218" y="4126779"/>
                <a:ext cx="901470" cy="206831"/>
              </a:xfrm>
              <a:prstGeom prst="roundRect">
                <a:avLst>
                  <a:gd fmla="val 50000" name="adj"/>
                </a:avLst>
              </a:prstGeom>
              <a:solidFill>
                <a:schemeClr val="accent2"/>
              </a:solidFill>
              <a:ln w="12700">
                <a:solidFill>
                  <a:schemeClr val="accent2"/>
                </a:solidFill>
                <a:miter lim="400000"/>
              </a:ln>
            </p:spPr>
            <p:txBody>
              <a:bodyPr anchor="ctr"/>
              <a:lstStyle/>
              <a:p>
                <a:pPr algn="ctr"/>
                <a:endParaRPr/>
              </a:p>
            </p:txBody>
          </p:sp>
          <p:sp>
            <p:nvSpPr>
              <p:cNvPr id="67" name="Freeform: Shape 12"/>
              <p:cNvSpPr/>
              <p:nvPr/>
            </p:nvSpPr>
            <p:spPr>
              <a:xfrm rot="16200000">
                <a:off x="1536091" y="3391323"/>
                <a:ext cx="776273" cy="77627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bg1"/>
                </a:solidFill>
                <a:miter lim="400000"/>
              </a:ln>
            </p:spPr>
            <p:txBody>
              <a:bodyPr anchor="ctr"/>
              <a:lstStyle/>
              <a:p>
                <a:pPr algn="ctr"/>
                <a:endParaRPr/>
              </a:p>
            </p:txBody>
          </p:sp>
        </p:grpSp>
        <p:grpSp>
          <p:nvGrpSpPr>
            <p:cNvPr id="36" name="Group 18"/>
            <p:cNvGrpSpPr/>
            <p:nvPr/>
          </p:nvGrpSpPr>
          <p:grpSpPr>
            <a:xfrm>
              <a:off x="4869373" y="1717055"/>
              <a:ext cx="1022355" cy="3871248"/>
              <a:chOff x="3499189" y="1741485"/>
              <a:chExt cx="776273" cy="2939444"/>
            </a:xfrm>
          </p:grpSpPr>
          <p:sp>
            <p:nvSpPr>
              <p:cNvPr id="60" name="Rectangle: Rounded Corners 19"/>
              <p:cNvSpPr/>
              <p:nvPr/>
            </p:nvSpPr>
            <p:spPr>
              <a:xfrm rot="16200000">
                <a:off x="2822560" y="2707112"/>
                <a:ext cx="2138085" cy="206831"/>
              </a:xfrm>
              <a:prstGeom prst="roundRect">
                <a:avLst>
                  <a:gd fmla="val 50000" name="adj"/>
                </a:avLst>
              </a:prstGeom>
              <a:noFill/>
              <a:ln w="19050">
                <a:solidFill>
                  <a:schemeClr val="accent4"/>
                </a:solidFill>
                <a:miter lim="400000"/>
              </a:ln>
            </p:spPr>
            <p:txBody>
              <a:bodyPr anchor="ctr"/>
              <a:lstStyle/>
              <a:p>
                <a:pPr algn="ctr"/>
                <a:endParaRPr/>
              </a:p>
            </p:txBody>
          </p:sp>
          <p:sp>
            <p:nvSpPr>
              <p:cNvPr id="61" name="Rectangle: Rounded Corners 20"/>
              <p:cNvSpPr/>
              <p:nvPr/>
            </p:nvSpPr>
            <p:spPr>
              <a:xfrm rot="16200000">
                <a:off x="2852788" y="2884225"/>
                <a:ext cx="2070729" cy="206831"/>
              </a:xfrm>
              <a:prstGeom prst="roundRect">
                <a:avLst>
                  <a:gd fmla="val 50000" name="adj"/>
                </a:avLst>
              </a:prstGeom>
              <a:solidFill>
                <a:schemeClr val="accent4"/>
              </a:solidFill>
              <a:ln w="19050">
                <a:noFill/>
                <a:miter lim="400000"/>
              </a:ln>
            </p:spPr>
            <p:txBody>
              <a:bodyPr anchor="ctr"/>
              <a:lstStyle/>
              <a:p>
                <a:pPr algn="ctr"/>
                <a:endParaRPr/>
              </a:p>
            </p:txBody>
          </p:sp>
          <p:sp>
            <p:nvSpPr>
              <p:cNvPr id="62" name="Rectangle: Rounded Corners 21"/>
              <p:cNvSpPr/>
              <p:nvPr/>
            </p:nvSpPr>
            <p:spPr>
              <a:xfrm rot="16200000">
                <a:off x="3437593" y="4126778"/>
                <a:ext cx="901470" cy="206831"/>
              </a:xfrm>
              <a:prstGeom prst="roundRect">
                <a:avLst>
                  <a:gd fmla="val 50000" name="adj"/>
                </a:avLst>
              </a:prstGeom>
              <a:solidFill>
                <a:schemeClr val="accent4"/>
              </a:solidFill>
              <a:ln w="12700">
                <a:solidFill>
                  <a:schemeClr val="accent4"/>
                </a:solidFill>
                <a:miter lim="400000"/>
              </a:ln>
            </p:spPr>
            <p:txBody>
              <a:bodyPr anchor="ctr"/>
              <a:lstStyle/>
              <a:p>
                <a:pPr algn="ctr"/>
                <a:endParaRPr/>
              </a:p>
            </p:txBody>
          </p:sp>
          <p:sp>
            <p:nvSpPr>
              <p:cNvPr id="63" name="Freeform: Shape 22"/>
              <p:cNvSpPr/>
              <p:nvPr/>
            </p:nvSpPr>
            <p:spPr>
              <a:xfrm rot="16200000">
                <a:off x="3499189" y="3127415"/>
                <a:ext cx="776273" cy="77627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bg1"/>
                </a:solidFill>
                <a:miter lim="400000"/>
              </a:ln>
            </p:spPr>
            <p:txBody>
              <a:bodyPr anchor="ctr"/>
              <a:lstStyle/>
              <a:p>
                <a:pPr algn="ctr"/>
                <a:endParaRPr/>
              </a:p>
            </p:txBody>
          </p:sp>
        </p:grpSp>
        <p:grpSp>
          <p:nvGrpSpPr>
            <p:cNvPr id="37" name="Group 23"/>
            <p:cNvGrpSpPr/>
            <p:nvPr/>
          </p:nvGrpSpPr>
          <p:grpSpPr>
            <a:xfrm>
              <a:off x="3590108" y="1717055"/>
              <a:ext cx="1022355" cy="3871248"/>
              <a:chOff x="2467753" y="1741486"/>
              <a:chExt cx="776273" cy="2939444"/>
            </a:xfrm>
          </p:grpSpPr>
          <p:sp>
            <p:nvSpPr>
              <p:cNvPr id="56" name="Rectangle: Rounded Corners 24"/>
              <p:cNvSpPr/>
              <p:nvPr/>
            </p:nvSpPr>
            <p:spPr>
              <a:xfrm rot="16200000">
                <a:off x="1790122" y="2707113"/>
                <a:ext cx="2138085" cy="206831"/>
              </a:xfrm>
              <a:prstGeom prst="roundRect">
                <a:avLst>
                  <a:gd fmla="val 50000" name="adj"/>
                </a:avLst>
              </a:prstGeom>
              <a:noFill/>
              <a:ln w="19050">
                <a:solidFill>
                  <a:schemeClr val="accent3"/>
                </a:solidFill>
                <a:miter lim="400000"/>
              </a:ln>
            </p:spPr>
            <p:txBody>
              <a:bodyPr anchor="ctr"/>
              <a:lstStyle/>
              <a:p>
                <a:pPr algn="ctr"/>
                <a:endParaRPr/>
              </a:p>
            </p:txBody>
          </p:sp>
          <p:sp>
            <p:nvSpPr>
              <p:cNvPr id="57" name="Rectangle: Rounded Corners 25"/>
              <p:cNvSpPr/>
              <p:nvPr/>
            </p:nvSpPr>
            <p:spPr>
              <a:xfrm rot="16200000">
                <a:off x="2343330" y="3407205"/>
                <a:ext cx="1024769" cy="206831"/>
              </a:xfrm>
              <a:prstGeom prst="roundRect">
                <a:avLst>
                  <a:gd fmla="val 50000" name="adj"/>
                </a:avLst>
              </a:prstGeom>
              <a:solidFill>
                <a:schemeClr val="accent3"/>
              </a:solidFill>
              <a:ln w="19050">
                <a:noFill/>
                <a:miter lim="400000"/>
              </a:ln>
            </p:spPr>
            <p:txBody>
              <a:bodyPr anchor="ctr"/>
              <a:lstStyle/>
              <a:p>
                <a:pPr algn="ctr"/>
                <a:endParaRPr/>
              </a:p>
            </p:txBody>
          </p:sp>
          <p:sp>
            <p:nvSpPr>
              <p:cNvPr id="58" name="Rectangle: Rounded Corners 26"/>
              <p:cNvSpPr/>
              <p:nvPr/>
            </p:nvSpPr>
            <p:spPr>
              <a:xfrm rot="16200000">
                <a:off x="2405155" y="4126779"/>
                <a:ext cx="901470" cy="206831"/>
              </a:xfrm>
              <a:prstGeom prst="roundRect">
                <a:avLst>
                  <a:gd fmla="val 50000" name="adj"/>
                </a:avLst>
              </a:prstGeom>
              <a:solidFill>
                <a:schemeClr val="accent3"/>
              </a:solidFill>
              <a:ln w="12700">
                <a:solidFill>
                  <a:schemeClr val="accent3"/>
                </a:solidFill>
                <a:miter lim="400000"/>
              </a:ln>
            </p:spPr>
            <p:txBody>
              <a:bodyPr anchor="ctr"/>
              <a:lstStyle/>
              <a:p>
                <a:pPr algn="ctr"/>
                <a:endParaRPr/>
              </a:p>
            </p:txBody>
          </p:sp>
          <p:sp>
            <p:nvSpPr>
              <p:cNvPr id="59" name="Freeform: Shape 27"/>
              <p:cNvSpPr/>
              <p:nvPr/>
            </p:nvSpPr>
            <p:spPr>
              <a:xfrm rot="16200000">
                <a:off x="2467753" y="3687223"/>
                <a:ext cx="776273" cy="77627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bg1"/>
                </a:solidFill>
                <a:miter lim="400000"/>
              </a:ln>
            </p:spPr>
            <p:txBody>
              <a:bodyPr anchor="ctr"/>
              <a:lstStyle/>
              <a:p>
                <a:pPr algn="ctr"/>
                <a:endParaRPr/>
              </a:p>
            </p:txBody>
          </p:sp>
        </p:grpSp>
        <p:sp>
          <p:nvSpPr>
            <p:cNvPr id="38" name="Freeform: Shape 28"/>
            <p:cNvSpPr/>
            <p:nvPr/>
          </p:nvSpPr>
          <p:spPr bwMode="auto">
            <a:xfrm>
              <a:off x="1214098" y="3772633"/>
              <a:ext cx="676995" cy="593751"/>
            </a:xfrm>
            <a:custGeom>
              <a:gdLst>
                <a:gd fmla="*/ 168 w 336" name="T0"/>
                <a:gd fmla="*/ 0 h 294" name="T1"/>
                <a:gd fmla="*/ 0 w 336" name="T2"/>
                <a:gd fmla="*/ 126 h 294" name="T3"/>
                <a:gd fmla="*/ 74 w 336" name="T4"/>
                <a:gd fmla="*/ 230 h 294" name="T5"/>
                <a:gd fmla="*/ 74 w 336" name="T6"/>
                <a:gd fmla="*/ 231 h 294" name="T7"/>
                <a:gd fmla="*/ 53 w 336" name="T8"/>
                <a:gd fmla="*/ 281 h 294" name="T9"/>
                <a:gd fmla="*/ 53 w 336" name="T10"/>
                <a:gd fmla="*/ 281 h 294" name="T11"/>
                <a:gd fmla="*/ 53 w 336" name="T12"/>
                <a:gd fmla="*/ 284 h 294" name="T13"/>
                <a:gd fmla="*/ 62 w 336" name="T14"/>
                <a:gd fmla="*/ 294 h 294" name="T15"/>
                <a:gd fmla="*/ 65 w 336" name="T16"/>
                <a:gd fmla="*/ 294 h 294" name="T17"/>
                <a:gd fmla="*/ 136 w 336" name="T18"/>
                <a:gd fmla="*/ 250 h 294" name="T19"/>
                <a:gd fmla="*/ 168 w 336" name="T20"/>
                <a:gd fmla="*/ 252 h 294" name="T21"/>
                <a:gd fmla="*/ 336 w 336" name="T22"/>
                <a:gd fmla="*/ 126 h 294" name="T23"/>
                <a:gd fmla="*/ 168 w 336" name="T24"/>
                <a:gd fmla="*/ 0 h 294" name="T25"/>
                <a:gd fmla="*/ 168 w 336" name="T26"/>
                <a:gd fmla="*/ 231 h 294" name="T27"/>
                <a:gd fmla="*/ 139 w 336" name="T28"/>
                <a:gd fmla="*/ 229 h 294" name="T29"/>
                <a:gd fmla="*/ 136 w 336" name="T30"/>
                <a:gd fmla="*/ 229 h 294" name="T31"/>
                <a:gd fmla="*/ 119 w 336" name="T32"/>
                <a:gd fmla="*/ 236 h 294" name="T33"/>
                <a:gd fmla="*/ 87 w 336" name="T34"/>
                <a:gd fmla="*/ 263 h 294" name="T35"/>
                <a:gd fmla="*/ 94 w 336" name="T36"/>
                <a:gd fmla="*/ 232 h 294" name="T37"/>
                <a:gd fmla="*/ 95 w 336" name="T38"/>
                <a:gd fmla="*/ 230 h 294" name="T39"/>
                <a:gd fmla="*/ 83 w 336" name="T40"/>
                <a:gd fmla="*/ 212 h 294" name="T41"/>
                <a:gd fmla="*/ 21 w 336" name="T42"/>
                <a:gd fmla="*/ 126 h 294" name="T43"/>
                <a:gd fmla="*/ 168 w 336" name="T44"/>
                <a:gd fmla="*/ 21 h 294" name="T45"/>
                <a:gd fmla="*/ 315 w 336" name="T46"/>
                <a:gd fmla="*/ 126 h 294" name="T47"/>
                <a:gd fmla="*/ 168 w 336" name="T48"/>
                <a:gd fmla="*/ 231 h 29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94" w="336">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a:extLst/>
          </p:spPr>
          <p:txBody>
            <a:bodyPr anchor="ctr"/>
            <a:lstStyle/>
            <a:p>
              <a:pPr algn="ctr"/>
              <a:endParaRPr/>
            </a:p>
          </p:txBody>
        </p:sp>
        <p:grpSp>
          <p:nvGrpSpPr>
            <p:cNvPr id="39" name="Group 29"/>
            <p:cNvGrpSpPr/>
            <p:nvPr/>
          </p:nvGrpSpPr>
          <p:grpSpPr>
            <a:xfrm>
              <a:off x="2591681" y="4095547"/>
              <a:ext cx="462877" cy="615904"/>
              <a:chOff x="7913688" y="-280988"/>
              <a:chExt cx="1733550" cy="2306638"/>
            </a:xfrm>
            <a:solidFill>
              <a:schemeClr val="bg1"/>
            </a:solidFill>
          </p:grpSpPr>
          <p:sp>
            <p:nvSpPr>
              <p:cNvPr id="48" name="Freeform: Shape 30"/>
              <p:cNvSpPr/>
              <p:nvPr/>
            </p:nvSpPr>
            <p:spPr bwMode="auto">
              <a:xfrm>
                <a:off x="8215313" y="1317625"/>
                <a:ext cx="1155700" cy="71438"/>
              </a:xfrm>
              <a:custGeom>
                <a:gdLst>
                  <a:gd fmla="*/ 9 w 306" name="T0"/>
                  <a:gd fmla="*/ 0 h 19" name="T1"/>
                  <a:gd fmla="*/ 0 w 306" name="T2"/>
                  <a:gd fmla="*/ 10 h 19" name="T3"/>
                  <a:gd fmla="*/ 9 w 306" name="T4"/>
                  <a:gd fmla="*/ 19 h 19" name="T5"/>
                  <a:gd fmla="*/ 297 w 306" name="T6"/>
                  <a:gd fmla="*/ 19 h 19" name="T7"/>
                  <a:gd fmla="*/ 306 w 306" name="T8"/>
                  <a:gd fmla="*/ 10 h 19" name="T9"/>
                  <a:gd fmla="*/ 297 w 306" name="T10"/>
                  <a:gd fmla="*/ 0 h 19" name="T11"/>
                  <a:gd fmla="*/ 9 w 306"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306">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9" name="Freeform: Shape 31"/>
              <p:cNvSpPr/>
              <p:nvPr/>
            </p:nvSpPr>
            <p:spPr bwMode="auto">
              <a:xfrm>
                <a:off x="8215313" y="1535112"/>
                <a:ext cx="1155700" cy="71438"/>
              </a:xfrm>
              <a:custGeom>
                <a:gdLst>
                  <a:gd fmla="*/ 297 w 306" name="T0"/>
                  <a:gd fmla="*/ 0 h 19" name="T1"/>
                  <a:gd fmla="*/ 9 w 306" name="T2"/>
                  <a:gd fmla="*/ 0 h 19" name="T3"/>
                  <a:gd fmla="*/ 0 w 306" name="T4"/>
                  <a:gd fmla="*/ 9 h 19" name="T5"/>
                  <a:gd fmla="*/ 9 w 306" name="T6"/>
                  <a:gd fmla="*/ 19 h 19" name="T7"/>
                  <a:gd fmla="*/ 297 w 306" name="T8"/>
                  <a:gd fmla="*/ 19 h 19" name="T9"/>
                  <a:gd fmla="*/ 306 w 306" name="T10"/>
                  <a:gd fmla="*/ 9 h 19" name="T11"/>
                  <a:gd fmla="*/ 297 w 306"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306">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Freeform: Shape 32"/>
              <p:cNvSpPr/>
              <p:nvPr/>
            </p:nvSpPr>
            <p:spPr bwMode="auto">
              <a:xfrm>
                <a:off x="7913688" y="-280988"/>
                <a:ext cx="1733550" cy="2306638"/>
              </a:xfrm>
              <a:custGeom>
                <a:gdLst>
                  <a:gd fmla="*/ 353 w 459" name="T0"/>
                  <a:gd fmla="*/ 12 h 612" name="T1"/>
                  <a:gd fmla="*/ 325 w 459" name="T2"/>
                  <a:gd fmla="*/ 0 h 612" name="T3"/>
                  <a:gd fmla="*/ 57 w 459" name="T4"/>
                  <a:gd fmla="*/ 0 h 612" name="T5"/>
                  <a:gd fmla="*/ 0 w 459" name="T6"/>
                  <a:gd fmla="*/ 57 h 612" name="T7"/>
                  <a:gd fmla="*/ 0 w 459" name="T8"/>
                  <a:gd fmla="*/ 555 h 612" name="T9"/>
                  <a:gd fmla="*/ 57 w 459" name="T10"/>
                  <a:gd fmla="*/ 612 h 612" name="T11"/>
                  <a:gd fmla="*/ 402 w 459" name="T12"/>
                  <a:gd fmla="*/ 612 h 612" name="T13"/>
                  <a:gd fmla="*/ 459 w 459" name="T14"/>
                  <a:gd fmla="*/ 555 h 612" name="T15"/>
                  <a:gd fmla="*/ 459 w 459" name="T16"/>
                  <a:gd fmla="*/ 153 h 612" name="T17"/>
                  <a:gd fmla="*/ 353 w 459" name="T18"/>
                  <a:gd fmla="*/ 12 h 612" name="T19"/>
                  <a:gd fmla="*/ 344 w 459" name="T20"/>
                  <a:gd fmla="*/ 59 h 612" name="T21"/>
                  <a:gd fmla="*/ 409 w 459" name="T22"/>
                  <a:gd fmla="*/ 134 h 612" name="T23"/>
                  <a:gd fmla="*/ 344 w 459" name="T24"/>
                  <a:gd fmla="*/ 134 h 612" name="T25"/>
                  <a:gd fmla="*/ 344 w 459" name="T26"/>
                  <a:gd fmla="*/ 59 h 612" name="T27"/>
                  <a:gd fmla="*/ 421 w 459" name="T28"/>
                  <a:gd fmla="*/ 555 h 612" name="T29"/>
                  <a:gd fmla="*/ 402 w 459" name="T30"/>
                  <a:gd fmla="*/ 574 h 612" name="T31"/>
                  <a:gd fmla="*/ 57 w 459" name="T32"/>
                  <a:gd fmla="*/ 574 h 612" name="T33"/>
                  <a:gd fmla="*/ 38 w 459" name="T34"/>
                  <a:gd fmla="*/ 555 h 612" name="T35"/>
                  <a:gd fmla="*/ 38 w 459" name="T36"/>
                  <a:gd fmla="*/ 57 h 612" name="T37"/>
                  <a:gd fmla="*/ 57 w 459" name="T38"/>
                  <a:gd fmla="*/ 38 h 612" name="T39"/>
                  <a:gd fmla="*/ 306 w 459" name="T40"/>
                  <a:gd fmla="*/ 38 h 612" name="T41"/>
                  <a:gd fmla="*/ 306 w 459" name="T42"/>
                  <a:gd fmla="*/ 172 h 612" name="T43"/>
                  <a:gd fmla="*/ 421 w 459" name="T44"/>
                  <a:gd fmla="*/ 172 h 612" name="T45"/>
                  <a:gd fmla="*/ 421 w 459" name="T46"/>
                  <a:gd fmla="*/ 555 h 6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2" w="459">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1" name="Freeform: Shape 33"/>
              <p:cNvSpPr/>
              <p:nvPr/>
            </p:nvSpPr>
            <p:spPr bwMode="auto">
              <a:xfrm>
                <a:off x="8199438" y="77787"/>
                <a:ext cx="725488" cy="146050"/>
              </a:xfrm>
              <a:custGeom>
                <a:gdLst>
                  <a:gd fmla="*/ 19 w 192" name="T0"/>
                  <a:gd fmla="*/ 39 h 39" name="T1"/>
                  <a:gd fmla="*/ 173 w 192" name="T2"/>
                  <a:gd fmla="*/ 39 h 39" name="T3"/>
                  <a:gd fmla="*/ 192 w 192" name="T4"/>
                  <a:gd fmla="*/ 20 h 39" name="T5"/>
                  <a:gd fmla="*/ 173 w 192" name="T6"/>
                  <a:gd fmla="*/ 0 h 39" name="T7"/>
                  <a:gd fmla="*/ 19 w 192" name="T8"/>
                  <a:gd fmla="*/ 0 h 39" name="T9"/>
                  <a:gd fmla="*/ 0 w 192" name="T10"/>
                  <a:gd fmla="*/ 20 h 39" name="T11"/>
                  <a:gd fmla="*/ 19 w 192" name="T12"/>
                  <a:gd fmla="*/ 39 h 39" name="T13"/>
                </a:gdLst>
                <a:cxnLst>
                  <a:cxn ang="0">
                    <a:pos x="T0" y="T1"/>
                  </a:cxn>
                  <a:cxn ang="0">
                    <a:pos x="T2" y="T3"/>
                  </a:cxn>
                  <a:cxn ang="0">
                    <a:pos x="T4" y="T5"/>
                  </a:cxn>
                  <a:cxn ang="0">
                    <a:pos x="T6" y="T7"/>
                  </a:cxn>
                  <a:cxn ang="0">
                    <a:pos x="T8" y="T9"/>
                  </a:cxn>
                  <a:cxn ang="0">
                    <a:pos x="T10" y="T11"/>
                  </a:cxn>
                  <a:cxn ang="0">
                    <a:pos x="T12" y="T13"/>
                  </a:cxn>
                </a:cxnLst>
                <a:rect b="b" l="0" r="r" t="0"/>
                <a:pathLst>
                  <a:path h="39" w="192">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Freeform: Shape 34"/>
              <p:cNvSpPr/>
              <p:nvPr/>
            </p:nvSpPr>
            <p:spPr bwMode="auto">
              <a:xfrm>
                <a:off x="8199438" y="438150"/>
                <a:ext cx="725488" cy="73025"/>
              </a:xfrm>
              <a:custGeom>
                <a:gdLst>
                  <a:gd fmla="*/ 10 w 192" name="T0"/>
                  <a:gd fmla="*/ 19 h 19" name="T1"/>
                  <a:gd fmla="*/ 182 w 192" name="T2"/>
                  <a:gd fmla="*/ 19 h 19" name="T3"/>
                  <a:gd fmla="*/ 192 w 192" name="T4"/>
                  <a:gd fmla="*/ 10 h 19" name="T5"/>
                  <a:gd fmla="*/ 182 w 192" name="T6"/>
                  <a:gd fmla="*/ 0 h 19" name="T7"/>
                  <a:gd fmla="*/ 10 w 192" name="T8"/>
                  <a:gd fmla="*/ 0 h 19" name="T9"/>
                  <a:gd fmla="*/ 0 w 192" name="T10"/>
                  <a:gd fmla="*/ 10 h 19" name="T11"/>
                  <a:gd fmla="*/ 10 w 192"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192">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Freeform: Shape 35"/>
              <p:cNvSpPr/>
              <p:nvPr/>
            </p:nvSpPr>
            <p:spPr bwMode="auto">
              <a:xfrm>
                <a:off x="8199438" y="657225"/>
                <a:ext cx="1160463" cy="71438"/>
              </a:xfrm>
              <a:custGeom>
                <a:gdLst>
                  <a:gd fmla="*/ 0 w 307" name="T0"/>
                  <a:gd fmla="*/ 9 h 19" name="T1"/>
                  <a:gd fmla="*/ 10 w 307" name="T2"/>
                  <a:gd fmla="*/ 19 h 19" name="T3"/>
                  <a:gd fmla="*/ 297 w 307" name="T4"/>
                  <a:gd fmla="*/ 19 h 19" name="T5"/>
                  <a:gd fmla="*/ 307 w 307" name="T6"/>
                  <a:gd fmla="*/ 9 h 19" name="T7"/>
                  <a:gd fmla="*/ 297 w 307" name="T8"/>
                  <a:gd fmla="*/ 0 h 19" name="T9"/>
                  <a:gd fmla="*/ 10 w 307" name="T10"/>
                  <a:gd fmla="*/ 0 h 19" name="T11"/>
                  <a:gd fmla="*/ 0 w 307" name="T12"/>
                  <a:gd fmla="*/ 9 h 19" name="T13"/>
                </a:gdLst>
                <a:cxnLst>
                  <a:cxn ang="0">
                    <a:pos x="T0" y="T1"/>
                  </a:cxn>
                  <a:cxn ang="0">
                    <a:pos x="T2" y="T3"/>
                  </a:cxn>
                  <a:cxn ang="0">
                    <a:pos x="T4" y="T5"/>
                  </a:cxn>
                  <a:cxn ang="0">
                    <a:pos x="T6" y="T7"/>
                  </a:cxn>
                  <a:cxn ang="0">
                    <a:pos x="T8" y="T9"/>
                  </a:cxn>
                  <a:cxn ang="0">
                    <a:pos x="T10" y="T11"/>
                  </a:cxn>
                  <a:cxn ang="0">
                    <a:pos x="T12" y="T13"/>
                  </a:cxn>
                </a:cxnLst>
                <a:rect b="b" l="0" r="r" t="0"/>
                <a:pathLst>
                  <a:path h="19" w="307">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Freeform: Shape 36"/>
              <p:cNvSpPr/>
              <p:nvPr/>
            </p:nvSpPr>
            <p:spPr bwMode="auto">
              <a:xfrm>
                <a:off x="8199438" y="1087437"/>
                <a:ext cx="1160463" cy="74613"/>
              </a:xfrm>
              <a:custGeom>
                <a:gdLst>
                  <a:gd fmla="*/ 297 w 307" name="T0"/>
                  <a:gd fmla="*/ 20 h 20" name="T1"/>
                  <a:gd fmla="*/ 307 w 307" name="T2"/>
                  <a:gd fmla="*/ 10 h 20" name="T3"/>
                  <a:gd fmla="*/ 297 w 307" name="T4"/>
                  <a:gd fmla="*/ 0 h 20" name="T5"/>
                  <a:gd fmla="*/ 10 w 307" name="T6"/>
                  <a:gd fmla="*/ 0 h 20" name="T7"/>
                  <a:gd fmla="*/ 0 w 307" name="T8"/>
                  <a:gd fmla="*/ 10 h 20" name="T9"/>
                  <a:gd fmla="*/ 10 w 307" name="T10"/>
                  <a:gd fmla="*/ 20 h 20" name="T11"/>
                  <a:gd fmla="*/ 297 w 307" name="T12"/>
                  <a:gd fmla="*/ 20 h 20" name="T13"/>
                </a:gdLst>
                <a:cxnLst>
                  <a:cxn ang="0">
                    <a:pos x="T0" y="T1"/>
                  </a:cxn>
                  <a:cxn ang="0">
                    <a:pos x="T2" y="T3"/>
                  </a:cxn>
                  <a:cxn ang="0">
                    <a:pos x="T4" y="T5"/>
                  </a:cxn>
                  <a:cxn ang="0">
                    <a:pos x="T6" y="T7"/>
                  </a:cxn>
                  <a:cxn ang="0">
                    <a:pos x="T8" y="T9"/>
                  </a:cxn>
                  <a:cxn ang="0">
                    <a:pos x="T10" y="T11"/>
                  </a:cxn>
                  <a:cxn ang="0">
                    <a:pos x="T12" y="T13"/>
                  </a:cxn>
                </a:cxnLst>
                <a:rect b="b" l="0" r="r" t="0"/>
                <a:pathLst>
                  <a:path h="20" w="307">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Freeform: Shape 37"/>
              <p:cNvSpPr/>
              <p:nvPr/>
            </p:nvSpPr>
            <p:spPr bwMode="auto">
              <a:xfrm>
                <a:off x="8199438" y="871537"/>
                <a:ext cx="1089025" cy="73025"/>
              </a:xfrm>
              <a:custGeom>
                <a:gdLst>
                  <a:gd fmla="*/ 10 w 288" name="T0"/>
                  <a:gd fmla="*/ 19 h 19" name="T1"/>
                  <a:gd fmla="*/ 278 w 288" name="T2"/>
                  <a:gd fmla="*/ 19 h 19" name="T3"/>
                  <a:gd fmla="*/ 288 w 288" name="T4"/>
                  <a:gd fmla="*/ 10 h 19" name="T5"/>
                  <a:gd fmla="*/ 278 w 288" name="T6"/>
                  <a:gd fmla="*/ 0 h 19" name="T7"/>
                  <a:gd fmla="*/ 10 w 288" name="T8"/>
                  <a:gd fmla="*/ 0 h 19" name="T9"/>
                  <a:gd fmla="*/ 0 w 288" name="T10"/>
                  <a:gd fmla="*/ 10 h 19" name="T11"/>
                  <a:gd fmla="*/ 10 w 288"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288">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40" name="Group 38"/>
            <p:cNvGrpSpPr/>
            <p:nvPr/>
          </p:nvGrpSpPr>
          <p:grpSpPr>
            <a:xfrm>
              <a:off x="3945405" y="4523156"/>
              <a:ext cx="303503" cy="623863"/>
              <a:chOff x="5380038" y="2681288"/>
              <a:chExt cx="1714500" cy="3524250"/>
            </a:xfrm>
            <a:solidFill>
              <a:schemeClr val="bg1"/>
            </a:solidFill>
          </p:grpSpPr>
          <p:sp>
            <p:nvSpPr>
              <p:cNvPr id="46" name="Freeform: Shape 39"/>
              <p:cNvSpPr/>
              <p:nvPr/>
            </p:nvSpPr>
            <p:spPr bwMode="auto">
              <a:xfrm>
                <a:off x="5721351" y="2681288"/>
                <a:ext cx="1033463" cy="650875"/>
              </a:xfrm>
              <a:custGeom>
                <a:gdLst>
                  <a:gd fmla="*/ 178 w 1302" name="T0"/>
                  <a:gd fmla="*/ 0 h 820" name="T1"/>
                  <a:gd fmla="*/ 1125 w 1302" name="T2"/>
                  <a:gd fmla="*/ 0 h 820" name="T3"/>
                  <a:gd fmla="*/ 1163 w 1302" name="T4"/>
                  <a:gd fmla="*/ 4 h 820" name="T5"/>
                  <a:gd fmla="*/ 1198 w 1302" name="T6"/>
                  <a:gd fmla="*/ 15 h 820" name="T7"/>
                  <a:gd fmla="*/ 1229 w 1302" name="T8"/>
                  <a:gd fmla="*/ 34 h 820" name="T9"/>
                  <a:gd fmla="*/ 1256 w 1302" name="T10"/>
                  <a:gd fmla="*/ 57 h 820" name="T11"/>
                  <a:gd fmla="*/ 1278 w 1302" name="T12"/>
                  <a:gd fmla="*/ 85 h 820" name="T13"/>
                  <a:gd fmla="*/ 1293 w 1302" name="T14"/>
                  <a:gd fmla="*/ 118 h 820" name="T15"/>
                  <a:gd fmla="*/ 1301 w 1302" name="T16"/>
                  <a:gd fmla="*/ 153 h 820" name="T17"/>
                  <a:gd fmla="*/ 1302 w 1302" name="T18"/>
                  <a:gd fmla="*/ 192 h 820" name="T19"/>
                  <a:gd fmla="*/ 1268 w 1302" name="T20"/>
                  <a:gd fmla="*/ 628 h 820" name="T21"/>
                  <a:gd fmla="*/ 1262 w 1302" name="T22"/>
                  <a:gd fmla="*/ 667 h 820" name="T23"/>
                  <a:gd fmla="*/ 1247 w 1302" name="T24"/>
                  <a:gd fmla="*/ 702 h 820" name="T25"/>
                  <a:gd fmla="*/ 1227 w 1302" name="T26"/>
                  <a:gd fmla="*/ 735 h 820" name="T27"/>
                  <a:gd fmla="*/ 1201 w 1302" name="T28"/>
                  <a:gd fmla="*/ 763 h 820" name="T29"/>
                  <a:gd fmla="*/ 1171 w 1302" name="T30"/>
                  <a:gd fmla="*/ 787 h 820" name="T31"/>
                  <a:gd fmla="*/ 1137 w 1302" name="T32"/>
                  <a:gd fmla="*/ 805 h 820" name="T33"/>
                  <a:gd fmla="*/ 1099 w 1302" name="T34"/>
                  <a:gd fmla="*/ 816 h 820" name="T35"/>
                  <a:gd fmla="*/ 1061 w 1302" name="T36"/>
                  <a:gd fmla="*/ 820 h 820" name="T37"/>
                  <a:gd fmla="*/ 241 w 1302" name="T38"/>
                  <a:gd fmla="*/ 820 h 820" name="T39"/>
                  <a:gd fmla="*/ 202 w 1302" name="T40"/>
                  <a:gd fmla="*/ 816 h 820" name="T41"/>
                  <a:gd fmla="*/ 165 w 1302" name="T42"/>
                  <a:gd fmla="*/ 805 h 820" name="T43"/>
                  <a:gd fmla="*/ 132 w 1302" name="T44"/>
                  <a:gd fmla="*/ 787 h 820" name="T45"/>
                  <a:gd fmla="*/ 102 w 1302" name="T46"/>
                  <a:gd fmla="*/ 763 h 820" name="T47"/>
                  <a:gd fmla="*/ 76 w 1302" name="T48"/>
                  <a:gd fmla="*/ 735 h 820" name="T49"/>
                  <a:gd fmla="*/ 56 w 1302" name="T50"/>
                  <a:gd fmla="*/ 702 h 820" name="T51"/>
                  <a:gd fmla="*/ 41 w 1302" name="T52"/>
                  <a:gd fmla="*/ 667 h 820" name="T53"/>
                  <a:gd fmla="*/ 34 w 1302" name="T54"/>
                  <a:gd fmla="*/ 628 h 820" name="T55"/>
                  <a:gd fmla="*/ 0 w 1302" name="T56"/>
                  <a:gd fmla="*/ 192 h 820" name="T57"/>
                  <a:gd fmla="*/ 2 w 1302" name="T58"/>
                  <a:gd fmla="*/ 153 h 820" name="T59"/>
                  <a:gd fmla="*/ 10 w 1302" name="T60"/>
                  <a:gd fmla="*/ 118 h 820" name="T61"/>
                  <a:gd fmla="*/ 25 w 1302" name="T62"/>
                  <a:gd fmla="*/ 85 h 820" name="T63"/>
                  <a:gd fmla="*/ 46 w 1302" name="T64"/>
                  <a:gd fmla="*/ 57 h 820" name="T65"/>
                  <a:gd fmla="*/ 72 w 1302" name="T66"/>
                  <a:gd fmla="*/ 34 h 820" name="T67"/>
                  <a:gd fmla="*/ 105 w 1302" name="T68"/>
                  <a:gd fmla="*/ 15 h 820" name="T69"/>
                  <a:gd fmla="*/ 140 w 1302" name="T70"/>
                  <a:gd fmla="*/ 4 h 820" name="T71"/>
                  <a:gd fmla="*/ 178 w 1302" name="T72"/>
                  <a:gd fmla="*/ 0 h 8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20" w="1302">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anchor="ctr"/>
              <a:lstStyle/>
              <a:p>
                <a:pPr algn="ctr"/>
                <a:endParaRPr/>
              </a:p>
            </p:txBody>
          </p:sp>
          <p:sp>
            <p:nvSpPr>
              <p:cNvPr id="47" name="Freeform: Shape 40"/>
              <p:cNvSpPr/>
              <p:nvPr/>
            </p:nvSpPr>
            <p:spPr bwMode="auto">
              <a:xfrm>
                <a:off x="5380038" y="3513138"/>
                <a:ext cx="1714500" cy="2692400"/>
              </a:xfrm>
              <a:custGeom>
                <a:gdLst>
                  <a:gd fmla="*/ 1809 w 2160" name="T0"/>
                  <a:gd fmla="*/ 2018 h 3393" name="T1"/>
                  <a:gd fmla="*/ 531 w 2160" name="T2"/>
                  <a:gd fmla="*/ 2637 h 3393" name="T3"/>
                  <a:gd fmla="*/ 518 w 2160" name="T4"/>
                  <a:gd fmla="*/ 2651 h 3393" name="T5"/>
                  <a:gd fmla="*/ 544 w 2160" name="T6"/>
                  <a:gd fmla="*/ 2688 h 3393" name="T7"/>
                  <a:gd fmla="*/ 606 w 2160" name="T8"/>
                  <a:gd fmla="*/ 2746 h 3393" name="T9"/>
                  <a:gd fmla="*/ 651 w 2160" name="T10"/>
                  <a:gd fmla="*/ 2781 h 3393" name="T11"/>
                  <a:gd fmla="*/ 674 w 2160" name="T12"/>
                  <a:gd fmla="*/ 2777 h 3393" name="T13"/>
                  <a:gd fmla="*/ 1858 w 2160" name="T14"/>
                  <a:gd fmla="*/ 2209 h 3393" name="T15"/>
                  <a:gd fmla="*/ 1869 w 2160" name="T16"/>
                  <a:gd fmla="*/ 2183 h 3393" name="T17"/>
                  <a:gd fmla="*/ 1853 w 2160" name="T18"/>
                  <a:gd fmla="*/ 2105 h 3393" name="T19"/>
                  <a:gd fmla="*/ 1838 w 2160" name="T20"/>
                  <a:gd fmla="*/ 2031 h 3393" name="T21"/>
                  <a:gd fmla="*/ 1820 w 2160" name="T22"/>
                  <a:gd fmla="*/ 2016 h 3393" name="T23"/>
                  <a:gd fmla="*/ 1644 w 2160" name="T24"/>
                  <a:gd fmla="*/ 1247 h 3393" name="T25"/>
                  <a:gd fmla="*/ 363 w 2160" name="T26"/>
                  <a:gd fmla="*/ 1866 h 3393" name="T27"/>
                  <a:gd fmla="*/ 348 w 2160" name="T28"/>
                  <a:gd fmla="*/ 1876 h 3393" name="T29"/>
                  <a:gd fmla="*/ 332 w 2160" name="T30"/>
                  <a:gd fmla="*/ 1921 h 3393" name="T31"/>
                  <a:gd fmla="*/ 313 w 2160" name="T32"/>
                  <a:gd fmla="*/ 2008 h 3393" name="T33"/>
                  <a:gd fmla="*/ 295 w 2160" name="T34"/>
                  <a:gd fmla="*/ 2091 h 3393" name="T35"/>
                  <a:gd fmla="*/ 295 w 2160" name="T36"/>
                  <a:gd fmla="*/ 2106 h 3393" name="T37"/>
                  <a:gd fmla="*/ 300 w 2160" name="T38"/>
                  <a:gd fmla="*/ 2110 h 3393" name="T39"/>
                  <a:gd fmla="*/ 307 w 2160" name="T40"/>
                  <a:gd fmla="*/ 2110 h 3393" name="T41"/>
                  <a:gd fmla="*/ 310 w 2160" name="T42"/>
                  <a:gd fmla="*/ 2109 h 3393" name="T43"/>
                  <a:gd fmla="*/ 1698 w 2160" name="T44"/>
                  <a:gd fmla="*/ 1434 h 3393" name="T45"/>
                  <a:gd fmla="*/ 1708 w 2160" name="T46"/>
                  <a:gd fmla="*/ 1410 h 3393" name="T47"/>
                  <a:gd fmla="*/ 1692 w 2160" name="T48"/>
                  <a:gd fmla="*/ 1334 h 3393" name="T49"/>
                  <a:gd fmla="*/ 1675 w 2160" name="T50"/>
                  <a:gd fmla="*/ 1261 h 3393" name="T51"/>
                  <a:gd fmla="*/ 1658 w 2160" name="T52"/>
                  <a:gd fmla="*/ 1245 h 3393" name="T53"/>
                  <a:gd fmla="*/ 552 w 2160" name="T54"/>
                  <a:gd fmla="*/ 908 h 3393" name="T55"/>
                  <a:gd fmla="*/ 547 w 2160" name="T56"/>
                  <a:gd fmla="*/ 913 h 3393" name="T57"/>
                  <a:gd fmla="*/ 539 w 2160" name="T58"/>
                  <a:gd fmla="*/ 929 h 3393" name="T59"/>
                  <a:gd fmla="*/ 517 w 2160" name="T60"/>
                  <a:gd fmla="*/ 1031 h 3393" name="T61"/>
                  <a:gd fmla="*/ 497 w 2160" name="T62"/>
                  <a:gd fmla="*/ 1132 h 3393" name="T63"/>
                  <a:gd fmla="*/ 495 w 2160" name="T64"/>
                  <a:gd fmla="*/ 1146 h 3393" name="T65"/>
                  <a:gd fmla="*/ 499 w 2160" name="T66"/>
                  <a:gd fmla="*/ 1150 h 3393" name="T67"/>
                  <a:gd fmla="*/ 503 w 2160" name="T68"/>
                  <a:gd fmla="*/ 1149 h 3393" name="T69"/>
                  <a:gd fmla="*/ 1536 w 2160" name="T70"/>
                  <a:gd fmla="*/ 660 h 3393" name="T71"/>
                  <a:gd fmla="*/ 1544 w 2160" name="T72"/>
                  <a:gd fmla="*/ 653 h 3393" name="T73"/>
                  <a:gd fmla="*/ 1543 w 2160" name="T74"/>
                  <a:gd fmla="*/ 622 h 3393" name="T75"/>
                  <a:gd fmla="*/ 1531 w 2160" name="T76"/>
                  <a:gd fmla="*/ 567 h 3393" name="T77"/>
                  <a:gd fmla="*/ 1520 w 2160" name="T78"/>
                  <a:gd fmla="*/ 517 h 3393" name="T79"/>
                  <a:gd fmla="*/ 1510 w 2160" name="T80"/>
                  <a:gd fmla="*/ 479 h 3393" name="T81"/>
                  <a:gd fmla="*/ 1502 w 2160" name="T82"/>
                  <a:gd fmla="*/ 468 h 3393" name="T83"/>
                  <a:gd fmla="*/ 1489 w 2160" name="T84"/>
                  <a:gd fmla="*/ 0 h 3393" name="T85"/>
                  <a:gd fmla="*/ 1604 w 2160" name="T86"/>
                  <a:gd fmla="*/ 33 h 3393" name="T87"/>
                  <a:gd fmla="*/ 1690 w 2160" name="T88"/>
                  <a:gd fmla="*/ 115 h 3393" name="T89"/>
                  <a:gd fmla="*/ 2155 w 2160" name="T90"/>
                  <a:gd fmla="*/ 2258 h 3393" name="T91"/>
                  <a:gd fmla="*/ 2152 w 2160" name="T92"/>
                  <a:gd fmla="*/ 2385 h 3393" name="T93"/>
                  <a:gd fmla="*/ 2105 w 2160" name="T94"/>
                  <a:gd fmla="*/ 2509 h 3393" name="T95"/>
                  <a:gd fmla="*/ 1221 w 2160" name="T96"/>
                  <a:gd fmla="*/ 3340 h 3393" name="T97"/>
                  <a:gd fmla="*/ 1130 w 2160" name="T98"/>
                  <a:gd fmla="*/ 3387 h 3393" name="T99"/>
                  <a:gd fmla="*/ 1029 w 2160" name="T100"/>
                  <a:gd fmla="*/ 3387 h 3393" name="T101"/>
                  <a:gd fmla="*/ 938 w 2160" name="T102"/>
                  <a:gd fmla="*/ 3340 h 3393" name="T103"/>
                  <a:gd fmla="*/ 55 w 2160" name="T104"/>
                  <a:gd fmla="*/ 2509 h 3393" name="T105"/>
                  <a:gd fmla="*/ 7 w 2160" name="T106"/>
                  <a:gd fmla="*/ 2385 h 3393" name="T107"/>
                  <a:gd fmla="*/ 5 w 2160" name="T108"/>
                  <a:gd fmla="*/ 2258 h 3393" name="T109"/>
                  <a:gd fmla="*/ 468 w 2160" name="T110"/>
                  <a:gd fmla="*/ 115 h 3393" name="T111"/>
                  <a:gd fmla="*/ 556 w 2160" name="T112"/>
                  <a:gd fmla="*/ 33 h 3393" name="T113"/>
                  <a:gd fmla="*/ 670 w 2160" name="T114"/>
                  <a:gd fmla="*/ 0 h 339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393" w="2160">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anchor="ctr"/>
              <a:lstStyle/>
              <a:p>
                <a:pPr algn="ctr"/>
                <a:endParaRPr/>
              </a:p>
            </p:txBody>
          </p:sp>
        </p:grpSp>
        <p:grpSp>
          <p:nvGrpSpPr>
            <p:cNvPr id="41" name="Group 41"/>
            <p:cNvGrpSpPr/>
            <p:nvPr/>
          </p:nvGrpSpPr>
          <p:grpSpPr>
            <a:xfrm>
              <a:off x="5015979" y="3821553"/>
              <a:ext cx="630611" cy="511388"/>
              <a:chOff x="3175" y="1588"/>
              <a:chExt cx="4962526" cy="4024312"/>
            </a:xfrm>
            <a:solidFill>
              <a:schemeClr val="bg1"/>
            </a:solidFill>
          </p:grpSpPr>
          <p:sp>
            <p:nvSpPr>
              <p:cNvPr id="42" name="Freeform: Shape 42"/>
              <p:cNvSpPr/>
              <p:nvPr/>
            </p:nvSpPr>
            <p:spPr bwMode="auto">
              <a:xfrm>
                <a:off x="1454150" y="2998788"/>
                <a:ext cx="1025525" cy="1027112"/>
              </a:xfrm>
              <a:custGeom>
                <a:gdLst>
                  <a:gd fmla="*/ 137 w 273" name="T0"/>
                  <a:gd fmla="*/ 273 h 273" name="T1"/>
                  <a:gd fmla="*/ 0 w 273" name="T2"/>
                  <a:gd fmla="*/ 136 h 273" name="T3"/>
                  <a:gd fmla="*/ 137 w 273" name="T4"/>
                  <a:gd fmla="*/ 0 h 273" name="T5"/>
                  <a:gd fmla="*/ 273 w 273" name="T6"/>
                  <a:gd fmla="*/ 136 h 273" name="T7"/>
                  <a:gd fmla="*/ 137 w 273" name="T8"/>
                  <a:gd fmla="*/ 273 h 273" name="T9"/>
                  <a:gd fmla="*/ 137 w 273" name="T10"/>
                  <a:gd fmla="*/ 91 h 273" name="T11"/>
                  <a:gd fmla="*/ 91 w 273" name="T12"/>
                  <a:gd fmla="*/ 136 h 273" name="T13"/>
                  <a:gd fmla="*/ 137 w 273" name="T14"/>
                  <a:gd fmla="*/ 182 h 273" name="T15"/>
                  <a:gd fmla="*/ 182 w 273" name="T16"/>
                  <a:gd fmla="*/ 136 h 273" name="T17"/>
                  <a:gd fmla="*/ 137 w 273" name="T18"/>
                  <a:gd fmla="*/ 91 h 2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3" w="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3" name="Freeform: Shape 43"/>
              <p:cNvSpPr/>
              <p:nvPr/>
            </p:nvSpPr>
            <p:spPr bwMode="auto">
              <a:xfrm>
                <a:off x="3163888" y="2998788"/>
                <a:ext cx="1027113" cy="1027112"/>
              </a:xfrm>
              <a:custGeom>
                <a:gdLst>
                  <a:gd fmla="*/ 137 w 273" name="T0"/>
                  <a:gd fmla="*/ 91 h 273" name="T1"/>
                  <a:gd fmla="*/ 182 w 273" name="T2"/>
                  <a:gd fmla="*/ 136 h 273" name="T3"/>
                  <a:gd fmla="*/ 137 w 273" name="T4"/>
                  <a:gd fmla="*/ 182 h 273" name="T5"/>
                  <a:gd fmla="*/ 91 w 273" name="T6"/>
                  <a:gd fmla="*/ 136 h 273" name="T7"/>
                  <a:gd fmla="*/ 137 w 273" name="T8"/>
                  <a:gd fmla="*/ 91 h 273" name="T9"/>
                  <a:gd fmla="*/ 137 w 273" name="T10"/>
                  <a:gd fmla="*/ 0 h 273" name="T11"/>
                  <a:gd fmla="*/ 0 w 273" name="T12"/>
                  <a:gd fmla="*/ 136 h 273" name="T13"/>
                  <a:gd fmla="*/ 137 w 273" name="T14"/>
                  <a:gd fmla="*/ 273 h 273" name="T15"/>
                  <a:gd fmla="*/ 273 w 273" name="T16"/>
                  <a:gd fmla="*/ 136 h 273" name="T17"/>
                  <a:gd fmla="*/ 137 w 273" name="T18"/>
                  <a:gd fmla="*/ 0 h 2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3" w="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Freeform: Shape 44"/>
              <p:cNvSpPr/>
              <p:nvPr/>
            </p:nvSpPr>
            <p:spPr bwMode="auto">
              <a:xfrm>
                <a:off x="3175" y="1588"/>
                <a:ext cx="4619625" cy="2738437"/>
              </a:xfrm>
              <a:custGeom>
                <a:gdLst>
                  <a:gd fmla="*/ 425 w 1229" name="T0"/>
                  <a:gd fmla="*/ 638 h 728" name="T1"/>
                  <a:gd fmla="*/ 295 w 1229" name="T2"/>
                  <a:gd fmla="*/ 0 h 728" name="T3"/>
                  <a:gd fmla="*/ 183 w 1229" name="T4"/>
                  <a:gd fmla="*/ 0 h 728" name="T5"/>
                  <a:gd fmla="*/ 45 w 1229" name="T6"/>
                  <a:gd fmla="*/ 0 h 728" name="T7"/>
                  <a:gd fmla="*/ 45 w 1229" name="T8"/>
                  <a:gd fmla="*/ 0 h 728" name="T9"/>
                  <a:gd fmla="*/ 0 w 1229" name="T10"/>
                  <a:gd fmla="*/ 46 h 728" name="T11"/>
                  <a:gd fmla="*/ 46 w 1229" name="T12"/>
                  <a:gd fmla="*/ 91 h 728" name="T13"/>
                  <a:gd fmla="*/ 48 w 1229" name="T14"/>
                  <a:gd fmla="*/ 91 h 728" name="T15"/>
                  <a:gd fmla="*/ 215 w 1229" name="T16"/>
                  <a:gd fmla="*/ 91 h 728" name="T17"/>
                  <a:gd fmla="*/ 345 w 1229" name="T18"/>
                  <a:gd fmla="*/ 728 h 728" name="T19"/>
                  <a:gd fmla="*/ 484 w 1229" name="T20"/>
                  <a:gd fmla="*/ 728 h 728" name="T21"/>
                  <a:gd fmla="*/ 1183 w 1229" name="T22"/>
                  <a:gd fmla="*/ 728 h 728" name="T23"/>
                  <a:gd fmla="*/ 1183 w 1229" name="T24"/>
                  <a:gd fmla="*/ 728 h 728" name="T25"/>
                  <a:gd fmla="*/ 1184 w 1229" name="T26"/>
                  <a:gd fmla="*/ 728 h 728" name="T27"/>
                  <a:gd fmla="*/ 1185 w 1229" name="T28"/>
                  <a:gd fmla="*/ 728 h 728" name="T29"/>
                  <a:gd fmla="*/ 1185 w 1229" name="T30"/>
                  <a:gd fmla="*/ 728 h 728" name="T31"/>
                  <a:gd fmla="*/ 1229 w 1229" name="T32"/>
                  <a:gd fmla="*/ 683 h 728" name="T33"/>
                  <a:gd fmla="*/ 1183 w 1229" name="T34"/>
                  <a:gd fmla="*/ 637 h 728" name="T35"/>
                  <a:gd fmla="*/ 425 w 1229" name="T36"/>
                  <a:gd fmla="*/ 638 h 7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28" w="1229">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5" name="Freeform: Shape 45"/>
              <p:cNvSpPr/>
              <p:nvPr/>
            </p:nvSpPr>
            <p:spPr bwMode="auto">
              <a:xfrm>
                <a:off x="1544638" y="344488"/>
                <a:ext cx="3421063" cy="1709737"/>
              </a:xfrm>
              <a:custGeom>
                <a:gdLst>
                  <a:gd fmla="*/ 773 w 910" name="T0"/>
                  <a:gd fmla="*/ 364 h 455" name="T1"/>
                  <a:gd fmla="*/ 136 w 910" name="T2"/>
                  <a:gd fmla="*/ 364 h 455" name="T3"/>
                  <a:gd fmla="*/ 91 w 910" name="T4"/>
                  <a:gd fmla="*/ 410 h 455" name="T5"/>
                  <a:gd fmla="*/ 136 w 910" name="T6"/>
                  <a:gd fmla="*/ 455 h 455" name="T7"/>
                  <a:gd fmla="*/ 773 w 910" name="T8"/>
                  <a:gd fmla="*/ 455 h 455" name="T9"/>
                  <a:gd fmla="*/ 819 w 910" name="T10"/>
                  <a:gd fmla="*/ 410 h 455" name="T11"/>
                  <a:gd fmla="*/ 773 w 910" name="T12"/>
                  <a:gd fmla="*/ 364 h 455" name="T13"/>
                  <a:gd fmla="*/ 819 w 910" name="T14"/>
                  <a:gd fmla="*/ 182 h 455" name="T15"/>
                  <a:gd fmla="*/ 91 w 910" name="T16"/>
                  <a:gd fmla="*/ 182 h 455" name="T17"/>
                  <a:gd fmla="*/ 45 w 910" name="T18"/>
                  <a:gd fmla="*/ 228 h 455" name="T19"/>
                  <a:gd fmla="*/ 91 w 910" name="T20"/>
                  <a:gd fmla="*/ 273 h 455" name="T21"/>
                  <a:gd fmla="*/ 819 w 910" name="T22"/>
                  <a:gd fmla="*/ 273 h 455" name="T23"/>
                  <a:gd fmla="*/ 864 w 910" name="T24"/>
                  <a:gd fmla="*/ 228 h 455" name="T25"/>
                  <a:gd fmla="*/ 819 w 910" name="T26"/>
                  <a:gd fmla="*/ 182 h 455" name="T27"/>
                  <a:gd fmla="*/ 864 w 910" name="T28"/>
                  <a:gd fmla="*/ 0 h 455" name="T29"/>
                  <a:gd fmla="*/ 45 w 910" name="T30"/>
                  <a:gd fmla="*/ 0 h 455" name="T31"/>
                  <a:gd fmla="*/ 0 w 910" name="T32"/>
                  <a:gd fmla="*/ 46 h 455" name="T33"/>
                  <a:gd fmla="*/ 45 w 910" name="T34"/>
                  <a:gd fmla="*/ 91 h 455" name="T35"/>
                  <a:gd fmla="*/ 864 w 910" name="T36"/>
                  <a:gd fmla="*/ 91 h 455" name="T37"/>
                  <a:gd fmla="*/ 910 w 910" name="T38"/>
                  <a:gd fmla="*/ 46 h 455" name="T39"/>
                  <a:gd fmla="*/ 864 w 910" name="T40"/>
                  <a:gd fmla="*/ 0 h 4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5" w="910">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grpSp>
        <p:nvGrpSpPr>
          <p:cNvPr id="75" name="组合 74"/>
          <p:cNvGrpSpPr/>
          <p:nvPr/>
        </p:nvGrpSpPr>
        <p:grpSpPr>
          <a:xfrm>
            <a:off x="6879686" y="1446986"/>
            <a:ext cx="4283613" cy="962022"/>
            <a:chOff x="7203829" y="1678126"/>
            <a:chExt cx="4283613" cy="962022"/>
          </a:xfrm>
        </p:grpSpPr>
        <p:sp>
          <p:nvSpPr>
            <p:cNvPr id="76" name="矩形 75"/>
            <p:cNvSpPr/>
            <p:nvPr/>
          </p:nvSpPr>
          <p:spPr>
            <a:xfrm>
              <a:off x="7203830"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77" name="矩形 76"/>
            <p:cNvSpPr/>
            <p:nvPr/>
          </p:nvSpPr>
          <p:spPr>
            <a:xfrm>
              <a:off x="720382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1"/>
                  </a:solidFill>
                </a:rPr>
                <a:t>标题文字添加</a:t>
              </a:r>
            </a:p>
          </p:txBody>
        </p:sp>
      </p:grpSp>
      <p:grpSp>
        <p:nvGrpSpPr>
          <p:cNvPr id="78" name="组合 77"/>
          <p:cNvGrpSpPr/>
          <p:nvPr/>
        </p:nvGrpSpPr>
        <p:grpSpPr>
          <a:xfrm>
            <a:off x="6879686" y="2640297"/>
            <a:ext cx="4283613" cy="962022"/>
            <a:chOff x="7203829" y="1678126"/>
            <a:chExt cx="4283613" cy="962022"/>
          </a:xfrm>
        </p:grpSpPr>
        <p:sp>
          <p:nvSpPr>
            <p:cNvPr id="79" name="矩形 78"/>
            <p:cNvSpPr/>
            <p:nvPr/>
          </p:nvSpPr>
          <p:spPr>
            <a:xfrm>
              <a:off x="7203830"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0" name="矩形 79"/>
            <p:cNvSpPr/>
            <p:nvPr/>
          </p:nvSpPr>
          <p:spPr>
            <a:xfrm>
              <a:off x="720382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2"/>
                  </a:solidFill>
                </a:rPr>
                <a:t>标题文字添加</a:t>
              </a:r>
            </a:p>
          </p:txBody>
        </p:sp>
      </p:grpSp>
      <p:grpSp>
        <p:nvGrpSpPr>
          <p:cNvPr id="81" name="组合 80"/>
          <p:cNvGrpSpPr/>
          <p:nvPr/>
        </p:nvGrpSpPr>
        <p:grpSpPr>
          <a:xfrm>
            <a:off x="6879686" y="3833608"/>
            <a:ext cx="4283613" cy="962022"/>
            <a:chOff x="7203829" y="1678126"/>
            <a:chExt cx="4283613" cy="962022"/>
          </a:xfrm>
        </p:grpSpPr>
        <p:sp>
          <p:nvSpPr>
            <p:cNvPr id="82" name="矩形 81"/>
            <p:cNvSpPr/>
            <p:nvPr/>
          </p:nvSpPr>
          <p:spPr>
            <a:xfrm>
              <a:off x="7203830" y="2030750"/>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3" name="矩形 82"/>
            <p:cNvSpPr/>
            <p:nvPr/>
          </p:nvSpPr>
          <p:spPr>
            <a:xfrm>
              <a:off x="7203829" y="1678125"/>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3"/>
                  </a:solidFill>
                </a:rPr>
                <a:t>标题文字添加</a:t>
              </a:r>
            </a:p>
          </p:txBody>
        </p:sp>
      </p:grpSp>
      <p:grpSp>
        <p:nvGrpSpPr>
          <p:cNvPr id="84" name="组合 83"/>
          <p:cNvGrpSpPr/>
          <p:nvPr/>
        </p:nvGrpSpPr>
        <p:grpSpPr>
          <a:xfrm>
            <a:off x="6879686" y="5026919"/>
            <a:ext cx="4283613" cy="962022"/>
            <a:chOff x="7203829" y="1678126"/>
            <a:chExt cx="4283613" cy="962022"/>
          </a:xfrm>
        </p:grpSpPr>
        <p:sp>
          <p:nvSpPr>
            <p:cNvPr id="85" name="矩形 84"/>
            <p:cNvSpPr/>
            <p:nvPr/>
          </p:nvSpPr>
          <p:spPr>
            <a:xfrm>
              <a:off x="7203830" y="2030751"/>
              <a:ext cx="428361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6" name="矩形 85"/>
            <p:cNvSpPr/>
            <p:nvPr/>
          </p:nvSpPr>
          <p:spPr>
            <a:xfrm>
              <a:off x="720382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4"/>
                  </a:solidFill>
                </a:rPr>
                <a:t>标题文字添加</a:t>
              </a:r>
            </a:p>
          </p:txBody>
        </p:sp>
      </p:grpSp>
      <p:sp>
        <p:nvSpPr>
          <p:cNvPr id="87" name="文本框 86"/>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88" name="矩形 87"/>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89" name="图片 88"/>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14096086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75"/>
                                        </p:tgtEl>
                                        <p:attrNameLst>
                                          <p:attrName>style.visibility</p:attrName>
                                        </p:attrNameLst>
                                      </p:cBhvr>
                                      <p:to>
                                        <p:strVal val="visible"/>
                                      </p:to>
                                    </p:set>
                                    <p:anim calcmode="lin" valueType="num">
                                      <p:cBhvr additive="base">
                                        <p:cTn dur="500" fill="hold" id="11"/>
                                        <p:tgtEl>
                                          <p:spTgt spid="75"/>
                                        </p:tgtEl>
                                        <p:attrNameLst>
                                          <p:attrName>ppt_x</p:attrName>
                                        </p:attrNameLst>
                                      </p:cBhvr>
                                      <p:tavLst>
                                        <p:tav tm="0">
                                          <p:val>
                                            <p:strVal val="1+#ppt_w/2"/>
                                          </p:val>
                                        </p:tav>
                                        <p:tav tm="100000">
                                          <p:val>
                                            <p:strVal val="#ppt_x"/>
                                          </p:val>
                                        </p:tav>
                                      </p:tavLst>
                                    </p:anim>
                                    <p:anim calcmode="lin" valueType="num">
                                      <p:cBhvr additive="base">
                                        <p:cTn dur="500" fill="hold" id="12"/>
                                        <p:tgtEl>
                                          <p:spTgt spid="7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78"/>
                                        </p:tgtEl>
                                        <p:attrNameLst>
                                          <p:attrName>style.visibility</p:attrName>
                                        </p:attrNameLst>
                                      </p:cBhvr>
                                      <p:to>
                                        <p:strVal val="visible"/>
                                      </p:to>
                                    </p:set>
                                    <p:anim calcmode="lin" valueType="num">
                                      <p:cBhvr additive="base">
                                        <p:cTn dur="500" fill="hold" id="16"/>
                                        <p:tgtEl>
                                          <p:spTgt spid="78"/>
                                        </p:tgtEl>
                                        <p:attrNameLst>
                                          <p:attrName>ppt_x</p:attrName>
                                        </p:attrNameLst>
                                      </p:cBhvr>
                                      <p:tavLst>
                                        <p:tav tm="0">
                                          <p:val>
                                            <p:strVal val="1+#ppt_w/2"/>
                                          </p:val>
                                        </p:tav>
                                        <p:tav tm="100000">
                                          <p:val>
                                            <p:strVal val="#ppt_x"/>
                                          </p:val>
                                        </p:tav>
                                      </p:tavLst>
                                    </p:anim>
                                    <p:anim calcmode="lin" valueType="num">
                                      <p:cBhvr additive="base">
                                        <p:cTn dur="500" fill="hold" id="17"/>
                                        <p:tgtEl>
                                          <p:spTgt spid="7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81"/>
                                        </p:tgtEl>
                                        <p:attrNameLst>
                                          <p:attrName>style.visibility</p:attrName>
                                        </p:attrNameLst>
                                      </p:cBhvr>
                                      <p:to>
                                        <p:strVal val="visible"/>
                                      </p:to>
                                    </p:set>
                                    <p:anim calcmode="lin" valueType="num">
                                      <p:cBhvr additive="base">
                                        <p:cTn dur="500" fill="hold" id="21"/>
                                        <p:tgtEl>
                                          <p:spTgt spid="81"/>
                                        </p:tgtEl>
                                        <p:attrNameLst>
                                          <p:attrName>ppt_x</p:attrName>
                                        </p:attrNameLst>
                                      </p:cBhvr>
                                      <p:tavLst>
                                        <p:tav tm="0">
                                          <p:val>
                                            <p:strVal val="1+#ppt_w/2"/>
                                          </p:val>
                                        </p:tav>
                                        <p:tav tm="100000">
                                          <p:val>
                                            <p:strVal val="#ppt_x"/>
                                          </p:val>
                                        </p:tav>
                                      </p:tavLst>
                                    </p:anim>
                                    <p:anim calcmode="lin" valueType="num">
                                      <p:cBhvr additive="base">
                                        <p:cTn dur="500" fill="hold" id="22"/>
                                        <p:tgtEl>
                                          <p:spTgt spid="8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84"/>
                                        </p:tgtEl>
                                        <p:attrNameLst>
                                          <p:attrName>style.visibility</p:attrName>
                                        </p:attrNameLst>
                                      </p:cBhvr>
                                      <p:to>
                                        <p:strVal val="visible"/>
                                      </p:to>
                                    </p:set>
                                    <p:anim calcmode="lin" valueType="num">
                                      <p:cBhvr additive="base">
                                        <p:cTn dur="500" fill="hold" id="26"/>
                                        <p:tgtEl>
                                          <p:spTgt spid="84"/>
                                        </p:tgtEl>
                                        <p:attrNameLst>
                                          <p:attrName>ppt_x</p:attrName>
                                        </p:attrNameLst>
                                      </p:cBhvr>
                                      <p:tavLst>
                                        <p:tav tm="0">
                                          <p:val>
                                            <p:strVal val="1+#ppt_w/2"/>
                                          </p:val>
                                        </p:tav>
                                        <p:tav tm="100000">
                                          <p:val>
                                            <p:strVal val="#ppt_x"/>
                                          </p:val>
                                        </p:tav>
                                      </p:tavLst>
                                    </p:anim>
                                    <p:anim calcmode="lin" valueType="num">
                                      <p:cBhvr additive="base">
                                        <p:cTn dur="500" fill="hold" id="27"/>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5409f50c-0adf-4fbc-8d37-e57640f52bdd"/>
          <p:cNvGrpSpPr>
            <a:grpSpLocks noChangeAspect="1"/>
          </p:cNvGrpSpPr>
          <p:nvPr/>
        </p:nvGrpSpPr>
        <p:grpSpPr>
          <a:xfrm>
            <a:off x="2192177" y="1660489"/>
            <a:ext cx="7807646" cy="4474656"/>
            <a:chOff x="2570808" y="1807733"/>
            <a:chExt cx="7807646" cy="4474656"/>
          </a:xfrm>
        </p:grpSpPr>
        <p:sp>
          <p:nvSpPr>
            <p:cNvPr id="4" name="Freeform: Shape 1"/>
            <p:cNvSpPr/>
            <p:nvPr/>
          </p:nvSpPr>
          <p:spPr>
            <a:xfrm>
              <a:off x="4685995" y="1960954"/>
              <a:ext cx="5692459" cy="4277460"/>
            </a:xfrm>
            <a:custGeom>
              <a:cxnLst>
                <a:cxn ang="0">
                  <a:pos x="wd2" y="hd2"/>
                </a:cxn>
                <a:cxn ang="5400000">
                  <a:pos x="wd2" y="hd2"/>
                </a:cxn>
                <a:cxn ang="10800000">
                  <a:pos x="wd2" y="hd2"/>
                </a:cxn>
                <a:cxn ang="16200000">
                  <a:pos x="wd2" y="hd2"/>
                </a:cxn>
              </a:cxnLst>
              <a:rect b="b" l="0" r="r" t="0"/>
              <a:pathLst>
                <a:path extrusionOk="0" h="21600" w="21600">
                  <a:moveTo>
                    <a:pt x="0" y="2255"/>
                  </a:moveTo>
                  <a:lnTo>
                    <a:pt x="13489" y="2255"/>
                  </a:lnTo>
                  <a:cubicBezTo>
                    <a:pt x="17046" y="2255"/>
                    <a:pt x="19922" y="6077"/>
                    <a:pt x="19922" y="10811"/>
                  </a:cubicBezTo>
                  <a:cubicBezTo>
                    <a:pt x="19922" y="15545"/>
                    <a:pt x="17023" y="19367"/>
                    <a:pt x="13474" y="19367"/>
                  </a:cubicBezTo>
                  <a:lnTo>
                    <a:pt x="13474" y="21600"/>
                  </a:lnTo>
                  <a:cubicBezTo>
                    <a:pt x="17951" y="21600"/>
                    <a:pt x="21600" y="16767"/>
                    <a:pt x="21600" y="10800"/>
                  </a:cubicBezTo>
                  <a:cubicBezTo>
                    <a:pt x="21600" y="4833"/>
                    <a:pt x="17974" y="0"/>
                    <a:pt x="13490" y="0"/>
                  </a:cubicBezTo>
                  <a:lnTo>
                    <a:pt x="0" y="0"/>
                  </a:lnTo>
                  <a:cubicBezTo>
                    <a:pt x="0" y="0"/>
                    <a:pt x="0" y="2255"/>
                    <a:pt x="0" y="2255"/>
                  </a:cubicBezTo>
                  <a:close/>
                </a:path>
              </a:pathLst>
            </a:custGeom>
            <a:solidFill>
              <a:schemeClr val="accent1"/>
            </a:solidFill>
            <a:ln cap="flat" w="12700">
              <a:solidFill>
                <a:schemeClr val="bg1"/>
              </a:solidFill>
              <a:miter lim="400000"/>
            </a:ln>
            <a:effectLst/>
          </p:spPr>
          <p:txBody>
            <a:bodyPr anchor="ctr"/>
            <a:lstStyle/>
            <a:p>
              <a:pPr algn="ctr"/>
              <a:endParaRPr/>
            </a:p>
          </p:txBody>
        </p:sp>
        <p:sp>
          <p:nvSpPr>
            <p:cNvPr id="5" name="Freeform: Shape 2"/>
            <p:cNvSpPr/>
            <p:nvPr/>
          </p:nvSpPr>
          <p:spPr>
            <a:xfrm>
              <a:off x="5547122" y="2407464"/>
              <a:ext cx="4389077" cy="3388707"/>
            </a:xfrm>
            <a:custGeom>
              <a:cxnLst>
                <a:cxn ang="0">
                  <a:pos x="wd2" y="hd2"/>
                </a:cxn>
                <a:cxn ang="5400000">
                  <a:pos x="wd2" y="hd2"/>
                </a:cxn>
                <a:cxn ang="10800000">
                  <a:pos x="wd2" y="hd2"/>
                </a:cxn>
                <a:cxn ang="16200000">
                  <a:pos x="wd2" y="hd2"/>
                </a:cxn>
              </a:cxnLst>
              <a:rect b="b" l="0" r="r" t="0"/>
              <a:pathLst>
                <a:path extrusionOk="0" h="21600" w="21600">
                  <a:moveTo>
                    <a:pt x="13244" y="2814"/>
                  </a:moveTo>
                  <a:cubicBezTo>
                    <a:pt x="16649" y="2814"/>
                    <a:pt x="19406" y="6380"/>
                    <a:pt x="19406" y="10790"/>
                  </a:cubicBezTo>
                  <a:cubicBezTo>
                    <a:pt x="19406" y="15201"/>
                    <a:pt x="16638" y="18767"/>
                    <a:pt x="13237" y="18767"/>
                  </a:cubicBezTo>
                  <a:lnTo>
                    <a:pt x="13237" y="21600"/>
                  </a:lnTo>
                  <a:cubicBezTo>
                    <a:pt x="17841" y="21600"/>
                    <a:pt x="21600" y="16775"/>
                    <a:pt x="21600" y="10800"/>
                  </a:cubicBezTo>
                  <a:cubicBezTo>
                    <a:pt x="21600" y="4825"/>
                    <a:pt x="17871" y="0"/>
                    <a:pt x="13258" y="0"/>
                  </a:cubicBezTo>
                  <a:lnTo>
                    <a:pt x="0" y="0"/>
                  </a:lnTo>
                  <a:lnTo>
                    <a:pt x="0" y="2846"/>
                  </a:lnTo>
                  <a:lnTo>
                    <a:pt x="13237" y="2846"/>
                  </a:lnTo>
                </a:path>
              </a:pathLst>
            </a:custGeom>
            <a:solidFill>
              <a:schemeClr val="accent2"/>
            </a:solidFill>
            <a:ln cap="flat" w="12700">
              <a:solidFill>
                <a:schemeClr val="bg1"/>
              </a:solidFill>
              <a:miter lim="400000"/>
            </a:ln>
            <a:effectLst/>
          </p:spPr>
          <p:txBody>
            <a:bodyPr anchor="ctr"/>
            <a:lstStyle/>
            <a:p>
              <a:pPr algn="ctr"/>
              <a:endParaRPr/>
            </a:p>
          </p:txBody>
        </p:sp>
        <p:sp>
          <p:nvSpPr>
            <p:cNvPr id="6" name="Freeform: Shape 3"/>
            <p:cNvSpPr/>
            <p:nvPr/>
          </p:nvSpPr>
          <p:spPr>
            <a:xfrm>
              <a:off x="6472036" y="2843344"/>
              <a:ext cx="3024172" cy="2505912"/>
            </a:xfrm>
            <a:custGeom>
              <a:cxnLst>
                <a:cxn ang="0">
                  <a:pos x="wd2" y="hd2"/>
                </a:cxn>
                <a:cxn ang="5400000">
                  <a:pos x="wd2" y="hd2"/>
                </a:cxn>
                <a:cxn ang="10800000">
                  <a:pos x="wd2" y="hd2"/>
                </a:cxn>
                <a:cxn ang="16200000">
                  <a:pos x="wd2" y="hd2"/>
                </a:cxn>
              </a:cxnLst>
              <a:rect b="b" l="0" r="r" t="0"/>
              <a:pathLst>
                <a:path extrusionOk="0" h="21600" w="21600">
                  <a:moveTo>
                    <a:pt x="0" y="4129"/>
                  </a:moveTo>
                  <a:lnTo>
                    <a:pt x="12646" y="4129"/>
                  </a:lnTo>
                  <a:cubicBezTo>
                    <a:pt x="15699" y="4129"/>
                    <a:pt x="18178" y="7116"/>
                    <a:pt x="18178" y="10800"/>
                  </a:cubicBezTo>
                  <a:cubicBezTo>
                    <a:pt x="18178" y="14484"/>
                    <a:pt x="15693" y="17471"/>
                    <a:pt x="12655" y="17471"/>
                  </a:cubicBezTo>
                  <a:lnTo>
                    <a:pt x="12655" y="21600"/>
                  </a:lnTo>
                  <a:cubicBezTo>
                    <a:pt x="17591" y="21600"/>
                    <a:pt x="21600" y="16765"/>
                    <a:pt x="21600" y="10800"/>
                  </a:cubicBezTo>
                  <a:cubicBezTo>
                    <a:pt x="21600" y="4835"/>
                    <a:pt x="17591" y="0"/>
                    <a:pt x="12649" y="0"/>
                  </a:cubicBezTo>
                  <a:lnTo>
                    <a:pt x="0" y="0"/>
                  </a:lnTo>
                  <a:cubicBezTo>
                    <a:pt x="0" y="0"/>
                    <a:pt x="0" y="4129"/>
                    <a:pt x="0" y="4129"/>
                  </a:cubicBezTo>
                  <a:close/>
                </a:path>
              </a:pathLst>
            </a:custGeom>
            <a:solidFill>
              <a:schemeClr val="accent3"/>
            </a:solidFill>
            <a:ln cap="flat" w="12700">
              <a:solidFill>
                <a:schemeClr val="bg1"/>
              </a:solidFill>
              <a:miter lim="400000"/>
            </a:ln>
            <a:effectLst/>
          </p:spPr>
          <p:txBody>
            <a:bodyPr anchor="ctr"/>
            <a:lstStyle/>
            <a:p>
              <a:pPr algn="ctr"/>
              <a:endParaRPr/>
            </a:p>
          </p:txBody>
        </p:sp>
        <p:sp>
          <p:nvSpPr>
            <p:cNvPr id="7" name="Freeform: Shape 4"/>
            <p:cNvSpPr/>
            <p:nvPr/>
          </p:nvSpPr>
          <p:spPr>
            <a:xfrm>
              <a:off x="7289025" y="3323362"/>
              <a:ext cx="1732710" cy="1540310"/>
            </a:xfrm>
            <a:custGeom>
              <a:cxnLst>
                <a:cxn ang="0">
                  <a:pos x="wd2" y="hd2"/>
                </a:cxn>
                <a:cxn ang="5400000">
                  <a:pos x="wd2" y="hd2"/>
                </a:cxn>
                <a:cxn ang="10800000">
                  <a:pos x="wd2" y="hd2"/>
                </a:cxn>
                <a:cxn ang="16200000">
                  <a:pos x="wd2" y="hd2"/>
                </a:cxn>
              </a:cxnLst>
              <a:rect b="b" l="0" r="r" t="0"/>
              <a:pathLst>
                <a:path extrusionOk="0" h="21600" w="21600">
                  <a:moveTo>
                    <a:pt x="0" y="6112"/>
                  </a:moveTo>
                  <a:lnTo>
                    <a:pt x="11978" y="6112"/>
                  </a:lnTo>
                  <a:cubicBezTo>
                    <a:pt x="14317" y="6112"/>
                    <a:pt x="16189" y="8181"/>
                    <a:pt x="16189" y="10813"/>
                  </a:cubicBezTo>
                  <a:cubicBezTo>
                    <a:pt x="16189" y="13445"/>
                    <a:pt x="14313" y="15513"/>
                    <a:pt x="11928" y="15513"/>
                  </a:cubicBezTo>
                  <a:lnTo>
                    <a:pt x="11928" y="21600"/>
                  </a:lnTo>
                  <a:cubicBezTo>
                    <a:pt x="17229" y="21600"/>
                    <a:pt x="21600" y="16780"/>
                    <a:pt x="21600" y="10786"/>
                  </a:cubicBezTo>
                  <a:cubicBezTo>
                    <a:pt x="21600" y="4792"/>
                    <a:pt x="17277" y="0"/>
                    <a:pt x="11948" y="0"/>
                  </a:cubicBezTo>
                  <a:lnTo>
                    <a:pt x="0" y="0"/>
                  </a:lnTo>
                  <a:cubicBezTo>
                    <a:pt x="0" y="0"/>
                    <a:pt x="0" y="6112"/>
                    <a:pt x="0" y="6112"/>
                  </a:cubicBezTo>
                  <a:close/>
                </a:path>
              </a:pathLst>
            </a:custGeom>
            <a:solidFill>
              <a:schemeClr val="accent4"/>
            </a:solidFill>
            <a:ln cap="flat" w="12700">
              <a:solidFill>
                <a:schemeClr val="bg1"/>
              </a:solidFill>
              <a:miter lim="400000"/>
            </a:ln>
            <a:effectLst/>
          </p:spPr>
          <p:txBody>
            <a:bodyPr anchor="ctr"/>
            <a:lstStyle/>
            <a:p>
              <a:pPr algn="ctr"/>
              <a:endParaRPr/>
            </a:p>
          </p:txBody>
        </p:sp>
        <p:grpSp>
          <p:nvGrpSpPr>
            <p:cNvPr id="8" name="Group 5"/>
            <p:cNvGrpSpPr/>
            <p:nvPr/>
          </p:nvGrpSpPr>
          <p:grpSpPr>
            <a:xfrm>
              <a:off x="2570808" y="4425492"/>
              <a:ext cx="6792333" cy="1856897"/>
              <a:chOff x="0" y="76200"/>
              <a:chExt cx="13584662" cy="3713794"/>
            </a:xfrm>
          </p:grpSpPr>
          <p:sp>
            <p:nvSpPr>
              <p:cNvPr id="25" name="Freeform: Shape 6"/>
              <p:cNvSpPr/>
              <p:nvPr/>
            </p:nvSpPr>
            <p:spPr>
              <a:xfrm>
                <a:off x="0" y="3330160"/>
                <a:ext cx="13584662" cy="459834"/>
              </a:xfrm>
              <a:custGeom>
                <a:cxnLst>
                  <a:cxn ang="0">
                    <a:pos x="wd2" y="hd2"/>
                  </a:cxn>
                  <a:cxn ang="5400000">
                    <a:pos x="wd2" y="hd2"/>
                  </a:cxn>
                  <a:cxn ang="10800000">
                    <a:pos x="wd2" y="hd2"/>
                  </a:cxn>
                  <a:cxn ang="16200000">
                    <a:pos x="wd2" y="hd2"/>
                  </a:cxn>
                </a:cxnLst>
                <a:rect b="b" l="0" r="r" t="0"/>
                <a:pathLst>
                  <a:path extrusionOk="0" h="21600" w="21600">
                    <a:moveTo>
                      <a:pt x="20605" y="5452"/>
                    </a:moveTo>
                    <a:lnTo>
                      <a:pt x="19610" y="5452"/>
                    </a:lnTo>
                    <a:lnTo>
                      <a:pt x="10800" y="5452"/>
                    </a:lnTo>
                    <a:lnTo>
                      <a:pt x="1990" y="5452"/>
                    </a:lnTo>
                    <a:lnTo>
                      <a:pt x="995" y="5452"/>
                    </a:lnTo>
                    <a:cubicBezTo>
                      <a:pt x="995" y="5452"/>
                      <a:pt x="265" y="5109"/>
                      <a:pt x="0" y="0"/>
                    </a:cubicBezTo>
                    <a:cubicBezTo>
                      <a:pt x="0" y="0"/>
                      <a:pt x="0" y="3560"/>
                      <a:pt x="0" y="5452"/>
                    </a:cubicBezTo>
                    <a:cubicBezTo>
                      <a:pt x="0" y="14363"/>
                      <a:pt x="445" y="21600"/>
                      <a:pt x="995" y="21600"/>
                    </a:cubicBezTo>
                    <a:lnTo>
                      <a:pt x="10800" y="21600"/>
                    </a:lnTo>
                    <a:lnTo>
                      <a:pt x="20605" y="21600"/>
                    </a:lnTo>
                    <a:cubicBezTo>
                      <a:pt x="21155" y="21600"/>
                      <a:pt x="21600" y="14363"/>
                      <a:pt x="21600" y="5452"/>
                    </a:cubicBezTo>
                    <a:cubicBezTo>
                      <a:pt x="21600" y="3560"/>
                      <a:pt x="21600" y="0"/>
                      <a:pt x="21600" y="0"/>
                    </a:cubicBezTo>
                    <a:cubicBezTo>
                      <a:pt x="21335" y="5109"/>
                      <a:pt x="20605" y="5452"/>
                      <a:pt x="20605" y="5452"/>
                    </a:cubicBezTo>
                    <a:close/>
                  </a:path>
                </a:pathLst>
              </a:custGeom>
              <a:solidFill>
                <a:schemeClr val="tx2">
                  <a:lumMod val="60000"/>
                  <a:lumOff val="40000"/>
                </a:schemeClr>
              </a:solidFill>
              <a:ln cap="flat" w="12700">
                <a:noFill/>
                <a:miter lim="400000"/>
              </a:ln>
              <a:effectLst/>
            </p:spPr>
            <p:txBody>
              <a:bodyPr anchor="ctr"/>
              <a:lstStyle/>
              <a:p>
                <a:pPr algn="ctr"/>
                <a:endParaRPr/>
              </a:p>
            </p:txBody>
          </p:sp>
          <p:sp>
            <p:nvSpPr>
              <p:cNvPr id="26" name="Freeform: Shape 7"/>
              <p:cNvSpPr/>
              <p:nvPr/>
            </p:nvSpPr>
            <p:spPr>
              <a:xfrm>
                <a:off x="0" y="3252714"/>
                <a:ext cx="13584662" cy="187678"/>
              </a:xfrm>
              <a:custGeom>
                <a:cxnLst>
                  <a:cxn ang="0">
                    <a:pos x="wd2" y="hd2"/>
                  </a:cxn>
                  <a:cxn ang="5400000">
                    <a:pos x="wd2" y="hd2"/>
                  </a:cxn>
                  <a:cxn ang="10800000">
                    <a:pos x="wd2" y="hd2"/>
                  </a:cxn>
                  <a:cxn ang="16200000">
                    <a:pos x="wd2" y="hd2"/>
                  </a:cxn>
                </a:cxnLst>
                <a:rect b="b" l="0" r="r" t="0"/>
                <a:pathLst>
                  <a:path extrusionOk="0" h="21600" w="21600">
                    <a:moveTo>
                      <a:pt x="20605" y="13353"/>
                    </a:moveTo>
                    <a:lnTo>
                      <a:pt x="19610" y="13353"/>
                    </a:lnTo>
                    <a:lnTo>
                      <a:pt x="10800" y="13353"/>
                    </a:lnTo>
                    <a:lnTo>
                      <a:pt x="10800" y="13353"/>
                    </a:lnTo>
                    <a:lnTo>
                      <a:pt x="1990" y="13353"/>
                    </a:lnTo>
                    <a:lnTo>
                      <a:pt x="995" y="13353"/>
                    </a:lnTo>
                    <a:cubicBezTo>
                      <a:pt x="995" y="13353"/>
                      <a:pt x="265" y="12486"/>
                      <a:pt x="0" y="0"/>
                    </a:cubicBezTo>
                    <a:cubicBezTo>
                      <a:pt x="0" y="0"/>
                      <a:pt x="0" y="4161"/>
                      <a:pt x="0" y="8243"/>
                    </a:cubicBezTo>
                    <a:cubicBezTo>
                      <a:pt x="265" y="20760"/>
                      <a:pt x="995" y="21600"/>
                      <a:pt x="995" y="21600"/>
                    </a:cubicBezTo>
                    <a:lnTo>
                      <a:pt x="1990" y="21600"/>
                    </a:lnTo>
                    <a:lnTo>
                      <a:pt x="10800" y="21600"/>
                    </a:lnTo>
                    <a:lnTo>
                      <a:pt x="10800" y="21600"/>
                    </a:lnTo>
                    <a:lnTo>
                      <a:pt x="19610" y="21600"/>
                    </a:lnTo>
                    <a:lnTo>
                      <a:pt x="20605" y="21600"/>
                    </a:lnTo>
                    <a:cubicBezTo>
                      <a:pt x="20605" y="21600"/>
                      <a:pt x="21335" y="20760"/>
                      <a:pt x="21600" y="8243"/>
                    </a:cubicBezTo>
                    <a:cubicBezTo>
                      <a:pt x="21600" y="4161"/>
                      <a:pt x="21600" y="0"/>
                      <a:pt x="21600" y="0"/>
                    </a:cubicBezTo>
                    <a:cubicBezTo>
                      <a:pt x="21335" y="12486"/>
                      <a:pt x="20605" y="13353"/>
                      <a:pt x="20605" y="13353"/>
                    </a:cubicBezTo>
                    <a:close/>
                  </a:path>
                </a:pathLst>
              </a:custGeom>
              <a:solidFill>
                <a:schemeClr val="tx2">
                  <a:lumMod val="75000"/>
                </a:schemeClr>
              </a:solidFill>
              <a:ln cap="flat" w="12700">
                <a:noFill/>
                <a:miter lim="400000"/>
              </a:ln>
              <a:effectLst/>
            </p:spPr>
            <p:txBody>
              <a:bodyPr anchor="ctr"/>
              <a:lstStyle/>
              <a:p>
                <a:pPr algn="ctr"/>
                <a:endParaRPr/>
              </a:p>
            </p:txBody>
          </p:sp>
          <p:sp>
            <p:nvSpPr>
              <p:cNvPr id="27" name="Freeform: Shape 8"/>
              <p:cNvSpPr/>
              <p:nvPr/>
            </p:nvSpPr>
            <p:spPr>
              <a:xfrm>
                <a:off x="6466705" y="3562497"/>
                <a:ext cx="615445" cy="136666"/>
              </a:xfrm>
              <a:custGeom>
                <a:cxnLst>
                  <a:cxn ang="0">
                    <a:pos x="wd2" y="hd2"/>
                  </a:cxn>
                  <a:cxn ang="5400000">
                    <a:pos x="wd2" y="hd2"/>
                  </a:cxn>
                  <a:cxn ang="10800000">
                    <a:pos x="wd2" y="hd2"/>
                  </a:cxn>
                  <a:cxn ang="16200000">
                    <a:pos x="wd2" y="hd2"/>
                  </a:cxn>
                </a:cxnLst>
                <a:rect b="b" l="0" r="r" t="0"/>
                <a:pathLst>
                  <a:path extrusionOk="0" h="21600" w="21600">
                    <a:moveTo>
                      <a:pt x="21600" y="10818"/>
                    </a:moveTo>
                    <a:cubicBezTo>
                      <a:pt x="21600" y="16789"/>
                      <a:pt x="20525" y="21600"/>
                      <a:pt x="19198" y="21600"/>
                    </a:cubicBezTo>
                    <a:lnTo>
                      <a:pt x="2402" y="21600"/>
                    </a:lnTo>
                    <a:cubicBezTo>
                      <a:pt x="1076" y="21600"/>
                      <a:pt x="0" y="16789"/>
                      <a:pt x="0" y="10818"/>
                    </a:cubicBezTo>
                    <a:lnTo>
                      <a:pt x="0" y="10818"/>
                    </a:lnTo>
                    <a:cubicBezTo>
                      <a:pt x="0" y="4853"/>
                      <a:pt x="1076" y="0"/>
                      <a:pt x="2402" y="0"/>
                    </a:cubicBezTo>
                    <a:lnTo>
                      <a:pt x="19198" y="0"/>
                    </a:lnTo>
                    <a:cubicBezTo>
                      <a:pt x="20525" y="0"/>
                      <a:pt x="21600" y="4853"/>
                      <a:pt x="21600" y="10818"/>
                    </a:cubicBezTo>
                    <a:cubicBezTo>
                      <a:pt x="21600" y="10818"/>
                      <a:pt x="21600" y="10818"/>
                      <a:pt x="21600" y="10818"/>
                    </a:cubicBezTo>
                    <a:close/>
                  </a:path>
                </a:pathLst>
              </a:custGeom>
              <a:solidFill>
                <a:srgbClr val="FFFFFF"/>
              </a:solidFill>
              <a:ln cap="flat" w="25400">
                <a:solidFill>
                  <a:srgbClr val="A6AAA9"/>
                </a:solidFill>
                <a:prstDash val="solid"/>
                <a:round/>
              </a:ln>
              <a:effectLst/>
            </p:spPr>
            <p:txBody>
              <a:bodyPr anchor="ctr"/>
              <a:lstStyle/>
              <a:p>
                <a:pPr algn="ctr"/>
                <a:endParaRPr/>
              </a:p>
            </p:txBody>
          </p:sp>
          <p:sp>
            <p:nvSpPr>
              <p:cNvPr id="28" name="Freeform: Shape 9"/>
              <p:cNvSpPr/>
              <p:nvPr/>
            </p:nvSpPr>
            <p:spPr>
              <a:xfrm>
                <a:off x="0" y="76200"/>
                <a:ext cx="13584662" cy="3300021"/>
              </a:xfrm>
              <a:custGeom>
                <a:cxnLst>
                  <a:cxn ang="0">
                    <a:pos x="wd2" y="hd2"/>
                  </a:cxn>
                  <a:cxn ang="5400000">
                    <a:pos x="wd2" y="hd2"/>
                  </a:cxn>
                  <a:cxn ang="10800000">
                    <a:pos x="wd2" y="hd2"/>
                  </a:cxn>
                  <a:cxn ang="16200000">
                    <a:pos x="wd2" y="hd2"/>
                  </a:cxn>
                </a:cxnLst>
                <a:rect b="b" l="0" r="r" t="0"/>
                <a:pathLst>
                  <a:path extrusionOk="0" h="21600" w="21600">
                    <a:moveTo>
                      <a:pt x="21567" y="20201"/>
                    </a:moveTo>
                    <a:lnTo>
                      <a:pt x="21567" y="20201"/>
                    </a:lnTo>
                    <a:lnTo>
                      <a:pt x="21467" y="19600"/>
                    </a:lnTo>
                    <a:lnTo>
                      <a:pt x="18189" y="174"/>
                    </a:lnTo>
                    <a:lnTo>
                      <a:pt x="18180" y="117"/>
                    </a:lnTo>
                    <a:cubicBezTo>
                      <a:pt x="18173" y="81"/>
                      <a:pt x="18164" y="52"/>
                      <a:pt x="18153" y="32"/>
                    </a:cubicBezTo>
                    <a:cubicBezTo>
                      <a:pt x="18143" y="12"/>
                      <a:pt x="18132" y="0"/>
                      <a:pt x="18119" y="0"/>
                    </a:cubicBezTo>
                    <a:lnTo>
                      <a:pt x="10800" y="0"/>
                    </a:lnTo>
                    <a:lnTo>
                      <a:pt x="3481" y="0"/>
                    </a:lnTo>
                    <a:cubicBezTo>
                      <a:pt x="3468" y="0"/>
                      <a:pt x="3455" y="14"/>
                      <a:pt x="3444" y="37"/>
                    </a:cubicBezTo>
                    <a:cubicBezTo>
                      <a:pt x="3433" y="61"/>
                      <a:pt x="3424" y="95"/>
                      <a:pt x="3417" y="136"/>
                    </a:cubicBezTo>
                    <a:lnTo>
                      <a:pt x="3414" y="153"/>
                    </a:lnTo>
                    <a:lnTo>
                      <a:pt x="132" y="19600"/>
                    </a:lnTo>
                    <a:lnTo>
                      <a:pt x="33" y="20201"/>
                    </a:lnTo>
                    <a:lnTo>
                      <a:pt x="33" y="20201"/>
                    </a:lnTo>
                    <a:cubicBezTo>
                      <a:pt x="22" y="20303"/>
                      <a:pt x="14" y="20408"/>
                      <a:pt x="9" y="20515"/>
                    </a:cubicBezTo>
                    <a:cubicBezTo>
                      <a:pt x="3" y="20622"/>
                      <a:pt x="0" y="20731"/>
                      <a:pt x="0" y="20840"/>
                    </a:cubicBezTo>
                    <a:cubicBezTo>
                      <a:pt x="132" y="21196"/>
                      <a:pt x="381" y="21386"/>
                      <a:pt x="597" y="21487"/>
                    </a:cubicBezTo>
                    <a:cubicBezTo>
                      <a:pt x="812" y="21588"/>
                      <a:pt x="995" y="21600"/>
                      <a:pt x="995" y="21600"/>
                    </a:cubicBezTo>
                    <a:lnTo>
                      <a:pt x="1990" y="21600"/>
                    </a:lnTo>
                    <a:lnTo>
                      <a:pt x="2114" y="21600"/>
                    </a:lnTo>
                    <a:lnTo>
                      <a:pt x="10800" y="21600"/>
                    </a:lnTo>
                    <a:lnTo>
                      <a:pt x="19486" y="21600"/>
                    </a:lnTo>
                    <a:lnTo>
                      <a:pt x="19610" y="21600"/>
                    </a:lnTo>
                    <a:lnTo>
                      <a:pt x="20605" y="21600"/>
                    </a:lnTo>
                    <a:cubicBezTo>
                      <a:pt x="20605" y="21600"/>
                      <a:pt x="20788" y="21588"/>
                      <a:pt x="21003" y="21487"/>
                    </a:cubicBezTo>
                    <a:cubicBezTo>
                      <a:pt x="21219" y="21386"/>
                      <a:pt x="21468" y="21196"/>
                      <a:pt x="21600" y="20840"/>
                    </a:cubicBezTo>
                    <a:cubicBezTo>
                      <a:pt x="21600" y="20731"/>
                      <a:pt x="21597" y="20622"/>
                      <a:pt x="21591" y="20515"/>
                    </a:cubicBezTo>
                    <a:cubicBezTo>
                      <a:pt x="21586" y="20408"/>
                      <a:pt x="21577" y="20303"/>
                      <a:pt x="21567" y="20201"/>
                    </a:cubicBezTo>
                    <a:close/>
                  </a:path>
                </a:pathLst>
              </a:custGeom>
              <a:solidFill>
                <a:schemeClr val="tx2">
                  <a:lumMod val="20000"/>
                  <a:lumOff val="80000"/>
                </a:schemeClr>
              </a:solidFill>
              <a:ln cap="flat" w="12700">
                <a:noFill/>
                <a:miter lim="400000"/>
              </a:ln>
              <a:effectLst/>
            </p:spPr>
            <p:txBody>
              <a:bodyPr anchor="ctr"/>
              <a:lstStyle/>
              <a:p>
                <a:pPr algn="ctr"/>
                <a:endParaRPr/>
              </a:p>
            </p:txBody>
          </p:sp>
        </p:grpSp>
        <p:grpSp>
          <p:nvGrpSpPr>
            <p:cNvPr id="9" name="Group 11"/>
            <p:cNvGrpSpPr/>
            <p:nvPr/>
          </p:nvGrpSpPr>
          <p:grpSpPr>
            <a:xfrm>
              <a:off x="5012734" y="2252564"/>
              <a:ext cx="740721" cy="740721"/>
              <a:chExt cx="1481440" cy="1481440"/>
            </a:xfrm>
          </p:grpSpPr>
          <p:sp>
            <p:nvSpPr>
              <p:cNvPr id="23" name="Rectangle: Rounded Corners 12"/>
              <p:cNvSpPr/>
              <p:nvPr/>
            </p:nvSpPr>
            <p:spPr>
              <a:xfrm>
                <a:off x="0" y="0"/>
                <a:ext cx="1481440" cy="1481440"/>
              </a:xfrm>
              <a:prstGeom prst="roundRect">
                <a:avLst>
                  <a:gd fmla="val 50000" name="adj"/>
                </a:avLst>
              </a:prstGeom>
              <a:solidFill>
                <a:srgbClr val="FFFFFF"/>
              </a:solidFill>
              <a:ln cap="flat" w="12700">
                <a:solidFill>
                  <a:srgbClr val="A6AAA9"/>
                </a:solidFill>
                <a:prstDash val="solid"/>
                <a:round/>
              </a:ln>
              <a:effectLst/>
            </p:spPr>
            <p:txBody>
              <a:bodyPr anchor="ctr"/>
              <a:lstStyle/>
              <a:p>
                <a:pPr algn="ctr"/>
                <a:endParaRPr/>
              </a:p>
            </p:txBody>
          </p:sp>
          <p:sp>
            <p:nvSpPr>
              <p:cNvPr id="24" name="Freeform: Shape 13"/>
              <p:cNvSpPr/>
              <p:nvPr/>
            </p:nvSpPr>
            <p:spPr>
              <a:xfrm>
                <a:off x="453950" y="453952"/>
                <a:ext cx="609980" cy="609978"/>
              </a:xfrm>
              <a:custGeom>
                <a:cxnLst>
                  <a:cxn ang="0">
                    <a:pos x="wd2" y="hd2"/>
                  </a:cxn>
                  <a:cxn ang="5400000">
                    <a:pos x="wd2" y="hd2"/>
                  </a:cxn>
                  <a:cxn ang="10800000">
                    <a:pos x="wd2" y="hd2"/>
                  </a:cxn>
                  <a:cxn ang="16200000">
                    <a:pos x="wd2" y="hd2"/>
                  </a:cxn>
                </a:cxnLst>
                <a:rect b="b" l="0" r="r" t="0"/>
                <a:pathLst>
                  <a:path extrusionOk="0" h="20814" w="20814">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accent2"/>
              </a:solidFill>
              <a:ln cap="flat" w="12700">
                <a:noFill/>
                <a:miter lim="400000"/>
              </a:ln>
              <a:effectLst/>
            </p:spPr>
            <p:txBody>
              <a:bodyPr anchor="ctr"/>
              <a:lstStyle/>
              <a:p>
                <a:pPr algn="ctr"/>
                <a:endParaRPr/>
              </a:p>
            </p:txBody>
          </p:sp>
        </p:grpSp>
        <p:grpSp>
          <p:nvGrpSpPr>
            <p:cNvPr id="10" name="Group 14"/>
            <p:cNvGrpSpPr/>
            <p:nvPr/>
          </p:nvGrpSpPr>
          <p:grpSpPr>
            <a:xfrm>
              <a:off x="5970894" y="2710353"/>
              <a:ext cx="740721" cy="740721"/>
              <a:chExt cx="1481440" cy="1481440"/>
            </a:xfrm>
          </p:grpSpPr>
          <p:sp>
            <p:nvSpPr>
              <p:cNvPr id="21" name="Rectangle: Rounded Corners 15"/>
              <p:cNvSpPr/>
              <p:nvPr/>
            </p:nvSpPr>
            <p:spPr>
              <a:xfrm>
                <a:off x="0" y="0"/>
                <a:ext cx="1481440" cy="1481440"/>
              </a:xfrm>
              <a:prstGeom prst="roundRect">
                <a:avLst>
                  <a:gd fmla="val 50000" name="adj"/>
                </a:avLst>
              </a:prstGeom>
              <a:solidFill>
                <a:srgbClr val="FFFFFF"/>
              </a:solidFill>
              <a:ln cap="flat" w="12700">
                <a:solidFill>
                  <a:srgbClr val="A6AAA9"/>
                </a:solidFill>
                <a:prstDash val="solid"/>
                <a:round/>
              </a:ln>
              <a:effectLst/>
            </p:spPr>
            <p:txBody>
              <a:bodyPr anchor="ctr"/>
              <a:lstStyle/>
              <a:p>
                <a:pPr algn="ctr"/>
                <a:endParaRPr/>
              </a:p>
            </p:txBody>
          </p:sp>
          <p:sp>
            <p:nvSpPr>
              <p:cNvPr id="22" name="Freeform: Shape 16"/>
              <p:cNvSpPr/>
              <p:nvPr/>
            </p:nvSpPr>
            <p:spPr>
              <a:xfrm>
                <a:off x="423016" y="423031"/>
                <a:ext cx="660808" cy="609978"/>
              </a:xfrm>
              <a:custGeom>
                <a:cxnLst>
                  <a:cxn ang="0">
                    <a:pos x="wd2" y="hd2"/>
                  </a:cxn>
                  <a:cxn ang="5400000">
                    <a:pos x="wd2" y="hd2"/>
                  </a:cxn>
                  <a:cxn ang="10800000">
                    <a:pos x="wd2" y="hd2"/>
                  </a:cxn>
                  <a:cxn ang="16200000">
                    <a:pos x="wd2" y="hd2"/>
                  </a:cxn>
                </a:cxnLst>
                <a:rect b="b" l="0" r="r" t="0"/>
                <a:pathLst>
                  <a:path extrusionOk="0" h="21600" w="2160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chemeClr val="accent3"/>
              </a:solidFill>
              <a:ln cap="flat" w="12700">
                <a:noFill/>
                <a:miter lim="400000"/>
              </a:ln>
              <a:effectLst/>
            </p:spPr>
            <p:txBody>
              <a:bodyPr anchor="ctr"/>
              <a:lstStyle/>
              <a:p>
                <a:pPr algn="ctr"/>
                <a:endParaRPr/>
              </a:p>
            </p:txBody>
          </p:sp>
        </p:grpSp>
        <p:grpSp>
          <p:nvGrpSpPr>
            <p:cNvPr id="11" name="Group 17"/>
            <p:cNvGrpSpPr/>
            <p:nvPr/>
          </p:nvGrpSpPr>
          <p:grpSpPr>
            <a:xfrm>
              <a:off x="4054573" y="1807733"/>
              <a:ext cx="740721" cy="740721"/>
              <a:chExt cx="1481440" cy="1481440"/>
            </a:xfrm>
          </p:grpSpPr>
          <p:sp>
            <p:nvSpPr>
              <p:cNvPr id="19" name="Rectangle: Rounded Corners 18"/>
              <p:cNvSpPr/>
              <p:nvPr/>
            </p:nvSpPr>
            <p:spPr>
              <a:xfrm>
                <a:off x="0" y="0"/>
                <a:ext cx="1481440" cy="1481440"/>
              </a:xfrm>
              <a:prstGeom prst="roundRect">
                <a:avLst>
                  <a:gd fmla="val 50000" name="adj"/>
                </a:avLst>
              </a:prstGeom>
              <a:solidFill>
                <a:srgbClr val="FFFFFF"/>
              </a:solidFill>
              <a:ln cap="flat" w="12700">
                <a:solidFill>
                  <a:srgbClr val="A6AAA9"/>
                </a:solidFill>
                <a:prstDash val="solid"/>
                <a:round/>
              </a:ln>
              <a:effectLst/>
            </p:spPr>
            <p:txBody>
              <a:bodyPr anchor="ctr"/>
              <a:lstStyle/>
              <a:p>
                <a:pPr algn="ctr"/>
                <a:endParaRPr/>
              </a:p>
            </p:txBody>
          </p:sp>
          <p:sp>
            <p:nvSpPr>
              <p:cNvPr id="20" name="Freeform: Shape 19"/>
              <p:cNvSpPr/>
              <p:nvPr/>
            </p:nvSpPr>
            <p:spPr>
              <a:xfrm>
                <a:off x="515087" y="418389"/>
                <a:ext cx="451265" cy="644663"/>
              </a:xfrm>
              <a:custGeom>
                <a:cxnLst>
                  <a:cxn ang="0">
                    <a:pos x="wd2" y="hd2"/>
                  </a:cxn>
                  <a:cxn ang="5400000">
                    <a:pos x="wd2" y="hd2"/>
                  </a:cxn>
                  <a:cxn ang="10800000">
                    <a:pos x="wd2" y="hd2"/>
                  </a:cxn>
                  <a:cxn ang="16200000">
                    <a:pos x="wd2" y="hd2"/>
                  </a:cxn>
                </a:cxnLst>
                <a:rect b="b" l="0" r="r" t="0"/>
                <a:pathLst>
                  <a:path extrusionOk="0" h="21276" w="20957">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accent1"/>
              </a:solidFill>
              <a:ln cap="flat" w="12700">
                <a:noFill/>
                <a:miter lim="400000"/>
              </a:ln>
              <a:effectLst/>
            </p:spPr>
            <p:txBody>
              <a:bodyPr anchor="ctr"/>
              <a:lstStyle/>
              <a:p>
                <a:pPr algn="ctr"/>
                <a:endParaRPr/>
              </a:p>
            </p:txBody>
          </p:sp>
        </p:grpSp>
        <p:grpSp>
          <p:nvGrpSpPr>
            <p:cNvPr id="12" name="Group 20"/>
            <p:cNvGrpSpPr/>
            <p:nvPr/>
          </p:nvGrpSpPr>
          <p:grpSpPr>
            <a:xfrm>
              <a:off x="6929054" y="3152475"/>
              <a:ext cx="740721" cy="740721"/>
              <a:chOff x="6929054" y="3152475"/>
              <a:chExt cx="740721" cy="740721"/>
            </a:xfrm>
          </p:grpSpPr>
          <p:sp>
            <p:nvSpPr>
              <p:cNvPr id="17" name="Rectangle: Rounded Corners 21"/>
              <p:cNvSpPr/>
              <p:nvPr/>
            </p:nvSpPr>
            <p:spPr>
              <a:xfrm>
                <a:off x="6929054" y="3152475"/>
                <a:ext cx="740721" cy="740721"/>
              </a:xfrm>
              <a:prstGeom prst="roundRect">
                <a:avLst>
                  <a:gd fmla="val 50000" name="adj"/>
                </a:avLst>
              </a:prstGeom>
              <a:solidFill>
                <a:srgbClr val="FFFFFF"/>
              </a:solidFill>
              <a:ln w="12700">
                <a:solidFill>
                  <a:srgbClr val="A6AAA9"/>
                </a:solidFill>
              </a:ln>
            </p:spPr>
            <p:txBody>
              <a:bodyPr anchor="ctr"/>
              <a:lstStyle/>
              <a:p>
                <a:pPr algn="ctr"/>
                <a:endParaRPr/>
              </a:p>
            </p:txBody>
          </p:sp>
          <p:sp>
            <p:nvSpPr>
              <p:cNvPr id="18" name="Freeform: Shape 22"/>
              <p:cNvSpPr/>
              <p:nvPr/>
            </p:nvSpPr>
            <p:spPr>
              <a:xfrm>
                <a:off x="7137070" y="3360491"/>
                <a:ext cx="324689" cy="324689"/>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4"/>
              </a:solidFill>
              <a:ln w="12700">
                <a:miter lim="400000"/>
              </a:ln>
            </p:spPr>
            <p:txBody>
              <a:bodyPr anchor="ctr"/>
              <a:lstStyle/>
              <a:p>
                <a:pPr algn="ctr"/>
                <a:endParaRPr/>
              </a:p>
            </p:txBody>
          </p:sp>
        </p:grpSp>
      </p:grpSp>
      <p:sp>
        <p:nvSpPr>
          <p:cNvPr id="32" name="矩形 31"/>
          <p:cNvSpPr/>
          <p:nvPr/>
        </p:nvSpPr>
        <p:spPr>
          <a:xfrm>
            <a:off x="1538336" y="1931032"/>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33" name="矩形 32"/>
          <p:cNvSpPr/>
          <p:nvPr/>
        </p:nvSpPr>
        <p:spPr>
          <a:xfrm>
            <a:off x="2537322" y="2471080"/>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34" name="矩形 33"/>
          <p:cNvSpPr/>
          <p:nvPr/>
        </p:nvSpPr>
        <p:spPr>
          <a:xfrm>
            <a:off x="3536308" y="3011128"/>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35" name="矩形 34"/>
          <p:cNvSpPr/>
          <p:nvPr/>
        </p:nvSpPr>
        <p:spPr>
          <a:xfrm>
            <a:off x="4535294" y="355117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pic>
        <p:nvPicPr>
          <p:cNvPr id="37" name="图片占位符 36"/>
          <p:cNvPicPr>
            <a:picLocks noChangeAspect="1" noGrp="1"/>
          </p:cNvPicPr>
          <p:nvPr>
            <p:ph idx="10" sz="quarter" type="pic"/>
          </p:nvPr>
        </p:nvPicPr>
        <p:blipFill>
          <a:blip r:embed="rId3">
            <a:extLst>
              <a:ext uri="{28A0092B-C50C-407E-A947-70E740481C1C}">
                <a14:useLocalDpi val="0"/>
              </a:ext>
            </a:extLst>
          </a:blip>
          <a:srcRect b="35390" t="35390"/>
          <a:stretch>
            <a:fillRect/>
          </a:stretch>
        </p:blipFill>
        <p:spPr/>
      </p:pic>
      <p:sp>
        <p:nvSpPr>
          <p:cNvPr id="38" name="文本框 37"/>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39" name="矩形 38"/>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0" name="图片 39"/>
          <p:cNvPicPr>
            <a:picLocks noChangeAspect="1"/>
          </p:cNvPicPr>
          <p:nvPr/>
        </p:nvPicPr>
        <p:blipFill>
          <a:blip r:embed="rId4"/>
          <a:stretch>
            <a:fillRect/>
          </a:stretch>
        </p:blipFill>
        <p:spPr>
          <a:xfrm>
            <a:off x="0" y="-83147"/>
            <a:ext cx="1305136" cy="1301441"/>
          </a:xfrm>
          <a:prstGeom prst="rect">
            <a:avLst/>
          </a:prstGeom>
        </p:spPr>
      </p:pic>
    </p:spTree>
    <p:extLst>
      <p:ext uri="{BB962C8B-B14F-4D97-AF65-F5344CB8AC3E}">
        <p14:creationId val="14709776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500" id="13"/>
                                        <p:tgtEl>
                                          <p:spTgt spid="37"/>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500" fill="hold" id="17"/>
                                        <p:tgtEl>
                                          <p:spTgt spid="32"/>
                                        </p:tgtEl>
                                        <p:attrNameLst>
                                          <p:attrName>ppt_w</p:attrName>
                                        </p:attrNameLst>
                                      </p:cBhvr>
                                      <p:tavLst>
                                        <p:tav tm="0">
                                          <p:val>
                                            <p:fltVal val="0"/>
                                          </p:val>
                                        </p:tav>
                                        <p:tav tm="100000">
                                          <p:val>
                                            <p:strVal val="#ppt_w"/>
                                          </p:val>
                                        </p:tav>
                                      </p:tavLst>
                                    </p:anim>
                                    <p:anim calcmode="lin" valueType="num">
                                      <p:cBhvr>
                                        <p:cTn dur="500" fill="hold" id="18"/>
                                        <p:tgtEl>
                                          <p:spTgt spid="32"/>
                                        </p:tgtEl>
                                        <p:attrNameLst>
                                          <p:attrName>ppt_h</p:attrName>
                                        </p:attrNameLst>
                                      </p:cBhvr>
                                      <p:tavLst>
                                        <p:tav tm="0">
                                          <p:val>
                                            <p:fltVal val="0"/>
                                          </p:val>
                                        </p:tav>
                                        <p:tav tm="100000">
                                          <p:val>
                                            <p:strVal val="#ppt_h"/>
                                          </p:val>
                                        </p:tav>
                                      </p:tavLst>
                                    </p:anim>
                                    <p:animEffect filter="fade" transition="in">
                                      <p:cBhvr>
                                        <p:cTn dur="500" id="19"/>
                                        <p:tgtEl>
                                          <p:spTgt spid="32"/>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p:cTn dur="500" fill="hold" id="23"/>
                                        <p:tgtEl>
                                          <p:spTgt spid="33"/>
                                        </p:tgtEl>
                                        <p:attrNameLst>
                                          <p:attrName>ppt_w</p:attrName>
                                        </p:attrNameLst>
                                      </p:cBhvr>
                                      <p:tavLst>
                                        <p:tav tm="0">
                                          <p:val>
                                            <p:fltVal val="0"/>
                                          </p:val>
                                        </p:tav>
                                        <p:tav tm="100000">
                                          <p:val>
                                            <p:strVal val="#ppt_w"/>
                                          </p:val>
                                        </p:tav>
                                      </p:tavLst>
                                    </p:anim>
                                    <p:anim calcmode="lin" valueType="num">
                                      <p:cBhvr>
                                        <p:cTn dur="500" fill="hold" id="24"/>
                                        <p:tgtEl>
                                          <p:spTgt spid="33"/>
                                        </p:tgtEl>
                                        <p:attrNameLst>
                                          <p:attrName>ppt_h</p:attrName>
                                        </p:attrNameLst>
                                      </p:cBhvr>
                                      <p:tavLst>
                                        <p:tav tm="0">
                                          <p:val>
                                            <p:fltVal val="0"/>
                                          </p:val>
                                        </p:tav>
                                        <p:tav tm="100000">
                                          <p:val>
                                            <p:strVal val="#ppt_h"/>
                                          </p:val>
                                        </p:tav>
                                      </p:tavLst>
                                    </p:anim>
                                    <p:animEffect filter="fade" transition="in">
                                      <p:cBhvr>
                                        <p:cTn dur="500" id="25"/>
                                        <p:tgtEl>
                                          <p:spTgt spid="33"/>
                                        </p:tgtEl>
                                      </p:cBhvr>
                                    </p:animEffect>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p:cTn dur="500" fill="hold" id="29"/>
                                        <p:tgtEl>
                                          <p:spTgt spid="34"/>
                                        </p:tgtEl>
                                        <p:attrNameLst>
                                          <p:attrName>ppt_w</p:attrName>
                                        </p:attrNameLst>
                                      </p:cBhvr>
                                      <p:tavLst>
                                        <p:tav tm="0">
                                          <p:val>
                                            <p:fltVal val="0"/>
                                          </p:val>
                                        </p:tav>
                                        <p:tav tm="100000">
                                          <p:val>
                                            <p:strVal val="#ppt_w"/>
                                          </p:val>
                                        </p:tav>
                                      </p:tavLst>
                                    </p:anim>
                                    <p:anim calcmode="lin" valueType="num">
                                      <p:cBhvr>
                                        <p:cTn dur="500" fill="hold" id="30"/>
                                        <p:tgtEl>
                                          <p:spTgt spid="34"/>
                                        </p:tgtEl>
                                        <p:attrNameLst>
                                          <p:attrName>ppt_h</p:attrName>
                                        </p:attrNameLst>
                                      </p:cBhvr>
                                      <p:tavLst>
                                        <p:tav tm="0">
                                          <p:val>
                                            <p:fltVal val="0"/>
                                          </p:val>
                                        </p:tav>
                                        <p:tav tm="100000">
                                          <p:val>
                                            <p:strVal val="#ppt_h"/>
                                          </p:val>
                                        </p:tav>
                                      </p:tavLst>
                                    </p:anim>
                                    <p:animEffect filter="fade" transition="in">
                                      <p:cBhvr>
                                        <p:cTn dur="500" id="31"/>
                                        <p:tgtEl>
                                          <p:spTgt spid="34"/>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35"/>
                                        </p:tgtEl>
                                        <p:attrNameLst>
                                          <p:attrName>style.visibility</p:attrName>
                                        </p:attrNameLst>
                                      </p:cBhvr>
                                      <p:to>
                                        <p:strVal val="visible"/>
                                      </p:to>
                                    </p:set>
                                    <p:anim calcmode="lin" valueType="num">
                                      <p:cBhvr>
                                        <p:cTn dur="500" fill="hold" id="35"/>
                                        <p:tgtEl>
                                          <p:spTgt spid="35"/>
                                        </p:tgtEl>
                                        <p:attrNameLst>
                                          <p:attrName>ppt_w</p:attrName>
                                        </p:attrNameLst>
                                      </p:cBhvr>
                                      <p:tavLst>
                                        <p:tav tm="0">
                                          <p:val>
                                            <p:fltVal val="0"/>
                                          </p:val>
                                        </p:tav>
                                        <p:tav tm="100000">
                                          <p:val>
                                            <p:strVal val="#ppt_w"/>
                                          </p:val>
                                        </p:tav>
                                      </p:tavLst>
                                    </p:anim>
                                    <p:anim calcmode="lin" valueType="num">
                                      <p:cBhvr>
                                        <p:cTn dur="500" fill="hold" id="36"/>
                                        <p:tgtEl>
                                          <p:spTgt spid="35"/>
                                        </p:tgtEl>
                                        <p:attrNameLst>
                                          <p:attrName>ppt_h</p:attrName>
                                        </p:attrNameLst>
                                      </p:cBhvr>
                                      <p:tavLst>
                                        <p:tav tm="0">
                                          <p:val>
                                            <p:fltVal val="0"/>
                                          </p:val>
                                        </p:tav>
                                        <p:tav tm="100000">
                                          <p:val>
                                            <p:strVal val="#ppt_h"/>
                                          </p:val>
                                        </p:tav>
                                      </p:tavLst>
                                    </p:anim>
                                    <p:animEffect filter="fade" transition="in">
                                      <p:cBhvr>
                                        <p:cTn dur="500" id="3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4"/>
          <a:stretch>
            <a:fillRect/>
          </a:stretch>
        </p:blipFill>
        <p:spPr>
          <a:xfrm>
            <a:off x="696913" y="1705611"/>
            <a:ext cx="3252788" cy="3243578"/>
          </a:xfrm>
          <a:prstGeom prst="rect">
            <a:avLst/>
          </a:prstGeom>
        </p:spPr>
      </p:pic>
      <p:sp>
        <p:nvSpPr>
          <p:cNvPr id="4" name="文本框 3"/>
          <p:cNvSpPr txBox="1"/>
          <p:nvPr>
            <p:custDataLst>
              <p:tags r:id="rId5"/>
            </p:custDataLst>
          </p:nvPr>
        </p:nvSpPr>
        <p:spPr>
          <a:xfrm>
            <a:off x="1850231" y="3006726"/>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PART</a:t>
            </a:r>
          </a:p>
        </p:txBody>
      </p:sp>
      <p:sp>
        <p:nvSpPr>
          <p:cNvPr id="5" name="文本框 4"/>
          <p:cNvSpPr txBox="1"/>
          <p:nvPr>
            <p:custDataLst>
              <p:tags r:id="rId6"/>
            </p:custDataLst>
          </p:nvPr>
        </p:nvSpPr>
        <p:spPr>
          <a:xfrm>
            <a:off x="3097214" y="2979738"/>
            <a:ext cx="7570787" cy="1136650"/>
          </a:xfrm>
          <a:prstGeom prst="rect">
            <a:avLst/>
          </a:prstGeom>
          <a:noFill/>
        </p:spPr>
        <p:txBody>
          <a:bodyPr rIns="360000">
            <a:norm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606A74">
                    <a:lumMod val="75000"/>
                  </a:srgbClr>
                </a:solidFill>
                <a:effectLst/>
                <a:uLnTx/>
                <a:uFillTx/>
                <a:latin typeface="微软雅黑"/>
                <a:ea typeface="微软雅黑"/>
                <a:cs typeface="+mn-cs"/>
              </a:rPr>
              <a:t>标题文字添加此处</a:t>
            </a:r>
          </a:p>
        </p:txBody>
      </p:sp>
      <p:cxnSp>
        <p:nvCxnSpPr>
          <p:cNvPr id="7" name="直接连接符 6"/>
          <p:cNvCxnSpPr/>
          <p:nvPr>
            <p:custDataLst>
              <p:tags r:id="rId7"/>
            </p:custDataLst>
          </p:nvPr>
        </p:nvCxnSpPr>
        <p:spPr>
          <a:xfrm flipH="1">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9"/>
            </p:custDataLst>
          </p:nvPr>
        </p:nvSpPr>
        <p:spPr>
          <a:xfrm>
            <a:off x="3160714" y="3937000"/>
            <a:ext cx="7170737" cy="365760"/>
          </a:xfrm>
          <a:prstGeom prst="rect">
            <a:avLst/>
          </a:prstGeom>
        </p:spPr>
        <p:txBody>
          <a:bodyPr>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606A74">
                    <a:lumMod val="60000"/>
                    <a:lumOff val="40000"/>
                  </a:srgbClr>
                </a:solidFill>
                <a:effectLst/>
                <a:uLnTx/>
                <a:uFillTx/>
                <a:latin typeface="Arial"/>
                <a:ea charset="-122" panose="02010600030101010101" pitchFamily="2" typeface="等线"/>
                <a:cs typeface="+mn-cs"/>
              </a:rPr>
              <a:t>Click here to add your title</a:t>
            </a:r>
          </a:p>
        </p:txBody>
      </p:sp>
      <p:sp>
        <p:nvSpPr>
          <p:cNvPr id="9" name="文本框 8"/>
          <p:cNvSpPr txBox="1"/>
          <p:nvPr>
            <p:custDataLst>
              <p:tags r:id="rId10"/>
            </p:custDataLst>
          </p:nvPr>
        </p:nvSpPr>
        <p:spPr>
          <a:xfrm>
            <a:off x="1850231" y="3391695"/>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03</a:t>
            </a:r>
          </a:p>
        </p:txBody>
      </p:sp>
    </p:spTree>
    <p:custDataLst>
      <p:tags r:id="rId11"/>
    </p:custDataLst>
    <p:extLst>
      <p:ext uri="{BB962C8B-B14F-4D97-AF65-F5344CB8AC3E}">
        <p14:creationId val="1803786595"/>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7205823" y="1383340"/>
            <a:ext cx="371617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grpSp>
        <p:nvGrpSpPr>
          <p:cNvPr id="54" name="组合 53"/>
          <p:cNvGrpSpPr/>
          <p:nvPr/>
        </p:nvGrpSpPr>
        <p:grpSpPr>
          <a:xfrm>
            <a:off x="1268413" y="1473430"/>
            <a:ext cx="5598284" cy="4485816"/>
            <a:chOff x="1268413" y="1473430"/>
            <a:chExt cx="5598284" cy="4485816"/>
          </a:xfrm>
        </p:grpSpPr>
        <p:grpSp>
          <p:nvGrpSpPr>
            <p:cNvPr id="3" name="ad7b097b-da50-4760-ad30-05fc5091ebdb"/>
            <p:cNvGrpSpPr>
              <a:grpSpLocks noChangeAspect="1"/>
            </p:cNvGrpSpPr>
            <p:nvPr/>
          </p:nvGrpSpPr>
          <p:grpSpPr>
            <a:xfrm>
              <a:off x="1268413" y="1473430"/>
              <a:ext cx="5598284" cy="4485816"/>
              <a:chOff x="726316" y="1276231"/>
              <a:chExt cx="5878720" cy="4710525"/>
            </a:xfrm>
          </p:grpSpPr>
          <p:sp>
            <p:nvSpPr>
              <p:cNvPr id="4" name="Freeform: Shape 52"/>
              <p:cNvSpPr/>
              <p:nvPr/>
            </p:nvSpPr>
            <p:spPr bwMode="auto">
              <a:xfrm>
                <a:off x="3685702" y="1276231"/>
                <a:ext cx="1548245" cy="729149"/>
              </a:xfrm>
              <a:custGeom>
                <a:cxnLst>
                  <a:cxn ang="0">
                    <a:pos x="356" y="0"/>
                  </a:cxn>
                  <a:cxn ang="0">
                    <a:pos x="0" y="0"/>
                  </a:cxn>
                  <a:cxn ang="0">
                    <a:pos x="0" y="220"/>
                  </a:cxn>
                  <a:cxn ang="0">
                    <a:pos x="356" y="220"/>
                  </a:cxn>
                  <a:cxn ang="0">
                    <a:pos x="418" y="110"/>
                  </a:cxn>
                  <a:cxn ang="0">
                    <a:pos x="356" y="0"/>
                  </a:cxn>
                </a:cxnLst>
                <a:rect b="b" l="0" r="r" t="0"/>
                <a:pathLst>
                  <a:path h="220" w="418">
                    <a:moveTo>
                      <a:pt x="356" y="0"/>
                    </a:moveTo>
                    <a:lnTo>
                      <a:pt x="0" y="0"/>
                    </a:lnTo>
                    <a:lnTo>
                      <a:pt x="0" y="220"/>
                    </a:lnTo>
                    <a:lnTo>
                      <a:pt x="356" y="220"/>
                    </a:lnTo>
                    <a:lnTo>
                      <a:pt x="418" y="110"/>
                    </a:lnTo>
                    <a:lnTo>
                      <a:pt x="356" y="0"/>
                    </a:lnTo>
                    <a:close/>
                  </a:path>
                </a:pathLst>
              </a:custGeom>
              <a:solidFill>
                <a:schemeClr val="accent2"/>
              </a:solidFill>
              <a:ln w="9525">
                <a:noFill/>
                <a:round/>
              </a:ln>
            </p:spPr>
            <p:txBody>
              <a:bodyPr anchor="ctr" anchorCtr="1" bIns="45720" compatLnSpc="1" lIns="91440" rIns="91440" tIns="45720" vert="horz" wrap="none">
                <a:prstTxWarp prst="textNoShape">
                  <a:avLst/>
                </a:prstTxWarp>
                <a:normAutofit/>
              </a:bodyPr>
              <a:lstStyle/>
              <a:p>
                <a:pPr algn="ctr"/>
                <a:endParaRPr altLang="en-US" b="1" lang="zh-CN" sz="1400">
                  <a:solidFill>
                    <a:schemeClr val="bg1"/>
                  </a:solidFill>
                </a:endParaRPr>
              </a:p>
            </p:txBody>
          </p:sp>
          <p:sp>
            <p:nvSpPr>
              <p:cNvPr id="5" name="Freeform: Shape 54"/>
              <p:cNvSpPr/>
              <p:nvPr/>
            </p:nvSpPr>
            <p:spPr bwMode="auto">
              <a:xfrm>
                <a:off x="726316" y="3250904"/>
                <a:ext cx="1548245" cy="729149"/>
              </a:xfrm>
              <a:custGeom>
                <a:cxnLst>
                  <a:cxn ang="0">
                    <a:pos x="356" y="0"/>
                  </a:cxn>
                  <a:cxn ang="0">
                    <a:pos x="0" y="0"/>
                  </a:cxn>
                  <a:cxn ang="0">
                    <a:pos x="0" y="220"/>
                  </a:cxn>
                  <a:cxn ang="0">
                    <a:pos x="356" y="220"/>
                  </a:cxn>
                  <a:cxn ang="0">
                    <a:pos x="418" y="110"/>
                  </a:cxn>
                  <a:cxn ang="0">
                    <a:pos x="356" y="0"/>
                  </a:cxn>
                </a:cxnLst>
                <a:rect b="b" l="0" r="r" t="0"/>
                <a:pathLst>
                  <a:path h="220" w="418">
                    <a:moveTo>
                      <a:pt x="356" y="0"/>
                    </a:moveTo>
                    <a:lnTo>
                      <a:pt x="0" y="0"/>
                    </a:lnTo>
                    <a:lnTo>
                      <a:pt x="0" y="220"/>
                    </a:lnTo>
                    <a:lnTo>
                      <a:pt x="356" y="220"/>
                    </a:lnTo>
                    <a:lnTo>
                      <a:pt x="418" y="110"/>
                    </a:lnTo>
                    <a:lnTo>
                      <a:pt x="356" y="0"/>
                    </a:lnTo>
                    <a:close/>
                  </a:path>
                </a:pathLst>
              </a:custGeom>
              <a:solidFill>
                <a:schemeClr val="accent1"/>
              </a:solidFill>
              <a:ln w="9525">
                <a:noFill/>
                <a:round/>
              </a:ln>
            </p:spPr>
            <p:txBody>
              <a:bodyPr anchor="ctr" anchorCtr="1" bIns="45720" compatLnSpc="1" lIns="91440" rIns="91440" tIns="45720" vert="horz" wrap="none">
                <a:prstTxWarp prst="textNoShape">
                  <a:avLst/>
                </a:prstTxWarp>
                <a:normAutofit/>
              </a:bodyPr>
              <a:lstStyle/>
              <a:p>
                <a:pPr algn="ctr"/>
                <a:endParaRPr altLang="en-US" b="1" lang="zh-CN" sz="1400">
                  <a:solidFill>
                    <a:schemeClr val="bg1"/>
                  </a:solidFill>
                </a:endParaRPr>
              </a:p>
            </p:txBody>
          </p:sp>
          <p:cxnSp>
            <p:nvCxnSpPr>
              <p:cNvPr id="6" name="Straight Connector 61"/>
              <p:cNvCxnSpPr/>
              <p:nvPr/>
            </p:nvCxnSpPr>
            <p:spPr>
              <a:xfrm>
                <a:off x="2276957" y="3613714"/>
                <a:ext cx="790553" cy="19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2"/>
              <p:cNvCxnSpPr/>
              <p:nvPr/>
            </p:nvCxnSpPr>
            <p:spPr>
              <a:xfrm flipH="1" flipV="1" rot="5400000">
                <a:off x="2049712" y="2610621"/>
                <a:ext cx="2032851" cy="19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flipH="1" flipV="1" rot="5400000">
                <a:off x="2049712" y="4637981"/>
                <a:ext cx="2032851" cy="19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4"/>
              <p:cNvCxnSpPr/>
              <p:nvPr/>
            </p:nvCxnSpPr>
            <p:spPr>
              <a:xfrm>
                <a:off x="3069080" y="2965377"/>
                <a:ext cx="564681" cy="1961"/>
              </a:xfrm>
              <a:prstGeom prst="line">
                <a:avLst/>
              </a:prstGeom>
              <a:ln w="19050">
                <a:solidFill>
                  <a:schemeClr val="accent3"/>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10" name="Straight Connector 65"/>
              <p:cNvCxnSpPr/>
              <p:nvPr/>
            </p:nvCxnSpPr>
            <p:spPr>
              <a:xfrm>
                <a:off x="3069080" y="1637332"/>
                <a:ext cx="564681" cy="1961"/>
              </a:xfrm>
              <a:prstGeom prst="line">
                <a:avLst/>
              </a:prstGeom>
              <a:ln w="19050">
                <a:solidFill>
                  <a:schemeClr val="accent2"/>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11" name="Straight Connector 66"/>
              <p:cNvCxnSpPr/>
              <p:nvPr/>
            </p:nvCxnSpPr>
            <p:spPr>
              <a:xfrm>
                <a:off x="3069080" y="5621468"/>
                <a:ext cx="564681" cy="1961"/>
              </a:xfrm>
              <a:prstGeom prst="line">
                <a:avLst/>
              </a:prstGeom>
              <a:ln w="19050">
                <a:solidFill>
                  <a:schemeClr val="accent5"/>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12" name="Straight Connector 67"/>
              <p:cNvCxnSpPr/>
              <p:nvPr/>
            </p:nvCxnSpPr>
            <p:spPr>
              <a:xfrm>
                <a:off x="3069080" y="4293424"/>
                <a:ext cx="564681" cy="1961"/>
              </a:xfrm>
              <a:prstGeom prst="line">
                <a:avLst/>
              </a:prstGeom>
              <a:ln w="19050">
                <a:solidFill>
                  <a:schemeClr val="accent4"/>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sp>
            <p:nvSpPr>
              <p:cNvPr id="13" name="Oval 81"/>
              <p:cNvSpPr/>
              <p:nvPr/>
            </p:nvSpPr>
            <p:spPr>
              <a:xfrm>
                <a:off x="5946241" y="1314183"/>
                <a:ext cx="658795" cy="658795"/>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82"/>
              <p:cNvSpPr/>
              <p:nvPr/>
            </p:nvSpPr>
            <p:spPr bwMode="auto">
              <a:xfrm rot="16200000">
                <a:off x="6117837" y="1520972"/>
                <a:ext cx="315607" cy="245219"/>
              </a:xfrm>
              <a:custGeom>
                <a:cxnLst>
                  <a:cxn ang="0">
                    <a:pos x="45" y="7"/>
                  </a:cxn>
                  <a:cxn ang="0">
                    <a:pos x="43" y="9"/>
                  </a:cxn>
                  <a:cxn ang="0">
                    <a:pos x="2" y="9"/>
                  </a:cxn>
                  <a:cxn ang="0">
                    <a:pos x="0" y="7"/>
                  </a:cxn>
                  <a:cxn ang="0">
                    <a:pos x="0" y="2"/>
                  </a:cxn>
                  <a:cxn ang="0">
                    <a:pos x="2" y="0"/>
                  </a:cxn>
                  <a:cxn ang="0">
                    <a:pos x="43" y="0"/>
                  </a:cxn>
                  <a:cxn ang="0">
                    <a:pos x="45" y="2"/>
                  </a:cxn>
                  <a:cxn ang="0">
                    <a:pos x="45" y="7"/>
                  </a:cxn>
                  <a:cxn ang="0">
                    <a:pos x="59" y="20"/>
                  </a:cxn>
                  <a:cxn ang="0">
                    <a:pos x="57" y="23"/>
                  </a:cxn>
                  <a:cxn ang="0">
                    <a:pos x="2" y="23"/>
                  </a:cxn>
                  <a:cxn ang="0">
                    <a:pos x="0" y="20"/>
                  </a:cxn>
                  <a:cxn ang="0">
                    <a:pos x="0" y="16"/>
                  </a:cxn>
                  <a:cxn ang="0">
                    <a:pos x="2" y="13"/>
                  </a:cxn>
                  <a:cxn ang="0">
                    <a:pos x="57" y="13"/>
                  </a:cxn>
                  <a:cxn ang="0">
                    <a:pos x="59" y="16"/>
                  </a:cxn>
                  <a:cxn ang="0">
                    <a:pos x="59" y="20"/>
                  </a:cxn>
                  <a:cxn ang="0">
                    <a:pos x="50" y="34"/>
                  </a:cxn>
                  <a:cxn ang="0">
                    <a:pos x="48" y="36"/>
                  </a:cxn>
                  <a:cxn ang="0">
                    <a:pos x="2" y="36"/>
                  </a:cxn>
                  <a:cxn ang="0">
                    <a:pos x="0" y="34"/>
                  </a:cxn>
                  <a:cxn ang="0">
                    <a:pos x="0" y="29"/>
                  </a:cxn>
                  <a:cxn ang="0">
                    <a:pos x="2" y="27"/>
                  </a:cxn>
                  <a:cxn ang="0">
                    <a:pos x="48" y="27"/>
                  </a:cxn>
                  <a:cxn ang="0">
                    <a:pos x="50" y="29"/>
                  </a:cxn>
                  <a:cxn ang="0">
                    <a:pos x="50" y="34"/>
                  </a:cxn>
                  <a:cxn ang="0">
                    <a:pos x="64" y="48"/>
                  </a:cxn>
                  <a:cxn ang="0">
                    <a:pos x="61" y="50"/>
                  </a:cxn>
                  <a:cxn ang="0">
                    <a:pos x="2" y="50"/>
                  </a:cxn>
                  <a:cxn ang="0">
                    <a:pos x="0" y="48"/>
                  </a:cxn>
                  <a:cxn ang="0">
                    <a:pos x="0" y="43"/>
                  </a:cxn>
                  <a:cxn ang="0">
                    <a:pos x="2" y="41"/>
                  </a:cxn>
                  <a:cxn ang="0">
                    <a:pos x="61" y="41"/>
                  </a:cxn>
                  <a:cxn ang="0">
                    <a:pos x="64" y="43"/>
                  </a:cxn>
                  <a:cxn ang="0">
                    <a:pos x="64" y="48"/>
                  </a:cxn>
                </a:cxnLst>
                <a:rect b="b" l="0" r="r" t="0"/>
                <a:pathLst>
                  <a:path h="50" w="64">
                    <a:moveTo>
                      <a:pt x="45" y="7"/>
                    </a:moveTo>
                    <a:cubicBezTo>
                      <a:pt x="45" y="8"/>
                      <a:pt x="44" y="9"/>
                      <a:pt x="43" y="9"/>
                    </a:cubicBezTo>
                    <a:cubicBezTo>
                      <a:pt x="2" y="9"/>
                      <a:pt x="2" y="9"/>
                      <a:pt x="2" y="9"/>
                    </a:cubicBezTo>
                    <a:cubicBezTo>
                      <a:pt x="1" y="9"/>
                      <a:pt x="0" y="8"/>
                      <a:pt x="0" y="7"/>
                    </a:cubicBezTo>
                    <a:cubicBezTo>
                      <a:pt x="0" y="2"/>
                      <a:pt x="0" y="2"/>
                      <a:pt x="0" y="2"/>
                    </a:cubicBezTo>
                    <a:cubicBezTo>
                      <a:pt x="0" y="1"/>
                      <a:pt x="1" y="0"/>
                      <a:pt x="2" y="0"/>
                    </a:cubicBezTo>
                    <a:cubicBezTo>
                      <a:pt x="43" y="0"/>
                      <a:pt x="43" y="0"/>
                      <a:pt x="43" y="0"/>
                    </a:cubicBezTo>
                    <a:cubicBezTo>
                      <a:pt x="44" y="0"/>
                      <a:pt x="45" y="1"/>
                      <a:pt x="45" y="2"/>
                    </a:cubicBezTo>
                    <a:lnTo>
                      <a:pt x="45" y="7"/>
                    </a:lnTo>
                    <a:close/>
                    <a:moveTo>
                      <a:pt x="59" y="20"/>
                    </a:moveTo>
                    <a:cubicBezTo>
                      <a:pt x="59" y="22"/>
                      <a:pt x="58" y="23"/>
                      <a:pt x="57" y="23"/>
                    </a:cubicBezTo>
                    <a:cubicBezTo>
                      <a:pt x="2" y="23"/>
                      <a:pt x="2" y="23"/>
                      <a:pt x="2" y="23"/>
                    </a:cubicBezTo>
                    <a:cubicBezTo>
                      <a:pt x="1" y="23"/>
                      <a:pt x="0" y="22"/>
                      <a:pt x="0" y="20"/>
                    </a:cubicBezTo>
                    <a:cubicBezTo>
                      <a:pt x="0" y="16"/>
                      <a:pt x="0" y="16"/>
                      <a:pt x="0" y="16"/>
                    </a:cubicBezTo>
                    <a:cubicBezTo>
                      <a:pt x="0" y="14"/>
                      <a:pt x="1" y="13"/>
                      <a:pt x="2" y="13"/>
                    </a:cubicBezTo>
                    <a:cubicBezTo>
                      <a:pt x="57" y="13"/>
                      <a:pt x="57" y="13"/>
                      <a:pt x="57" y="13"/>
                    </a:cubicBezTo>
                    <a:cubicBezTo>
                      <a:pt x="58" y="13"/>
                      <a:pt x="59" y="14"/>
                      <a:pt x="59" y="16"/>
                    </a:cubicBezTo>
                    <a:lnTo>
                      <a:pt x="59" y="20"/>
                    </a:lnTo>
                    <a:close/>
                    <a:moveTo>
                      <a:pt x="50" y="34"/>
                    </a:moveTo>
                    <a:cubicBezTo>
                      <a:pt x="50" y="35"/>
                      <a:pt x="49" y="36"/>
                      <a:pt x="48" y="36"/>
                    </a:cubicBezTo>
                    <a:cubicBezTo>
                      <a:pt x="2" y="36"/>
                      <a:pt x="2" y="36"/>
                      <a:pt x="2" y="36"/>
                    </a:cubicBezTo>
                    <a:cubicBezTo>
                      <a:pt x="1" y="36"/>
                      <a:pt x="0" y="35"/>
                      <a:pt x="0" y="34"/>
                    </a:cubicBezTo>
                    <a:cubicBezTo>
                      <a:pt x="0" y="29"/>
                      <a:pt x="0" y="29"/>
                      <a:pt x="0" y="29"/>
                    </a:cubicBezTo>
                    <a:cubicBezTo>
                      <a:pt x="0" y="28"/>
                      <a:pt x="1" y="27"/>
                      <a:pt x="2" y="27"/>
                    </a:cubicBezTo>
                    <a:cubicBezTo>
                      <a:pt x="48" y="27"/>
                      <a:pt x="48" y="27"/>
                      <a:pt x="48" y="27"/>
                    </a:cubicBezTo>
                    <a:cubicBezTo>
                      <a:pt x="49" y="27"/>
                      <a:pt x="50" y="28"/>
                      <a:pt x="50" y="29"/>
                    </a:cubicBezTo>
                    <a:lnTo>
                      <a:pt x="50" y="34"/>
                    </a:lnTo>
                    <a:close/>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path>
                </a:pathLst>
              </a:custGeom>
              <a:solidFill>
                <a:schemeClr val="bg1"/>
              </a:solidFill>
              <a:ln w="9525">
                <a:noFill/>
                <a:round/>
              </a:ln>
            </p:spPr>
            <p:txBody>
              <a:bodyPr anchor="ctr"/>
              <a:lstStyle/>
              <a:p>
                <a:pPr algn="ctr"/>
                <a:endParaRPr/>
              </a:p>
            </p:txBody>
          </p:sp>
          <p:sp>
            <p:nvSpPr>
              <p:cNvPr id="15" name="Oval 84"/>
              <p:cNvSpPr/>
              <p:nvPr/>
            </p:nvSpPr>
            <p:spPr>
              <a:xfrm>
                <a:off x="5946241" y="2639021"/>
                <a:ext cx="658795" cy="658795"/>
              </a:xfrm>
              <a:prstGeom prst="ellipse">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85"/>
              <p:cNvSpPr>
                <a:spLocks noChangeAspect="1"/>
              </p:cNvSpPr>
              <p:nvPr/>
            </p:nvSpPr>
            <p:spPr bwMode="auto">
              <a:xfrm>
                <a:off x="6094711" y="2786041"/>
                <a:ext cx="361859" cy="364755"/>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p>
            </p:txBody>
          </p:sp>
          <p:sp>
            <p:nvSpPr>
              <p:cNvPr id="17" name="Oval 87"/>
              <p:cNvSpPr/>
              <p:nvPr/>
            </p:nvSpPr>
            <p:spPr>
              <a:xfrm>
                <a:off x="5946241" y="3975841"/>
                <a:ext cx="658795" cy="658795"/>
              </a:xfrm>
              <a:prstGeom prst="ellipse">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88"/>
              <p:cNvSpPr/>
              <p:nvPr/>
            </p:nvSpPr>
            <p:spPr bwMode="auto">
              <a:xfrm>
                <a:off x="6088545" y="4160123"/>
                <a:ext cx="374187" cy="290235"/>
              </a:xfrm>
              <a:custGeom>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b="b" l="0" r="r" t="0"/>
                <a:pathLst>
                  <a:path h="56" w="72">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ln>
            </p:spPr>
            <p:txBody>
              <a:bodyPr anchor="ctr"/>
              <a:lstStyle/>
              <a:p>
                <a:pPr algn="ctr"/>
                <a:endParaRPr/>
              </a:p>
            </p:txBody>
          </p:sp>
          <p:sp>
            <p:nvSpPr>
              <p:cNvPr id="19" name="Oval 90"/>
              <p:cNvSpPr/>
              <p:nvPr/>
            </p:nvSpPr>
            <p:spPr>
              <a:xfrm>
                <a:off x="5946241" y="5297808"/>
                <a:ext cx="658795" cy="658795"/>
              </a:xfrm>
              <a:prstGeom prst="ellipse">
                <a:avLst/>
              </a:prstGeom>
              <a:solidFill>
                <a:schemeClr val="accent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91"/>
              <p:cNvSpPr/>
              <p:nvPr/>
            </p:nvSpPr>
            <p:spPr bwMode="auto">
              <a:xfrm>
                <a:off x="6082676" y="5432930"/>
                <a:ext cx="385929" cy="388553"/>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p>
            </p:txBody>
          </p:sp>
          <p:sp>
            <p:nvSpPr>
              <p:cNvPr id="21" name="Freeform: Shape 92"/>
              <p:cNvSpPr/>
              <p:nvPr/>
            </p:nvSpPr>
            <p:spPr bwMode="auto">
              <a:xfrm>
                <a:off x="3685702" y="2602027"/>
                <a:ext cx="1548245" cy="729149"/>
              </a:xfrm>
              <a:custGeom>
                <a:cxnLst>
                  <a:cxn ang="0">
                    <a:pos x="356" y="0"/>
                  </a:cxn>
                  <a:cxn ang="0">
                    <a:pos x="0" y="0"/>
                  </a:cxn>
                  <a:cxn ang="0">
                    <a:pos x="0" y="220"/>
                  </a:cxn>
                  <a:cxn ang="0">
                    <a:pos x="356" y="220"/>
                  </a:cxn>
                  <a:cxn ang="0">
                    <a:pos x="418" y="110"/>
                  </a:cxn>
                  <a:cxn ang="0">
                    <a:pos x="356" y="0"/>
                  </a:cxn>
                </a:cxnLst>
                <a:rect b="b" l="0" r="r" t="0"/>
                <a:pathLst>
                  <a:path h="220" w="418">
                    <a:moveTo>
                      <a:pt x="356" y="0"/>
                    </a:moveTo>
                    <a:lnTo>
                      <a:pt x="0" y="0"/>
                    </a:lnTo>
                    <a:lnTo>
                      <a:pt x="0" y="220"/>
                    </a:lnTo>
                    <a:lnTo>
                      <a:pt x="356" y="220"/>
                    </a:lnTo>
                    <a:lnTo>
                      <a:pt x="418" y="110"/>
                    </a:lnTo>
                    <a:lnTo>
                      <a:pt x="356" y="0"/>
                    </a:lnTo>
                    <a:close/>
                  </a:path>
                </a:pathLst>
              </a:custGeom>
              <a:solidFill>
                <a:schemeClr val="accent3"/>
              </a:solidFill>
              <a:ln w="9525">
                <a:noFill/>
                <a:round/>
              </a:ln>
            </p:spPr>
            <p:txBody>
              <a:bodyPr anchor="ctr" anchorCtr="1" bIns="45720" compatLnSpc="1" lIns="91440" rIns="91440" tIns="45720" vert="horz" wrap="none">
                <a:prstTxWarp prst="textNoShape">
                  <a:avLst/>
                </a:prstTxWarp>
                <a:normAutofit/>
              </a:bodyPr>
              <a:lstStyle/>
              <a:p>
                <a:pPr algn="ctr"/>
                <a:endParaRPr altLang="en-US" b="1" lang="zh-CN" sz="1400">
                  <a:solidFill>
                    <a:schemeClr val="bg1"/>
                  </a:solidFill>
                </a:endParaRPr>
              </a:p>
            </p:txBody>
          </p:sp>
          <p:sp>
            <p:nvSpPr>
              <p:cNvPr id="22" name="Freeform: Shape 94"/>
              <p:cNvSpPr/>
              <p:nvPr/>
            </p:nvSpPr>
            <p:spPr bwMode="auto">
              <a:xfrm>
                <a:off x="3685702" y="3936870"/>
                <a:ext cx="1548245" cy="729149"/>
              </a:xfrm>
              <a:custGeom>
                <a:cxnLst>
                  <a:cxn ang="0">
                    <a:pos x="356" y="0"/>
                  </a:cxn>
                  <a:cxn ang="0">
                    <a:pos x="0" y="0"/>
                  </a:cxn>
                  <a:cxn ang="0">
                    <a:pos x="0" y="220"/>
                  </a:cxn>
                  <a:cxn ang="0">
                    <a:pos x="356" y="220"/>
                  </a:cxn>
                  <a:cxn ang="0">
                    <a:pos x="418" y="110"/>
                  </a:cxn>
                  <a:cxn ang="0">
                    <a:pos x="356" y="0"/>
                  </a:cxn>
                </a:cxnLst>
                <a:rect b="b" l="0" r="r" t="0"/>
                <a:pathLst>
                  <a:path h="220" w="418">
                    <a:moveTo>
                      <a:pt x="356" y="0"/>
                    </a:moveTo>
                    <a:lnTo>
                      <a:pt x="0" y="0"/>
                    </a:lnTo>
                    <a:lnTo>
                      <a:pt x="0" y="220"/>
                    </a:lnTo>
                    <a:lnTo>
                      <a:pt x="356" y="220"/>
                    </a:lnTo>
                    <a:lnTo>
                      <a:pt x="418" y="110"/>
                    </a:lnTo>
                    <a:lnTo>
                      <a:pt x="356" y="0"/>
                    </a:lnTo>
                    <a:close/>
                  </a:path>
                </a:pathLst>
              </a:custGeom>
              <a:solidFill>
                <a:schemeClr val="accent4"/>
              </a:solidFill>
              <a:ln w="9525">
                <a:noFill/>
                <a:round/>
              </a:ln>
            </p:spPr>
            <p:txBody>
              <a:bodyPr anchor="ctr" anchorCtr="1" bIns="45720" compatLnSpc="1" lIns="91440" rIns="91440" tIns="45720" vert="horz" wrap="none">
                <a:prstTxWarp prst="textNoShape">
                  <a:avLst/>
                </a:prstTxWarp>
                <a:normAutofit/>
              </a:bodyPr>
              <a:lstStyle/>
              <a:p>
                <a:pPr algn="ctr"/>
                <a:endParaRPr altLang="en-US" b="1" lang="zh-CN" sz="1400">
                  <a:solidFill>
                    <a:schemeClr val="bg1"/>
                  </a:solidFill>
                </a:endParaRPr>
              </a:p>
            </p:txBody>
          </p:sp>
          <p:sp>
            <p:nvSpPr>
              <p:cNvPr id="23" name="Freeform: Shape 96"/>
              <p:cNvSpPr/>
              <p:nvPr/>
            </p:nvSpPr>
            <p:spPr bwMode="auto">
              <a:xfrm>
                <a:off x="3685702" y="5257607"/>
                <a:ext cx="1548245" cy="729149"/>
              </a:xfrm>
              <a:custGeom>
                <a:cxnLst>
                  <a:cxn ang="0">
                    <a:pos x="356" y="0"/>
                  </a:cxn>
                  <a:cxn ang="0">
                    <a:pos x="0" y="0"/>
                  </a:cxn>
                  <a:cxn ang="0">
                    <a:pos x="0" y="220"/>
                  </a:cxn>
                  <a:cxn ang="0">
                    <a:pos x="356" y="220"/>
                  </a:cxn>
                  <a:cxn ang="0">
                    <a:pos x="418" y="110"/>
                  </a:cxn>
                  <a:cxn ang="0">
                    <a:pos x="356" y="0"/>
                  </a:cxn>
                </a:cxnLst>
                <a:rect b="b" l="0" r="r" t="0"/>
                <a:pathLst>
                  <a:path h="220" w="418">
                    <a:moveTo>
                      <a:pt x="356" y="0"/>
                    </a:moveTo>
                    <a:lnTo>
                      <a:pt x="0" y="0"/>
                    </a:lnTo>
                    <a:lnTo>
                      <a:pt x="0" y="220"/>
                    </a:lnTo>
                    <a:lnTo>
                      <a:pt x="356" y="220"/>
                    </a:lnTo>
                    <a:lnTo>
                      <a:pt x="418" y="110"/>
                    </a:lnTo>
                    <a:lnTo>
                      <a:pt x="356" y="0"/>
                    </a:lnTo>
                    <a:close/>
                  </a:path>
                </a:pathLst>
              </a:custGeom>
              <a:solidFill>
                <a:schemeClr val="accent5"/>
              </a:solidFill>
              <a:ln w="9525">
                <a:noFill/>
                <a:round/>
              </a:ln>
            </p:spPr>
            <p:txBody>
              <a:bodyPr anchor="ctr" anchorCtr="1" bIns="45720" compatLnSpc="1" lIns="91440" rIns="91440" tIns="45720" vert="horz" wrap="none">
                <a:prstTxWarp prst="textNoShape">
                  <a:avLst/>
                </a:prstTxWarp>
                <a:normAutofit/>
              </a:bodyPr>
              <a:lstStyle/>
              <a:p>
                <a:pPr algn="ctr"/>
                <a:endParaRPr altLang="en-US" b="1" lang="zh-CN" sz="1400">
                  <a:solidFill>
                    <a:schemeClr val="bg1"/>
                  </a:solidFill>
                </a:endParaRPr>
              </a:p>
            </p:txBody>
          </p:sp>
          <p:cxnSp>
            <p:nvCxnSpPr>
              <p:cNvPr id="24" name="Straight Connector 98"/>
              <p:cNvCxnSpPr/>
              <p:nvPr/>
            </p:nvCxnSpPr>
            <p:spPr>
              <a:xfrm>
                <a:off x="5232121" y="2965377"/>
                <a:ext cx="564681" cy="1961"/>
              </a:xfrm>
              <a:prstGeom prst="line">
                <a:avLst/>
              </a:prstGeom>
              <a:ln w="19050">
                <a:solidFill>
                  <a:schemeClr val="accent3"/>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25" name="Straight Connector 99"/>
              <p:cNvCxnSpPr/>
              <p:nvPr/>
            </p:nvCxnSpPr>
            <p:spPr>
              <a:xfrm>
                <a:off x="5232121" y="1637332"/>
                <a:ext cx="564681" cy="1961"/>
              </a:xfrm>
              <a:prstGeom prst="line">
                <a:avLst/>
              </a:prstGeom>
              <a:ln w="19050">
                <a:solidFill>
                  <a:schemeClr val="accent2"/>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26" name="Straight Connector 100"/>
              <p:cNvCxnSpPr/>
              <p:nvPr/>
            </p:nvCxnSpPr>
            <p:spPr>
              <a:xfrm>
                <a:off x="5232121" y="5621468"/>
                <a:ext cx="564681" cy="1961"/>
              </a:xfrm>
              <a:prstGeom prst="line">
                <a:avLst/>
              </a:prstGeom>
              <a:ln w="19050">
                <a:solidFill>
                  <a:schemeClr val="accent5"/>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cxnSp>
            <p:nvCxnSpPr>
              <p:cNvPr id="27" name="Straight Connector 101"/>
              <p:cNvCxnSpPr/>
              <p:nvPr/>
            </p:nvCxnSpPr>
            <p:spPr>
              <a:xfrm>
                <a:off x="5232121" y="4293424"/>
                <a:ext cx="564681" cy="1961"/>
              </a:xfrm>
              <a:prstGeom prst="line">
                <a:avLst/>
              </a:prstGeom>
              <a:ln w="19050">
                <a:solidFill>
                  <a:schemeClr val="accent4"/>
                </a:solidFill>
                <a:headEnd len="med" type="none" w="med"/>
                <a:tailEnd len="med" type="triangle" w="med"/>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268413" y="3487041"/>
              <a:ext cx="1474388"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44" name="矩形 43"/>
            <p:cNvSpPr/>
            <p:nvPr/>
          </p:nvSpPr>
          <p:spPr>
            <a:xfrm>
              <a:off x="4086626" y="1600333"/>
              <a:ext cx="1474388"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45" name="矩形 44"/>
            <p:cNvSpPr/>
            <p:nvPr/>
          </p:nvSpPr>
          <p:spPr>
            <a:xfrm>
              <a:off x="4086626" y="2878460"/>
              <a:ext cx="1474388"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46" name="矩形 45"/>
            <p:cNvSpPr/>
            <p:nvPr/>
          </p:nvSpPr>
          <p:spPr>
            <a:xfrm>
              <a:off x="4086626" y="4134324"/>
              <a:ext cx="1474388"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sp>
          <p:nvSpPr>
            <p:cNvPr id="47" name="矩形 46"/>
            <p:cNvSpPr/>
            <p:nvPr/>
          </p:nvSpPr>
          <p:spPr>
            <a:xfrm>
              <a:off x="4086626" y="5431318"/>
              <a:ext cx="1474388"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文字添加</a:t>
              </a:r>
            </a:p>
          </p:txBody>
        </p:sp>
      </p:grpSp>
      <p:sp>
        <p:nvSpPr>
          <p:cNvPr id="48" name="矩形 47"/>
          <p:cNvSpPr/>
          <p:nvPr/>
        </p:nvSpPr>
        <p:spPr>
          <a:xfrm>
            <a:off x="7205823" y="2648033"/>
            <a:ext cx="371617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7205823" y="3920365"/>
            <a:ext cx="371617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7205823" y="5192697"/>
            <a:ext cx="371617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1" name="文本框 50"/>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52" name="矩形 51"/>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53" name="图片 52"/>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31002304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0-#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1"/>
                                        </p:tgtEl>
                                        <p:attrNameLst>
                                          <p:attrName>style.visibility</p:attrName>
                                        </p:attrNameLst>
                                      </p:cBhvr>
                                      <p:to>
                                        <p:strVal val="visible"/>
                                      </p:to>
                                    </p:set>
                                    <p:animEffect filter="wipe(left)" transition="in">
                                      <p:cBhvr>
                                        <p:cTn dur="500" id="12"/>
                                        <p:tgtEl>
                                          <p:spTgt spid="4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8"/>
                                        </p:tgtEl>
                                        <p:attrNameLst>
                                          <p:attrName>style.visibility</p:attrName>
                                        </p:attrNameLst>
                                      </p:cBhvr>
                                      <p:to>
                                        <p:strVal val="visible"/>
                                      </p:to>
                                    </p:set>
                                    <p:animEffect filter="wipe(left)" transition="in">
                                      <p:cBhvr>
                                        <p:cTn dur="500" id="16"/>
                                        <p:tgtEl>
                                          <p:spTgt spid="48"/>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49"/>
                                        </p:tgtEl>
                                        <p:attrNameLst>
                                          <p:attrName>style.visibility</p:attrName>
                                        </p:attrNameLst>
                                      </p:cBhvr>
                                      <p:to>
                                        <p:strVal val="visible"/>
                                      </p:to>
                                    </p:set>
                                    <p:animEffect filter="wipe(left)" transition="in">
                                      <p:cBhvr>
                                        <p:cTn dur="500" id="20"/>
                                        <p:tgtEl>
                                          <p:spTgt spid="49"/>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50"/>
                                        </p:tgtEl>
                                        <p:attrNameLst>
                                          <p:attrName>style.visibility</p:attrName>
                                        </p:attrNameLst>
                                      </p:cBhvr>
                                      <p:to>
                                        <p:strVal val="visible"/>
                                      </p:to>
                                    </p:set>
                                    <p:animEffect filter="wipe(left)" transition="in">
                                      <p:cBhvr>
                                        <p:cTn dur="500" id="2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8"/>
      <p:bldP grpId="0" spid="49"/>
      <p:bldP grpId="0" spid="5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图片占位符 72"/>
          <p:cNvPicPr>
            <a:picLocks noChangeAspect="1" noGrp="1"/>
          </p:cNvPicPr>
          <p:nvPr>
            <p:ph idx="10" sz="quarter" type="pic"/>
          </p:nvPr>
        </p:nvPicPr>
        <p:blipFill>
          <a:blip r:embed="rId3">
            <a:extLst>
              <a:ext uri="{28A0092B-C50C-407E-A947-70E740481C1C}">
                <a14:useLocalDpi val="0"/>
              </a:ext>
            </a:extLst>
          </a:blip>
          <a:srcRect l="10000" r="10000"/>
          <a:stretch>
            <a:fillRect/>
          </a:stretch>
        </p:blipFill>
        <p:spPr/>
      </p:pic>
      <p:grpSp>
        <p:nvGrpSpPr>
          <p:cNvPr id="3" name="d4147ba2-1b1f-4f02-8522-a8ed880e1d8a"/>
          <p:cNvGrpSpPr>
            <a:grpSpLocks noChangeAspect="1"/>
          </p:cNvGrpSpPr>
          <p:nvPr/>
        </p:nvGrpSpPr>
        <p:grpSpPr>
          <a:xfrm>
            <a:off x="4287705" y="1781552"/>
            <a:ext cx="3616590" cy="4335089"/>
            <a:chOff x="4394009" y="1781552"/>
            <a:chExt cx="3616590" cy="4335089"/>
          </a:xfrm>
        </p:grpSpPr>
        <p:grpSp>
          <p:nvGrpSpPr>
            <p:cNvPr id="4" name="Group 3"/>
            <p:cNvGrpSpPr/>
            <p:nvPr/>
          </p:nvGrpSpPr>
          <p:grpSpPr>
            <a:xfrm>
              <a:off x="5360999" y="2343015"/>
              <a:ext cx="1682615" cy="3773626"/>
              <a:chOff x="3860006" y="1952943"/>
              <a:chExt cx="1423988" cy="3193597"/>
            </a:xfrm>
          </p:grpSpPr>
          <p:grpSp>
            <p:nvGrpSpPr>
              <p:cNvPr id="51" name="Group 71"/>
              <p:cNvGrpSpPr/>
              <p:nvPr/>
            </p:nvGrpSpPr>
            <p:grpSpPr>
              <a:xfrm>
                <a:off x="3860006" y="1952943"/>
                <a:ext cx="1423988" cy="2413000"/>
                <a:chOff x="3854451" y="1960563"/>
                <a:chExt cx="1423988" cy="2413000"/>
              </a:xfrm>
            </p:grpSpPr>
            <p:sp>
              <p:nvSpPr>
                <p:cNvPr id="66" name="Rectangle 72"/>
                <p:cNvSpPr/>
                <p:nvPr/>
              </p:nvSpPr>
              <p:spPr bwMode="auto">
                <a:xfrm>
                  <a:off x="4465638" y="3336925"/>
                  <a:ext cx="196850" cy="201613"/>
                </a:xfrm>
                <a:prstGeom prst="rect">
                  <a:avLst/>
                </a:prstGeom>
                <a:solidFill>
                  <a:schemeClr val="tx1">
                    <a:lumMod val="65000"/>
                    <a:lumOff val="35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7"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8" name="Freeform: Shape 74"/>
                <p:cNvSpPr/>
                <p:nvPr/>
              </p:nvSpPr>
              <p:spPr bwMode="auto">
                <a:xfrm>
                  <a:off x="3854451" y="1960563"/>
                  <a:ext cx="1423988" cy="1423988"/>
                </a:xfrm>
                <a:custGeom>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b="b" l="0" r="r" t="0"/>
                  <a:pathLst>
                    <a:path h="1076" w="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nvGrpSpPr>
              <p:cNvPr id="52" name="Group 75"/>
              <p:cNvGrpSpPr/>
              <p:nvPr/>
            </p:nvGrpSpPr>
            <p:grpSpPr>
              <a:xfrm>
                <a:off x="4128293" y="3495540"/>
                <a:ext cx="987426" cy="1651000"/>
                <a:chOff x="4122738" y="3500438"/>
                <a:chExt cx="987426" cy="1651000"/>
              </a:xfrm>
            </p:grpSpPr>
            <p:sp>
              <p:nvSpPr>
                <p:cNvPr id="53" name="Freeform: Shape 76"/>
                <p:cNvSpPr/>
                <p:nvPr/>
              </p:nvSpPr>
              <p:spPr bwMode="auto">
                <a:xfrm>
                  <a:off x="4560888" y="4279900"/>
                  <a:ext cx="508000" cy="458788"/>
                </a:xfrm>
                <a:custGeom>
                  <a:cxnLst>
                    <a:cxn ang="0">
                      <a:pos x="383" y="0"/>
                    </a:cxn>
                    <a:cxn ang="0">
                      <a:pos x="200" y="198"/>
                    </a:cxn>
                    <a:cxn ang="0">
                      <a:pos x="200" y="347"/>
                    </a:cxn>
                    <a:cxn ang="0">
                      <a:pos x="0" y="347"/>
                    </a:cxn>
                    <a:cxn ang="0">
                      <a:pos x="0" y="90"/>
                    </a:cxn>
                    <a:cxn ang="0">
                      <a:pos x="383" y="0"/>
                    </a:cxn>
                  </a:cxnLst>
                  <a:rect b="b" l="0" r="r" t="0"/>
                  <a:pathLst>
                    <a:path h="347" w="383">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4" name="Freeform: Shape 77"/>
                <p:cNvSpPr/>
                <p:nvPr/>
              </p:nvSpPr>
              <p:spPr bwMode="auto">
                <a:xfrm>
                  <a:off x="4548188" y="3500438"/>
                  <a:ext cx="541338" cy="357188"/>
                </a:xfrm>
                <a:custGeom>
                  <a:cxnLst>
                    <a:cxn ang="0">
                      <a:pos x="395" y="56"/>
                    </a:cxn>
                    <a:cxn ang="0">
                      <a:pos x="353" y="150"/>
                    </a:cxn>
                    <a:cxn ang="0">
                      <a:pos x="108" y="256"/>
                    </a:cxn>
                    <a:cxn ang="0">
                      <a:pos x="15" y="213"/>
                    </a:cxn>
                    <a:cxn ang="0">
                      <a:pos x="15" y="213"/>
                    </a:cxn>
                    <a:cxn ang="0">
                      <a:pos x="57" y="119"/>
                    </a:cxn>
                    <a:cxn ang="0">
                      <a:pos x="302" y="14"/>
                    </a:cxn>
                    <a:cxn ang="0">
                      <a:pos x="395" y="56"/>
                    </a:cxn>
                  </a:cxnLst>
                  <a:rect b="b" l="0" r="r" t="0"/>
                  <a:pathLst>
                    <a:path h="270" w="409">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5" name="Freeform: Shape 78"/>
                <p:cNvSpPr/>
                <p:nvPr/>
              </p:nvSpPr>
              <p:spPr bwMode="auto">
                <a:xfrm>
                  <a:off x="4576763" y="3673475"/>
                  <a:ext cx="119063" cy="166688"/>
                </a:xfrm>
                <a:custGeom>
                  <a:cxnLst>
                    <a:cxn ang="0">
                      <a:pos x="12" y="78"/>
                    </a:cxn>
                    <a:cxn ang="0">
                      <a:pos x="47" y="0"/>
                    </a:cxn>
                    <a:cxn ang="0">
                      <a:pos x="90" y="114"/>
                    </a:cxn>
                    <a:cxn ang="0">
                      <a:pos x="12" y="78"/>
                    </a:cxn>
                  </a:cxnLst>
                  <a:rect b="b" l="0" r="r" t="0"/>
                  <a:pathLst>
                    <a:path h="125" w="90">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6" name="Freeform: Shape 79"/>
                <p:cNvSpPr/>
                <p:nvPr/>
              </p:nvSpPr>
              <p:spPr bwMode="auto">
                <a:xfrm>
                  <a:off x="4560888" y="3705225"/>
                  <a:ext cx="541338" cy="357188"/>
                </a:xfrm>
                <a:custGeom>
                  <a:cxnLst>
                    <a:cxn ang="0">
                      <a:pos x="395" y="57"/>
                    </a:cxn>
                    <a:cxn ang="0">
                      <a:pos x="352" y="151"/>
                    </a:cxn>
                    <a:cxn ang="0">
                      <a:pos x="108" y="256"/>
                    </a:cxn>
                    <a:cxn ang="0">
                      <a:pos x="14" y="214"/>
                    </a:cxn>
                    <a:cxn ang="0">
                      <a:pos x="14" y="214"/>
                    </a:cxn>
                    <a:cxn ang="0">
                      <a:pos x="57" y="120"/>
                    </a:cxn>
                    <a:cxn ang="0">
                      <a:pos x="301" y="15"/>
                    </a:cxn>
                    <a:cxn ang="0">
                      <a:pos x="395" y="57"/>
                    </a:cxn>
                  </a:cxnLst>
                  <a:rect b="b" l="0" r="r" t="0"/>
                  <a:pathLst>
                    <a:path h="271" w="409">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7" name="Freeform: Shape 80"/>
                <p:cNvSpPr/>
                <p:nvPr/>
              </p:nvSpPr>
              <p:spPr bwMode="auto">
                <a:xfrm>
                  <a:off x="4589463" y="3871913"/>
                  <a:ext cx="119063" cy="166688"/>
                </a:xfrm>
                <a:custGeom>
                  <a:cxnLst>
                    <a:cxn ang="0">
                      <a:pos x="12" y="79"/>
                    </a:cxn>
                    <a:cxn ang="0">
                      <a:pos x="48" y="0"/>
                    </a:cxn>
                    <a:cxn ang="0">
                      <a:pos x="90" y="114"/>
                    </a:cxn>
                    <a:cxn ang="0">
                      <a:pos x="12" y="79"/>
                    </a:cxn>
                  </a:cxnLst>
                  <a:rect b="b" l="0" r="r" t="0"/>
                  <a:pathLst>
                    <a:path h="125" w="90">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8" name="Freeform: Shape 81"/>
                <p:cNvSpPr/>
                <p:nvPr/>
              </p:nvSpPr>
              <p:spPr bwMode="auto">
                <a:xfrm>
                  <a:off x="4122738" y="3716338"/>
                  <a:ext cx="711200" cy="1022350"/>
                </a:xfrm>
                <a:custGeom>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b="b" l="0" r="r" t="0"/>
                  <a:pathLst>
                    <a:path h="773" w="538">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9" name="Freeform: Shape 82"/>
                <p:cNvSpPr/>
                <p:nvPr/>
              </p:nvSpPr>
              <p:spPr bwMode="auto">
                <a:xfrm>
                  <a:off x="4687888" y="3816350"/>
                  <a:ext cx="122238" cy="160338"/>
                </a:xfrm>
                <a:custGeom>
                  <a:cxnLst>
                    <a:cxn ang="0">
                      <a:pos x="78" y="79"/>
                    </a:cxn>
                    <a:cxn ang="0">
                      <a:pos x="0" y="108"/>
                    </a:cxn>
                    <a:cxn ang="0">
                      <a:pos x="49" y="0"/>
                    </a:cxn>
                    <a:cxn ang="0">
                      <a:pos x="78" y="79"/>
                    </a:cxn>
                  </a:cxnLst>
                  <a:rect b="b" l="0" r="r" t="0"/>
                  <a:pathLst>
                    <a:path h="122" w="9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0"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1"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2" name="Freeform: Shape 85"/>
                <p:cNvSpPr/>
                <p:nvPr/>
              </p:nvSpPr>
              <p:spPr bwMode="auto">
                <a:xfrm>
                  <a:off x="4568826" y="3910013"/>
                  <a:ext cx="541338" cy="357188"/>
                </a:xfrm>
                <a:custGeom>
                  <a:cxnLst>
                    <a:cxn ang="0">
                      <a:pos x="395" y="57"/>
                    </a:cxn>
                    <a:cxn ang="0">
                      <a:pos x="352" y="151"/>
                    </a:cxn>
                    <a:cxn ang="0">
                      <a:pos x="107" y="256"/>
                    </a:cxn>
                    <a:cxn ang="0">
                      <a:pos x="14" y="214"/>
                    </a:cxn>
                    <a:cxn ang="0">
                      <a:pos x="14" y="214"/>
                    </a:cxn>
                    <a:cxn ang="0">
                      <a:pos x="56" y="120"/>
                    </a:cxn>
                    <a:cxn ang="0">
                      <a:pos x="301" y="14"/>
                    </a:cxn>
                    <a:cxn ang="0">
                      <a:pos x="395" y="57"/>
                    </a:cxn>
                  </a:cxnLst>
                  <a:rect b="b" l="0" r="r" t="0"/>
                  <a:pathLst>
                    <a:path h="270" w="409">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3" name="Freeform: Shape 86"/>
                <p:cNvSpPr/>
                <p:nvPr/>
              </p:nvSpPr>
              <p:spPr bwMode="auto">
                <a:xfrm>
                  <a:off x="4591051" y="4083050"/>
                  <a:ext cx="114300" cy="160338"/>
                </a:xfrm>
                <a:custGeom>
                  <a:cxnLst>
                    <a:cxn ang="0">
                      <a:pos x="12" y="76"/>
                    </a:cxn>
                    <a:cxn ang="0">
                      <a:pos x="46" y="0"/>
                    </a:cxn>
                    <a:cxn ang="0">
                      <a:pos x="87" y="110"/>
                    </a:cxn>
                    <a:cxn ang="0">
                      <a:pos x="12" y="76"/>
                    </a:cxn>
                  </a:cxnLst>
                  <a:rect b="b" l="0" r="r" t="0"/>
                  <a:pathLst>
                    <a:path h="120" w="87">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4" name="Freeform: Shape 87"/>
                <p:cNvSpPr/>
                <p:nvPr/>
              </p:nvSpPr>
              <p:spPr bwMode="auto">
                <a:xfrm>
                  <a:off x="4560888" y="4121150"/>
                  <a:ext cx="541338" cy="357188"/>
                </a:xfrm>
                <a:custGeom>
                  <a:cxnLst>
                    <a:cxn ang="0">
                      <a:pos x="395" y="57"/>
                    </a:cxn>
                    <a:cxn ang="0">
                      <a:pos x="352" y="150"/>
                    </a:cxn>
                    <a:cxn ang="0">
                      <a:pos x="108" y="256"/>
                    </a:cxn>
                    <a:cxn ang="0">
                      <a:pos x="14" y="213"/>
                    </a:cxn>
                    <a:cxn ang="0">
                      <a:pos x="14" y="213"/>
                    </a:cxn>
                    <a:cxn ang="0">
                      <a:pos x="57" y="120"/>
                    </a:cxn>
                    <a:cxn ang="0">
                      <a:pos x="301" y="14"/>
                    </a:cxn>
                    <a:cxn ang="0">
                      <a:pos x="395" y="57"/>
                    </a:cxn>
                  </a:cxnLst>
                  <a:rect b="b" l="0" r="r" t="0"/>
                  <a:pathLst>
                    <a:path h="270" w="409">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5" name="Freeform: Shape 88"/>
                <p:cNvSpPr/>
                <p:nvPr/>
              </p:nvSpPr>
              <p:spPr bwMode="auto">
                <a:xfrm>
                  <a:off x="4591051" y="4294188"/>
                  <a:ext cx="114300" cy="160338"/>
                </a:xfrm>
                <a:custGeom>
                  <a:cxnLst>
                    <a:cxn ang="0">
                      <a:pos x="12" y="75"/>
                    </a:cxn>
                    <a:cxn ang="0">
                      <a:pos x="46" y="0"/>
                    </a:cxn>
                    <a:cxn ang="0">
                      <a:pos x="87" y="110"/>
                    </a:cxn>
                    <a:cxn ang="0">
                      <a:pos x="12" y="75"/>
                    </a:cxn>
                  </a:cxnLst>
                  <a:rect b="b" l="0" r="r" t="0"/>
                  <a:pathLst>
                    <a:path h="120" w="87">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5" name="Group 7"/>
            <p:cNvGrpSpPr/>
            <p:nvPr/>
          </p:nvGrpSpPr>
          <p:grpSpPr>
            <a:xfrm>
              <a:off x="4780428" y="3998593"/>
              <a:ext cx="720317" cy="720317"/>
              <a:chOff x="4780428" y="3998593"/>
              <a:chExt cx="720317" cy="720317"/>
            </a:xfrm>
          </p:grpSpPr>
          <p:sp>
            <p:nvSpPr>
              <p:cNvPr id="46"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47" name="Group 90"/>
              <p:cNvGrpSpPr/>
              <p:nvPr/>
            </p:nvGrpSpPr>
            <p:grpSpPr>
              <a:xfrm>
                <a:off x="4963323" y="4143978"/>
                <a:ext cx="354533" cy="429567"/>
                <a:chOff x="3543301" y="3363913"/>
                <a:chExt cx="300038" cy="363538"/>
              </a:xfrm>
              <a:solidFill>
                <a:schemeClr val="bg1"/>
              </a:solidFill>
            </p:grpSpPr>
            <p:sp>
              <p:nvSpPr>
                <p:cNvPr id="48" name="Freeform: Shape 128"/>
                <p:cNvSpPr/>
                <p:nvPr/>
              </p:nvSpPr>
              <p:spPr bwMode="auto">
                <a:xfrm>
                  <a:off x="3676651" y="3386138"/>
                  <a:ext cx="119063" cy="152400"/>
                </a:xfrm>
                <a:custGeom>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b="b" l="0" r="r" t="0"/>
                  <a:pathLst>
                    <a:path h="115" w="89">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9" name="Freeform: Shape 129"/>
                <p:cNvSpPr/>
                <p:nvPr/>
              </p:nvSpPr>
              <p:spPr bwMode="auto">
                <a:xfrm>
                  <a:off x="3586163" y="3363913"/>
                  <a:ext cx="117475" cy="152400"/>
                </a:xfrm>
                <a:custGeom>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b="b" l="0" r="r" t="0"/>
                  <a:pathLst>
                    <a:path h="115" w="89">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0" name="Freeform: Shape 130"/>
                <p:cNvSpPr/>
                <p:nvPr/>
              </p:nvSpPr>
              <p:spPr bwMode="auto">
                <a:xfrm>
                  <a:off x="3543301" y="3475038"/>
                  <a:ext cx="300038" cy="252413"/>
                </a:xfrm>
                <a:custGeom>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b="b" l="0" r="r" t="0"/>
                  <a:pathLst>
                    <a:path h="190" w="226">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6" name="Group 6"/>
            <p:cNvGrpSpPr/>
            <p:nvPr/>
          </p:nvGrpSpPr>
          <p:grpSpPr>
            <a:xfrm>
              <a:off x="6903861" y="3998593"/>
              <a:ext cx="720317" cy="720317"/>
              <a:chOff x="6903861" y="3998593"/>
              <a:chExt cx="720317" cy="720317"/>
            </a:xfrm>
          </p:grpSpPr>
          <p:sp>
            <p:nvSpPr>
              <p:cNvPr id="37" name="Oval 133"/>
              <p:cNvSpPr/>
              <p:nvPr/>
            </p:nvSpPr>
            <p:spPr>
              <a:xfrm>
                <a:off x="6903861" y="3998593"/>
                <a:ext cx="720317" cy="7203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38" name="Group 132"/>
              <p:cNvGrpSpPr/>
              <p:nvPr/>
            </p:nvGrpSpPr>
            <p:grpSpPr>
              <a:xfrm>
                <a:off x="7096533" y="4186196"/>
                <a:ext cx="335052" cy="345154"/>
                <a:chOff x="5281613" y="3390900"/>
                <a:chExt cx="315913" cy="325438"/>
              </a:xfrm>
              <a:solidFill>
                <a:schemeClr val="bg1"/>
              </a:solidFill>
            </p:grpSpPr>
            <p:sp>
              <p:nvSpPr>
                <p:cNvPr id="39" name="Freeform: Shape 134"/>
                <p:cNvSpPr/>
                <p:nvPr/>
              </p:nvSpPr>
              <p:spPr bwMode="auto">
                <a:xfrm>
                  <a:off x="5424488" y="3557588"/>
                  <a:ext cx="158750" cy="158750"/>
                </a:xfrm>
                <a:custGeom>
                  <a:cxnLst>
                    <a:cxn ang="0">
                      <a:pos x="63" y="112"/>
                    </a:cxn>
                    <a:cxn ang="0">
                      <a:pos x="93" y="112"/>
                    </a:cxn>
                    <a:cxn ang="0">
                      <a:pos x="111" y="94"/>
                    </a:cxn>
                    <a:cxn ang="0">
                      <a:pos x="111" y="64"/>
                    </a:cxn>
                    <a:cxn ang="0">
                      <a:pos x="81" y="33"/>
                    </a:cxn>
                    <a:cxn ang="0">
                      <a:pos x="26" y="9"/>
                    </a:cxn>
                    <a:cxn ang="0">
                      <a:pos x="8" y="27"/>
                    </a:cxn>
                    <a:cxn ang="0">
                      <a:pos x="33" y="81"/>
                    </a:cxn>
                    <a:cxn ang="0">
                      <a:pos x="63" y="112"/>
                    </a:cxn>
                  </a:cxnLst>
                  <a:rect b="b" l="0" r="r" t="0"/>
                  <a:pathLst>
                    <a:path h="120" w="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0" name="Freeform: Shape 135"/>
                <p:cNvSpPr/>
                <p:nvPr/>
              </p:nvSpPr>
              <p:spPr bwMode="auto">
                <a:xfrm>
                  <a:off x="5473701" y="3608388"/>
                  <a:ext cx="87313" cy="85725"/>
                </a:xfrm>
                <a:custGeom>
                  <a:cxnLst>
                    <a:cxn ang="0">
                      <a:pos x="14" y="54"/>
                    </a:cxn>
                    <a:cxn ang="0">
                      <a:pos x="55" y="14"/>
                    </a:cxn>
                    <a:cxn ang="0">
                      <a:pos x="41" y="0"/>
                    </a:cxn>
                    <a:cxn ang="0">
                      <a:pos x="0" y="40"/>
                    </a:cxn>
                    <a:cxn ang="0">
                      <a:pos x="14" y="54"/>
                    </a:cxn>
                  </a:cxnLst>
                  <a:rect b="b" l="0" r="r" t="0"/>
                  <a:pathLst>
                    <a:path h="54" w="55">
                      <a:moveTo>
                        <a:pt x="14" y="54"/>
                      </a:moveTo>
                      <a:lnTo>
                        <a:pt x="55" y="14"/>
                      </a:lnTo>
                      <a:lnTo>
                        <a:pt x="41" y="0"/>
                      </a:lnTo>
                      <a:lnTo>
                        <a:pt x="0" y="40"/>
                      </a:lnTo>
                      <a:lnTo>
                        <a:pt x="14" y="54"/>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1" name="Freeform: Shape 136"/>
                <p:cNvSpPr/>
                <p:nvPr/>
              </p:nvSpPr>
              <p:spPr bwMode="auto">
                <a:xfrm>
                  <a:off x="5305426" y="3438525"/>
                  <a:ext cx="233363" cy="233363"/>
                </a:xfrm>
                <a:custGeom>
                  <a:cxnLst>
                    <a:cxn ang="0">
                      <a:pos x="106" y="147"/>
                    </a:cxn>
                    <a:cxn ang="0">
                      <a:pos x="147" y="107"/>
                    </a:cxn>
                    <a:cxn ang="0">
                      <a:pos x="40" y="0"/>
                    </a:cxn>
                    <a:cxn ang="0">
                      <a:pos x="0" y="41"/>
                    </a:cxn>
                    <a:cxn ang="0">
                      <a:pos x="106" y="147"/>
                    </a:cxn>
                  </a:cxnLst>
                  <a:rect b="b" l="0" r="r" t="0"/>
                  <a:pathLst>
                    <a:path h="147" w="147">
                      <a:moveTo>
                        <a:pt x="106" y="147"/>
                      </a:moveTo>
                      <a:lnTo>
                        <a:pt x="147" y="107"/>
                      </a:lnTo>
                      <a:lnTo>
                        <a:pt x="40" y="0"/>
                      </a:lnTo>
                      <a:lnTo>
                        <a:pt x="0" y="41"/>
                      </a:lnTo>
                      <a:lnTo>
                        <a:pt x="106" y="147"/>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typeface="+mn-cs"/>
                    <a:ea typeface="+mn-ea"/>
                    <a:cs typeface="+mn-cs"/>
                  </a:endParaRPr>
                </a:p>
              </p:txBody>
            </p:sp>
            <p:sp>
              <p:nvSpPr>
                <p:cNvPr id="42" name="Freeform: Shape 137"/>
                <p:cNvSpPr/>
                <p:nvPr/>
              </p:nvSpPr>
              <p:spPr bwMode="auto">
                <a:xfrm>
                  <a:off x="5281613" y="3414713"/>
                  <a:ext cx="87313" cy="87313"/>
                </a:xfrm>
                <a:custGeom>
                  <a:cxnLst>
                    <a:cxn ang="0">
                      <a:pos x="0" y="0"/>
                    </a:cxn>
                    <a:cxn ang="0">
                      <a:pos x="7" y="28"/>
                    </a:cxn>
                    <a:cxn ang="0">
                      <a:pos x="15" y="55"/>
                    </a:cxn>
                    <a:cxn ang="0">
                      <a:pos x="35" y="35"/>
                    </a:cxn>
                    <a:cxn ang="0">
                      <a:pos x="55" y="15"/>
                    </a:cxn>
                    <a:cxn ang="0">
                      <a:pos x="27" y="8"/>
                    </a:cxn>
                    <a:cxn ang="0">
                      <a:pos x="0" y="0"/>
                    </a:cxn>
                  </a:cxnLst>
                  <a:rect b="b" l="0" r="r" t="0"/>
                  <a:pathLst>
                    <a:path h="55" w="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3" name="Freeform: Shape 138"/>
                <p:cNvSpPr/>
                <p:nvPr/>
              </p:nvSpPr>
              <p:spPr bwMode="auto">
                <a:xfrm>
                  <a:off x="5281613" y="3414713"/>
                  <a:ext cx="25400" cy="25400"/>
                </a:xfrm>
                <a:custGeom>
                  <a:cxnLst>
                    <a:cxn ang="0">
                      <a:pos x="0" y="0"/>
                    </a:cxn>
                    <a:cxn ang="0">
                      <a:pos x="4" y="16"/>
                    </a:cxn>
                    <a:cxn ang="0">
                      <a:pos x="10" y="10"/>
                    </a:cxn>
                    <a:cxn ang="0">
                      <a:pos x="16" y="4"/>
                    </a:cxn>
                    <a:cxn ang="0">
                      <a:pos x="0" y="0"/>
                    </a:cxn>
                  </a:cxnLst>
                  <a:rect b="b" l="0" r="r" t="0"/>
                  <a:pathLst>
                    <a:path h="16" w="16">
                      <a:moveTo>
                        <a:pt x="0" y="0"/>
                      </a:moveTo>
                      <a:lnTo>
                        <a:pt x="4" y="16"/>
                      </a:lnTo>
                      <a:lnTo>
                        <a:pt x="10" y="10"/>
                      </a:lnTo>
                      <a:lnTo>
                        <a:pt x="16" y="4"/>
                      </a:lnTo>
                      <a:lnTo>
                        <a:pt x="0"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4" name="Freeform: Shape 139"/>
                <p:cNvSpPr/>
                <p:nvPr/>
              </p:nvSpPr>
              <p:spPr bwMode="auto">
                <a:xfrm>
                  <a:off x="5489576" y="3390900"/>
                  <a:ext cx="107950" cy="107950"/>
                </a:xfrm>
                <a:custGeom>
                  <a:cxnLst>
                    <a:cxn ang="0">
                      <a:pos x="53" y="64"/>
                    </a:cxn>
                    <a:cxn ang="0">
                      <a:pos x="11" y="70"/>
                    </a:cxn>
                    <a:cxn ang="0">
                      <a:pos x="17" y="29"/>
                    </a:cxn>
                    <a:cxn ang="0">
                      <a:pos x="82" y="0"/>
                    </a:cxn>
                    <a:cxn ang="0">
                      <a:pos x="53" y="64"/>
                    </a:cxn>
                  </a:cxnLst>
                  <a:rect b="b" l="0" r="r" t="0"/>
                  <a:pathLst>
                    <a:path h="81" w="82">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5" name="Freeform: Shape 140"/>
                <p:cNvSpPr/>
                <p:nvPr/>
              </p:nvSpPr>
              <p:spPr bwMode="auto">
                <a:xfrm>
                  <a:off x="5281613" y="3486150"/>
                  <a:ext cx="219075" cy="219075"/>
                </a:xfrm>
                <a:custGeom>
                  <a:cxnLst>
                    <a:cxn ang="0">
                      <a:pos x="22" y="162"/>
                    </a:cxn>
                    <a:cxn ang="0">
                      <a:pos x="7" y="162"/>
                    </a:cxn>
                    <a:cxn ang="0">
                      <a:pos x="5" y="159"/>
                    </a:cxn>
                    <a:cxn ang="0">
                      <a:pos x="5" y="144"/>
                    </a:cxn>
                    <a:cxn ang="0">
                      <a:pos x="133" y="4"/>
                    </a:cxn>
                    <a:cxn ang="0">
                      <a:pos x="149" y="4"/>
                    </a:cxn>
                    <a:cxn ang="0">
                      <a:pos x="162" y="17"/>
                    </a:cxn>
                    <a:cxn ang="0">
                      <a:pos x="162" y="33"/>
                    </a:cxn>
                    <a:cxn ang="0">
                      <a:pos x="22" y="162"/>
                    </a:cxn>
                  </a:cxnLst>
                  <a:rect b="b" l="0" r="r" t="0"/>
                  <a:pathLst>
                    <a:path h="166" w="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9" name="Group 5"/>
            <p:cNvGrpSpPr/>
            <p:nvPr/>
          </p:nvGrpSpPr>
          <p:grpSpPr>
            <a:xfrm>
              <a:off x="7290282" y="2890073"/>
              <a:ext cx="720317" cy="720317"/>
              <a:chOff x="7290282" y="2845833"/>
              <a:chExt cx="720317" cy="720317"/>
            </a:xfrm>
          </p:grpSpPr>
          <p:sp>
            <p:nvSpPr>
              <p:cNvPr id="33" name="Oval 149"/>
              <p:cNvSpPr/>
              <p:nvPr/>
            </p:nvSpPr>
            <p:spPr>
              <a:xfrm>
                <a:off x="7290282" y="2845833"/>
                <a:ext cx="720317" cy="720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34" name="Group 193"/>
              <p:cNvGrpSpPr/>
              <p:nvPr/>
            </p:nvGrpSpPr>
            <p:grpSpPr>
              <a:xfrm>
                <a:off x="7522886" y="3029887"/>
                <a:ext cx="255112" cy="352208"/>
                <a:chOff x="5011738" y="2427288"/>
                <a:chExt cx="212725" cy="293688"/>
              </a:xfrm>
              <a:solidFill>
                <a:schemeClr val="bg1"/>
              </a:solidFill>
            </p:grpSpPr>
            <p:sp>
              <p:nvSpPr>
                <p:cNvPr id="35" name="Freeform: Shape 194"/>
                <p:cNvSpPr/>
                <p:nvPr/>
              </p:nvSpPr>
              <p:spPr bwMode="auto">
                <a:xfrm>
                  <a:off x="5011738" y="2427288"/>
                  <a:ext cx="212725" cy="293688"/>
                </a:xfrm>
                <a:custGeom>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b="b" l="0" r="r" t="0"/>
                  <a:pathLst>
                    <a:path h="115" w="84">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36" name="Freeform: Shape 195"/>
                <p:cNvSpPr/>
                <p:nvPr/>
              </p:nvSpPr>
              <p:spPr bwMode="auto">
                <a:xfrm>
                  <a:off x="5092701" y="2516188"/>
                  <a:ext cx="60325" cy="34925"/>
                </a:xfrm>
                <a:custGeom>
                  <a:cxnLst>
                    <a:cxn ang="0">
                      <a:pos x="38" y="0"/>
                    </a:cxn>
                    <a:cxn ang="0">
                      <a:pos x="0" y="0"/>
                    </a:cxn>
                    <a:cxn ang="0">
                      <a:pos x="9" y="11"/>
                    </a:cxn>
                    <a:cxn ang="0">
                      <a:pos x="19" y="22"/>
                    </a:cxn>
                    <a:cxn ang="0">
                      <a:pos x="29" y="11"/>
                    </a:cxn>
                    <a:cxn ang="0">
                      <a:pos x="38" y="0"/>
                    </a:cxn>
                  </a:cxnLst>
                  <a:rect b="b" l="0" r="r" t="0"/>
                  <a:pathLst>
                    <a:path h="22" w="38">
                      <a:moveTo>
                        <a:pt x="38" y="0"/>
                      </a:moveTo>
                      <a:lnTo>
                        <a:pt x="0" y="0"/>
                      </a:lnTo>
                      <a:lnTo>
                        <a:pt x="9" y="11"/>
                      </a:lnTo>
                      <a:lnTo>
                        <a:pt x="19" y="22"/>
                      </a:lnTo>
                      <a:lnTo>
                        <a:pt x="29" y="11"/>
                      </a:lnTo>
                      <a:lnTo>
                        <a:pt x="38"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10" name="Group 8"/>
            <p:cNvGrpSpPr/>
            <p:nvPr/>
          </p:nvGrpSpPr>
          <p:grpSpPr>
            <a:xfrm>
              <a:off x="4394009" y="2890073"/>
              <a:ext cx="720317" cy="720317"/>
              <a:chOff x="4394009" y="2845833"/>
              <a:chExt cx="720317" cy="720317"/>
            </a:xfrm>
          </p:grpSpPr>
          <p:sp>
            <p:nvSpPr>
              <p:cNvPr id="31" name="Oval 143"/>
              <p:cNvSpPr/>
              <p:nvPr/>
            </p:nvSpPr>
            <p:spPr>
              <a:xfrm>
                <a:off x="4394009" y="284583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32" name="Freeform: Shape 198"/>
              <p:cNvSpPr/>
              <p:nvPr/>
            </p:nvSpPr>
            <p:spPr bwMode="auto">
              <a:xfrm>
                <a:off x="4620209" y="3063516"/>
                <a:ext cx="267916" cy="284950"/>
              </a:xfrm>
              <a:custGeom>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b="b" l="0" r="r" t="0"/>
                <a:pathLst>
                  <a:path h="115" w="109">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nvGrpSpPr>
            <p:cNvPr id="13" name="Group 9"/>
            <p:cNvGrpSpPr/>
            <p:nvPr/>
          </p:nvGrpSpPr>
          <p:grpSpPr>
            <a:xfrm>
              <a:off x="4814194" y="1781552"/>
              <a:ext cx="720317" cy="720317"/>
              <a:chOff x="4814194" y="1781552"/>
              <a:chExt cx="720317" cy="720317"/>
            </a:xfrm>
          </p:grpSpPr>
          <p:sp>
            <p:nvSpPr>
              <p:cNvPr id="22" name="Oval 170"/>
              <p:cNvSpPr/>
              <p:nvPr/>
            </p:nvSpPr>
            <p:spPr>
              <a:xfrm>
                <a:off x="4814194" y="1781552"/>
                <a:ext cx="720317" cy="720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23" name="Group 171"/>
              <p:cNvGrpSpPr/>
              <p:nvPr/>
            </p:nvGrpSpPr>
            <p:grpSpPr>
              <a:xfrm>
                <a:off x="4968765" y="1929259"/>
                <a:ext cx="411181" cy="424886"/>
                <a:chOff x="3475038" y="1590675"/>
                <a:chExt cx="428625" cy="442913"/>
              </a:xfrm>
              <a:solidFill>
                <a:schemeClr val="bg1"/>
              </a:solidFill>
            </p:grpSpPr>
            <p:sp>
              <p:nvSpPr>
                <p:cNvPr id="24" name="Oval 172"/>
                <p:cNvSpPr/>
                <p:nvPr/>
              </p:nvSpPr>
              <p:spPr bwMode="auto">
                <a:xfrm>
                  <a:off x="3640138" y="1766888"/>
                  <a:ext cx="92075" cy="904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5" name="Freeform: Shape 173"/>
                <p:cNvSpPr/>
                <p:nvPr/>
              </p:nvSpPr>
              <p:spPr bwMode="auto">
                <a:xfrm>
                  <a:off x="3600451" y="1590675"/>
                  <a:ext cx="173038" cy="442913"/>
                </a:xfrm>
                <a:custGeom>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b="b" l="0" r="r" t="0"/>
                  <a:pathLst>
                    <a:path h="335" w="131">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6" name="Freeform: Shape 174"/>
                <p:cNvSpPr/>
                <p:nvPr/>
              </p:nvSpPr>
              <p:spPr bwMode="auto">
                <a:xfrm>
                  <a:off x="3484563" y="1646238"/>
                  <a:ext cx="419100" cy="330200"/>
                </a:xfrm>
                <a:custGeom>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b="b" l="0" r="r" t="0"/>
                  <a:pathLst>
                    <a:path h="250" w="316">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7" name="Freeform: Shape 175"/>
                <p:cNvSpPr/>
                <p:nvPr/>
              </p:nvSpPr>
              <p:spPr bwMode="auto">
                <a:xfrm>
                  <a:off x="3475038" y="1639888"/>
                  <a:ext cx="407988" cy="342900"/>
                </a:xfrm>
                <a:custGeom>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b="b" l="0" r="r" t="0"/>
                  <a:pathLst>
                    <a:path h="260" w="308">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8" name="Oval 176"/>
                <p:cNvSpPr/>
                <p:nvPr/>
              </p:nvSpPr>
              <p:spPr bwMode="auto">
                <a:xfrm>
                  <a:off x="3511551" y="1828800"/>
                  <a:ext cx="52388" cy="523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9" name="Oval 177"/>
                <p:cNvSpPr/>
                <p:nvPr/>
              </p:nvSpPr>
              <p:spPr bwMode="auto">
                <a:xfrm>
                  <a:off x="3841751" y="1878013"/>
                  <a:ext cx="52388" cy="523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30" name="Oval 178"/>
                <p:cNvSpPr/>
                <p:nvPr/>
              </p:nvSpPr>
              <p:spPr bwMode="auto">
                <a:xfrm>
                  <a:off x="3622676" y="1593850"/>
                  <a:ext cx="52388" cy="53975"/>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14" name="Group 2"/>
            <p:cNvGrpSpPr/>
            <p:nvPr/>
          </p:nvGrpSpPr>
          <p:grpSpPr>
            <a:xfrm>
              <a:off x="6870098" y="1781552"/>
              <a:ext cx="720317" cy="720317"/>
              <a:chOff x="6870098" y="1781552"/>
              <a:chExt cx="720317" cy="720317"/>
            </a:xfrm>
          </p:grpSpPr>
          <p:sp>
            <p:nvSpPr>
              <p:cNvPr id="17" name="Oval 181"/>
              <p:cNvSpPr/>
              <p:nvPr/>
            </p:nvSpPr>
            <p:spPr>
              <a:xfrm>
                <a:off x="6870098" y="1781552"/>
                <a:ext cx="720317" cy="7203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18" name="Group 180"/>
              <p:cNvGrpSpPr/>
              <p:nvPr/>
            </p:nvGrpSpPr>
            <p:grpSpPr>
              <a:xfrm>
                <a:off x="7075690" y="1953265"/>
                <a:ext cx="309136" cy="376868"/>
                <a:chOff x="5287963" y="1638300"/>
                <a:chExt cx="282575" cy="344488"/>
              </a:xfrm>
              <a:solidFill>
                <a:schemeClr val="bg1"/>
              </a:solidFill>
            </p:grpSpPr>
            <p:sp>
              <p:nvSpPr>
                <p:cNvPr id="19" name="Freeform: Shape 182"/>
                <p:cNvSpPr/>
                <p:nvPr/>
              </p:nvSpPr>
              <p:spPr bwMode="auto">
                <a:xfrm>
                  <a:off x="5372101" y="1638300"/>
                  <a:ext cx="115888" cy="36513"/>
                </a:xfrm>
                <a:custGeom>
                  <a:cxnLst>
                    <a:cxn ang="0">
                      <a:pos x="88" y="14"/>
                    </a:cxn>
                    <a:cxn ang="0">
                      <a:pos x="74" y="28"/>
                    </a:cxn>
                    <a:cxn ang="0">
                      <a:pos x="14" y="28"/>
                    </a:cxn>
                    <a:cxn ang="0">
                      <a:pos x="0" y="14"/>
                    </a:cxn>
                    <a:cxn ang="0">
                      <a:pos x="0" y="14"/>
                    </a:cxn>
                    <a:cxn ang="0">
                      <a:pos x="14" y="0"/>
                    </a:cxn>
                    <a:cxn ang="0">
                      <a:pos x="74" y="0"/>
                    </a:cxn>
                    <a:cxn ang="0">
                      <a:pos x="88" y="14"/>
                    </a:cxn>
                  </a:cxnLst>
                  <a:rect b="b" l="0" r="r" t="0"/>
                  <a:pathLst>
                    <a:path h="28" w="8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0" name="Freeform: Shape 183"/>
                <p:cNvSpPr/>
                <p:nvPr/>
              </p:nvSpPr>
              <p:spPr bwMode="auto">
                <a:xfrm>
                  <a:off x="5287963" y="1665288"/>
                  <a:ext cx="282575" cy="317500"/>
                </a:xfrm>
                <a:custGeom>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b="b" l="0" r="r" t="0"/>
                  <a:pathLst>
                    <a:path h="240" w="213">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1" name="Freeform: Shape 184"/>
                <p:cNvSpPr/>
                <p:nvPr/>
              </p:nvSpPr>
              <p:spPr bwMode="auto">
                <a:xfrm>
                  <a:off x="5322888" y="1839913"/>
                  <a:ext cx="217488" cy="115888"/>
                </a:xfrm>
                <a:custGeom>
                  <a:cxnLst>
                    <a:cxn ang="0">
                      <a:pos x="0" y="69"/>
                    </a:cxn>
                    <a:cxn ang="0">
                      <a:pos x="20" y="88"/>
                    </a:cxn>
                    <a:cxn ang="0">
                      <a:pos x="145" y="88"/>
                    </a:cxn>
                    <a:cxn ang="0">
                      <a:pos x="165" y="69"/>
                    </a:cxn>
                    <a:cxn ang="0">
                      <a:pos x="127" y="0"/>
                    </a:cxn>
                    <a:cxn ang="0">
                      <a:pos x="38" y="0"/>
                    </a:cxn>
                    <a:cxn ang="0">
                      <a:pos x="0" y="69"/>
                    </a:cxn>
                  </a:cxnLst>
                  <a:rect b="b" l="0" r="r" t="0"/>
                  <a:pathLst>
                    <a:path h="88" w="165">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grpSp>
        <p:nvGrpSpPr>
          <p:cNvPr id="70" name="组合 69"/>
          <p:cNvGrpSpPr/>
          <p:nvPr/>
        </p:nvGrpSpPr>
        <p:grpSpPr>
          <a:xfrm>
            <a:off x="915658" y="1434286"/>
            <a:ext cx="2962504" cy="1220554"/>
            <a:chOff x="7203830" y="1678126"/>
            <a:chExt cx="2962504" cy="1220554"/>
          </a:xfrm>
        </p:grpSpPr>
        <p:sp>
          <p:nvSpPr>
            <p:cNvPr id="71" name="矩形 70"/>
            <p:cNvSpPr/>
            <p:nvPr/>
          </p:nvSpPr>
          <p:spPr>
            <a:xfrm>
              <a:off x="7203830" y="2030751"/>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72" name="矩形 71"/>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74" name="组合 73"/>
          <p:cNvGrpSpPr/>
          <p:nvPr/>
        </p:nvGrpSpPr>
        <p:grpSpPr>
          <a:xfrm>
            <a:off x="8313839" y="1434286"/>
            <a:ext cx="2962504" cy="1220554"/>
            <a:chOff x="7203830" y="1678126"/>
            <a:chExt cx="2962504" cy="1220554"/>
          </a:xfrm>
        </p:grpSpPr>
        <p:sp>
          <p:nvSpPr>
            <p:cNvPr id="75" name="矩形 74"/>
            <p:cNvSpPr/>
            <p:nvPr/>
          </p:nvSpPr>
          <p:spPr>
            <a:xfrm>
              <a:off x="7203831" y="2030751"/>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76" name="矩形 75"/>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79" name="组合 78"/>
          <p:cNvGrpSpPr/>
          <p:nvPr/>
        </p:nvGrpSpPr>
        <p:grpSpPr>
          <a:xfrm>
            <a:off x="915658" y="3142253"/>
            <a:ext cx="2962504" cy="1220554"/>
            <a:chOff x="7203830" y="1678126"/>
            <a:chExt cx="2962504" cy="1220554"/>
          </a:xfrm>
        </p:grpSpPr>
        <p:sp>
          <p:nvSpPr>
            <p:cNvPr id="83" name="矩形 82"/>
            <p:cNvSpPr/>
            <p:nvPr/>
          </p:nvSpPr>
          <p:spPr>
            <a:xfrm>
              <a:off x="7203830" y="2030750"/>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4" name="矩形 83"/>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80" name="组合 79"/>
          <p:cNvGrpSpPr/>
          <p:nvPr/>
        </p:nvGrpSpPr>
        <p:grpSpPr>
          <a:xfrm>
            <a:off x="8313839" y="3142253"/>
            <a:ext cx="2962504" cy="1220554"/>
            <a:chOff x="7203830" y="1678126"/>
            <a:chExt cx="2962504" cy="1220554"/>
          </a:xfrm>
        </p:grpSpPr>
        <p:sp>
          <p:nvSpPr>
            <p:cNvPr id="81" name="矩形 80"/>
            <p:cNvSpPr/>
            <p:nvPr/>
          </p:nvSpPr>
          <p:spPr>
            <a:xfrm>
              <a:off x="7203831" y="2030750"/>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2" name="矩形 81"/>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86" name="组合 85"/>
          <p:cNvGrpSpPr/>
          <p:nvPr/>
        </p:nvGrpSpPr>
        <p:grpSpPr>
          <a:xfrm>
            <a:off x="915658" y="4850219"/>
            <a:ext cx="2962504" cy="1220554"/>
            <a:chOff x="7203830" y="1678126"/>
            <a:chExt cx="2962504" cy="1220554"/>
          </a:xfrm>
        </p:grpSpPr>
        <p:sp>
          <p:nvSpPr>
            <p:cNvPr id="90" name="矩形 89"/>
            <p:cNvSpPr/>
            <p:nvPr/>
          </p:nvSpPr>
          <p:spPr>
            <a:xfrm>
              <a:off x="7203830" y="2030750"/>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91" name="矩形 90"/>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87" name="组合 86"/>
          <p:cNvGrpSpPr/>
          <p:nvPr/>
        </p:nvGrpSpPr>
        <p:grpSpPr>
          <a:xfrm>
            <a:off x="8313839" y="4850219"/>
            <a:ext cx="2962504" cy="1220554"/>
            <a:chOff x="7203830" y="1678126"/>
            <a:chExt cx="2962504" cy="1220554"/>
          </a:xfrm>
        </p:grpSpPr>
        <p:sp>
          <p:nvSpPr>
            <p:cNvPr id="88" name="矩形 87"/>
            <p:cNvSpPr/>
            <p:nvPr/>
          </p:nvSpPr>
          <p:spPr>
            <a:xfrm>
              <a:off x="7203831" y="2030750"/>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9" name="矩形 88"/>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sp>
        <p:nvSpPr>
          <p:cNvPr id="92" name="文本框 91"/>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93" name="矩形 92"/>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94" name="图片 93"/>
          <p:cNvPicPr>
            <a:picLocks noChangeAspect="1"/>
          </p:cNvPicPr>
          <p:nvPr/>
        </p:nvPicPr>
        <p:blipFill>
          <a:blip r:embed="rId4"/>
          <a:stretch>
            <a:fillRect/>
          </a:stretch>
        </p:blipFill>
        <p:spPr>
          <a:xfrm>
            <a:off x="0" y="-83147"/>
            <a:ext cx="1305136" cy="1301441"/>
          </a:xfrm>
          <a:prstGeom prst="rect">
            <a:avLst/>
          </a:prstGeom>
        </p:spPr>
      </p:pic>
    </p:spTree>
    <p:extLst>
      <p:ext uri="{BB962C8B-B14F-4D97-AF65-F5344CB8AC3E}">
        <p14:creationId val="27339027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anim calcmode="lin" valueType="num">
                                      <p:cBhvr>
                                        <p:cTn dur="1000" fill="hold" id="8"/>
                                        <p:tgtEl>
                                          <p:spTgt spid="73"/>
                                        </p:tgtEl>
                                        <p:attrNameLst>
                                          <p:attrName>ppt_x</p:attrName>
                                        </p:attrNameLst>
                                      </p:cBhvr>
                                      <p:tavLst>
                                        <p:tav tm="0">
                                          <p:val>
                                            <p:strVal val="#ppt_x"/>
                                          </p:val>
                                        </p:tav>
                                        <p:tav tm="100000">
                                          <p:val>
                                            <p:strVal val="#ppt_x"/>
                                          </p:val>
                                        </p:tav>
                                      </p:tavLst>
                                    </p:anim>
                                    <p:anim calcmode="lin" valueType="num">
                                      <p:cBhvr>
                                        <p:cTn dur="1000" fill="hold" id="9"/>
                                        <p:tgtEl>
                                          <p:spTgt spid="7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70"/>
                                        </p:tgtEl>
                                        <p:attrNameLst>
                                          <p:attrName>style.visibility</p:attrName>
                                        </p:attrNameLst>
                                      </p:cBhvr>
                                      <p:to>
                                        <p:strVal val="visible"/>
                                      </p:to>
                                    </p:set>
                                    <p:anim calcmode="lin" valueType="num">
                                      <p:cBhvr additive="base">
                                        <p:cTn dur="500" fill="hold" id="18"/>
                                        <p:tgtEl>
                                          <p:spTgt spid="70"/>
                                        </p:tgtEl>
                                        <p:attrNameLst>
                                          <p:attrName>ppt_x</p:attrName>
                                        </p:attrNameLst>
                                      </p:cBhvr>
                                      <p:tavLst>
                                        <p:tav tm="0">
                                          <p:val>
                                            <p:strVal val="#ppt_x"/>
                                          </p:val>
                                        </p:tav>
                                        <p:tav tm="100000">
                                          <p:val>
                                            <p:strVal val="#ppt_x"/>
                                          </p:val>
                                        </p:tav>
                                      </p:tavLst>
                                    </p:anim>
                                    <p:anim calcmode="lin" valueType="num">
                                      <p:cBhvr additive="base">
                                        <p:cTn dur="500" fill="hold" id="19"/>
                                        <p:tgtEl>
                                          <p:spTgt spid="70"/>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79"/>
                                        </p:tgtEl>
                                        <p:attrNameLst>
                                          <p:attrName>style.visibility</p:attrName>
                                        </p:attrNameLst>
                                      </p:cBhvr>
                                      <p:to>
                                        <p:strVal val="visible"/>
                                      </p:to>
                                    </p:set>
                                    <p:anim calcmode="lin" valueType="num">
                                      <p:cBhvr additive="base">
                                        <p:cTn dur="500" fill="hold" id="22"/>
                                        <p:tgtEl>
                                          <p:spTgt spid="79"/>
                                        </p:tgtEl>
                                        <p:attrNameLst>
                                          <p:attrName>ppt_x</p:attrName>
                                        </p:attrNameLst>
                                      </p:cBhvr>
                                      <p:tavLst>
                                        <p:tav tm="0">
                                          <p:val>
                                            <p:strVal val="#ppt_x"/>
                                          </p:val>
                                        </p:tav>
                                        <p:tav tm="100000">
                                          <p:val>
                                            <p:strVal val="#ppt_x"/>
                                          </p:val>
                                        </p:tav>
                                      </p:tavLst>
                                    </p:anim>
                                    <p:anim calcmode="lin" valueType="num">
                                      <p:cBhvr additive="base">
                                        <p:cTn dur="500" fill="hold" id="23"/>
                                        <p:tgtEl>
                                          <p:spTgt spid="79"/>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86"/>
                                        </p:tgtEl>
                                        <p:attrNameLst>
                                          <p:attrName>style.visibility</p:attrName>
                                        </p:attrNameLst>
                                      </p:cBhvr>
                                      <p:to>
                                        <p:strVal val="visible"/>
                                      </p:to>
                                    </p:set>
                                    <p:anim calcmode="lin" valueType="num">
                                      <p:cBhvr additive="base">
                                        <p:cTn dur="500" fill="hold" id="26"/>
                                        <p:tgtEl>
                                          <p:spTgt spid="86"/>
                                        </p:tgtEl>
                                        <p:attrNameLst>
                                          <p:attrName>ppt_x</p:attrName>
                                        </p:attrNameLst>
                                      </p:cBhvr>
                                      <p:tavLst>
                                        <p:tav tm="0">
                                          <p:val>
                                            <p:strVal val="#ppt_x"/>
                                          </p:val>
                                        </p:tav>
                                        <p:tav tm="100000">
                                          <p:val>
                                            <p:strVal val="#ppt_x"/>
                                          </p:val>
                                        </p:tav>
                                      </p:tavLst>
                                    </p:anim>
                                    <p:anim calcmode="lin" valueType="num">
                                      <p:cBhvr additive="base">
                                        <p:cTn dur="500" fill="hold" id="27"/>
                                        <p:tgtEl>
                                          <p:spTgt spid="86"/>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74"/>
                                        </p:tgtEl>
                                        <p:attrNameLst>
                                          <p:attrName>style.visibility</p:attrName>
                                        </p:attrNameLst>
                                      </p:cBhvr>
                                      <p:to>
                                        <p:strVal val="visible"/>
                                      </p:to>
                                    </p:set>
                                    <p:anim calcmode="lin" valueType="num">
                                      <p:cBhvr additive="base">
                                        <p:cTn dur="500" fill="hold" id="30"/>
                                        <p:tgtEl>
                                          <p:spTgt spid="74"/>
                                        </p:tgtEl>
                                        <p:attrNameLst>
                                          <p:attrName>ppt_x</p:attrName>
                                        </p:attrNameLst>
                                      </p:cBhvr>
                                      <p:tavLst>
                                        <p:tav tm="0">
                                          <p:val>
                                            <p:strVal val="#ppt_x"/>
                                          </p:val>
                                        </p:tav>
                                        <p:tav tm="100000">
                                          <p:val>
                                            <p:strVal val="#ppt_x"/>
                                          </p:val>
                                        </p:tav>
                                      </p:tavLst>
                                    </p:anim>
                                    <p:anim calcmode="lin" valueType="num">
                                      <p:cBhvr additive="base">
                                        <p:cTn dur="500" fill="hold" id="31"/>
                                        <p:tgtEl>
                                          <p:spTgt spid="74"/>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0"/>
                                  </p:stCondLst>
                                  <p:childTnLst>
                                    <p:set>
                                      <p:cBhvr>
                                        <p:cTn dur="1" fill="hold" id="33">
                                          <p:stCondLst>
                                            <p:cond delay="0"/>
                                          </p:stCondLst>
                                        </p:cTn>
                                        <p:tgtEl>
                                          <p:spTgt spid="80"/>
                                        </p:tgtEl>
                                        <p:attrNameLst>
                                          <p:attrName>style.visibility</p:attrName>
                                        </p:attrNameLst>
                                      </p:cBhvr>
                                      <p:to>
                                        <p:strVal val="visible"/>
                                      </p:to>
                                    </p:set>
                                    <p:anim calcmode="lin" valueType="num">
                                      <p:cBhvr additive="base">
                                        <p:cTn dur="500" fill="hold" id="34"/>
                                        <p:tgtEl>
                                          <p:spTgt spid="80"/>
                                        </p:tgtEl>
                                        <p:attrNameLst>
                                          <p:attrName>ppt_x</p:attrName>
                                        </p:attrNameLst>
                                      </p:cBhvr>
                                      <p:tavLst>
                                        <p:tav tm="0">
                                          <p:val>
                                            <p:strVal val="#ppt_x"/>
                                          </p:val>
                                        </p:tav>
                                        <p:tav tm="100000">
                                          <p:val>
                                            <p:strVal val="#ppt_x"/>
                                          </p:val>
                                        </p:tav>
                                      </p:tavLst>
                                    </p:anim>
                                    <p:anim calcmode="lin" valueType="num">
                                      <p:cBhvr additive="base">
                                        <p:cTn dur="500" fill="hold" id="35"/>
                                        <p:tgtEl>
                                          <p:spTgt spid="80"/>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0"/>
                                  </p:stCondLst>
                                  <p:childTnLst>
                                    <p:set>
                                      <p:cBhvr>
                                        <p:cTn dur="1" fill="hold" id="37">
                                          <p:stCondLst>
                                            <p:cond delay="0"/>
                                          </p:stCondLst>
                                        </p:cTn>
                                        <p:tgtEl>
                                          <p:spTgt spid="87"/>
                                        </p:tgtEl>
                                        <p:attrNameLst>
                                          <p:attrName>style.visibility</p:attrName>
                                        </p:attrNameLst>
                                      </p:cBhvr>
                                      <p:to>
                                        <p:strVal val="visible"/>
                                      </p:to>
                                    </p:set>
                                    <p:anim calcmode="lin" valueType="num">
                                      <p:cBhvr additive="base">
                                        <p:cTn dur="500" fill="hold" id="38"/>
                                        <p:tgtEl>
                                          <p:spTgt spid="87"/>
                                        </p:tgtEl>
                                        <p:attrNameLst>
                                          <p:attrName>ppt_x</p:attrName>
                                        </p:attrNameLst>
                                      </p:cBhvr>
                                      <p:tavLst>
                                        <p:tav tm="0">
                                          <p:val>
                                            <p:strVal val="#ppt_x"/>
                                          </p:val>
                                        </p:tav>
                                        <p:tav tm="100000">
                                          <p:val>
                                            <p:strVal val="#ppt_x"/>
                                          </p:val>
                                        </p:tav>
                                      </p:tavLst>
                                    </p:anim>
                                    <p:anim calcmode="lin" valueType="num">
                                      <p:cBhvr additive="base">
                                        <p:cTn dur="500" fill="hold" id="39"/>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4" sz="quarter" type="pic"/>
          </p:nvPr>
        </p:nvPicPr>
        <p:blipFill>
          <a:blip r:embed="rId3">
            <a:extLst>
              <a:ext uri="{28A0092B-C50C-407E-A947-70E740481C1C}">
                <a14:useLocalDpi val="0"/>
              </a:ext>
            </a:extLst>
          </a:blip>
          <a:srcRect b="31730" t="31730"/>
          <a:stretch>
            <a:fillRect/>
          </a:stretch>
        </p:blipFill>
        <p:spPr/>
      </p:pic>
      <p:sp>
        <p:nvSpPr>
          <p:cNvPr id="5" name="矩形 4"/>
          <p:cNvSpPr/>
          <p:nvPr/>
        </p:nvSpPr>
        <p:spPr>
          <a:xfrm>
            <a:off x="-9647" y="4"/>
            <a:ext cx="12211295" cy="4114396"/>
          </a:xfrm>
          <a:prstGeom prst="rect">
            <a:avLst/>
          </a:prstGeom>
          <a:solidFill>
            <a:schemeClr val="accent3">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6" name="组合 5"/>
          <p:cNvGrpSpPr/>
          <p:nvPr/>
        </p:nvGrpSpPr>
        <p:grpSpPr>
          <a:xfrm>
            <a:off x="292392" y="2254672"/>
            <a:ext cx="11604491" cy="2657088"/>
            <a:chOff x="318316" y="2254672"/>
            <a:chExt cx="11604491" cy="2657088"/>
          </a:xfrm>
        </p:grpSpPr>
        <p:grpSp>
          <p:nvGrpSpPr>
            <p:cNvPr id="7" name="组合 6"/>
            <p:cNvGrpSpPr/>
            <p:nvPr/>
          </p:nvGrpSpPr>
          <p:grpSpPr>
            <a:xfrm>
              <a:off x="318316" y="2254672"/>
              <a:ext cx="2720186" cy="2657088"/>
              <a:chOff x="1134763" y="2254672"/>
              <a:chExt cx="2720186" cy="2657088"/>
            </a:xfrm>
          </p:grpSpPr>
          <p:sp>
            <p:nvSpPr>
              <p:cNvPr id="26" name="椭圆 25"/>
              <p:cNvSpPr/>
              <p:nvPr/>
            </p:nvSpPr>
            <p:spPr>
              <a:xfrm>
                <a:off x="1166312" y="2254672"/>
                <a:ext cx="2657088" cy="2657088"/>
              </a:xfrm>
              <a:prstGeom prst="ellipse">
                <a:avLst/>
              </a:prstGeom>
              <a:solidFill>
                <a:srgbClr val="A9B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27" name="椭圆 26"/>
              <p:cNvSpPr/>
              <p:nvPr/>
            </p:nvSpPr>
            <p:spPr>
              <a:xfrm>
                <a:off x="1134763" y="2279276"/>
                <a:ext cx="2720186" cy="260788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grpSp>
          <p:nvGrpSpPr>
            <p:cNvPr id="8" name="组合 7"/>
            <p:cNvGrpSpPr/>
            <p:nvPr/>
          </p:nvGrpSpPr>
          <p:grpSpPr>
            <a:xfrm>
              <a:off x="3279751" y="2254672"/>
              <a:ext cx="2720186" cy="2657088"/>
              <a:chOff x="4735907" y="2254672"/>
              <a:chExt cx="2720186" cy="2657088"/>
            </a:xfrm>
          </p:grpSpPr>
          <p:sp>
            <p:nvSpPr>
              <p:cNvPr id="21" name="椭圆 20"/>
              <p:cNvSpPr/>
              <p:nvPr/>
            </p:nvSpPr>
            <p:spPr>
              <a:xfrm>
                <a:off x="4767456" y="2254672"/>
                <a:ext cx="2657088" cy="2657088"/>
              </a:xfrm>
              <a:prstGeom prst="ellipse">
                <a:avLst/>
              </a:prstGeom>
              <a:solidFill>
                <a:srgbClr val="A9B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22" name="椭圆 21"/>
              <p:cNvSpPr/>
              <p:nvPr/>
            </p:nvSpPr>
            <p:spPr>
              <a:xfrm>
                <a:off x="4735907" y="2279276"/>
                <a:ext cx="2720186" cy="260788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grpSp>
          <p:nvGrpSpPr>
            <p:cNvPr id="9" name="组合 8"/>
            <p:cNvGrpSpPr/>
            <p:nvPr/>
          </p:nvGrpSpPr>
          <p:grpSpPr>
            <a:xfrm>
              <a:off x="6241186" y="2254672"/>
              <a:ext cx="2720186" cy="2657088"/>
              <a:chOff x="8330624" y="2254672"/>
              <a:chExt cx="2720186" cy="2657088"/>
            </a:xfrm>
          </p:grpSpPr>
          <p:sp>
            <p:nvSpPr>
              <p:cNvPr id="16" name="椭圆 15"/>
              <p:cNvSpPr/>
              <p:nvPr/>
            </p:nvSpPr>
            <p:spPr>
              <a:xfrm>
                <a:off x="8362173" y="2254672"/>
                <a:ext cx="2657088" cy="2657088"/>
              </a:xfrm>
              <a:prstGeom prst="ellipse">
                <a:avLst/>
              </a:prstGeom>
              <a:solidFill>
                <a:srgbClr val="A9B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17" name="椭圆 16"/>
              <p:cNvSpPr/>
              <p:nvPr/>
            </p:nvSpPr>
            <p:spPr>
              <a:xfrm>
                <a:off x="8330624" y="2279276"/>
                <a:ext cx="2720186" cy="260788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grpSp>
          <p:nvGrpSpPr>
            <p:cNvPr id="10" name="组合 9"/>
            <p:cNvGrpSpPr/>
            <p:nvPr/>
          </p:nvGrpSpPr>
          <p:grpSpPr>
            <a:xfrm>
              <a:off x="9202621" y="2254672"/>
              <a:ext cx="2720186" cy="2657088"/>
              <a:chOff x="8330624" y="2254672"/>
              <a:chExt cx="2720186" cy="2657088"/>
            </a:xfrm>
          </p:grpSpPr>
          <p:sp>
            <p:nvSpPr>
              <p:cNvPr id="11" name="椭圆 10"/>
              <p:cNvSpPr/>
              <p:nvPr/>
            </p:nvSpPr>
            <p:spPr>
              <a:xfrm>
                <a:off x="8362173" y="2254672"/>
                <a:ext cx="2657088" cy="2657088"/>
              </a:xfrm>
              <a:prstGeom prst="ellipse">
                <a:avLst/>
              </a:prstGeom>
              <a:solidFill>
                <a:srgbClr val="A9B0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12" name="椭圆 11"/>
              <p:cNvSpPr/>
              <p:nvPr/>
            </p:nvSpPr>
            <p:spPr>
              <a:xfrm>
                <a:off x="8330624" y="2279276"/>
                <a:ext cx="2720186" cy="260788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grpSp>
      <p:pic>
        <p:nvPicPr>
          <p:cNvPr id="18" name="图片占位符 17"/>
          <p:cNvPicPr>
            <a:picLocks noChangeAspect="1" noGrp="1"/>
          </p:cNvPicPr>
          <p:nvPr>
            <p:ph idx="10" sz="quarter" type="pic"/>
          </p:nvPr>
        </p:nvPicPr>
        <p:blipFill>
          <a:blip r:embed="rId4">
            <a:extLst>
              <a:ext uri="{28A0092B-C50C-407E-A947-70E740481C1C}">
                <a14:useLocalDpi val="0"/>
              </a:ext>
            </a:extLst>
          </a:blip>
          <a:srcRect l="10893" r="10893"/>
          <a:stretch>
            <a:fillRect/>
          </a:stretch>
        </p:blipFill>
        <p:spPr/>
      </p:pic>
      <p:pic>
        <p:nvPicPr>
          <p:cNvPr id="28" name="图片占位符 27"/>
          <p:cNvPicPr>
            <a:picLocks noChangeAspect="1" noGrp="1"/>
          </p:cNvPicPr>
          <p:nvPr>
            <p:ph idx="11" sz="quarter" type="pic"/>
          </p:nvPr>
        </p:nvPicPr>
        <p:blipFill>
          <a:blip r:embed="rId5">
            <a:extLst>
              <a:ext uri="{28A0092B-C50C-407E-A947-70E740481C1C}">
                <a14:useLocalDpi val="0"/>
              </a:ext>
            </a:extLst>
          </a:blip>
          <a:srcRect l="10526" r="10526"/>
          <a:stretch>
            <a:fillRect/>
          </a:stretch>
        </p:blipFill>
        <p:spPr/>
      </p:pic>
      <p:pic>
        <p:nvPicPr>
          <p:cNvPr id="40" name="图片占位符 39"/>
          <p:cNvPicPr>
            <a:picLocks noChangeAspect="1" noGrp="1"/>
          </p:cNvPicPr>
          <p:nvPr>
            <p:ph idx="12" sz="quarter" type="pic"/>
          </p:nvPr>
        </p:nvPicPr>
        <p:blipFill>
          <a:blip r:embed="rId6">
            <a:extLst>
              <a:ext uri="{28A0092B-C50C-407E-A947-70E740481C1C}">
                <a14:useLocalDpi val="0"/>
              </a:ext>
            </a:extLst>
          </a:blip>
          <a:srcRect l="12105" r="12105"/>
          <a:stretch>
            <a:fillRect/>
          </a:stretch>
        </p:blipFill>
        <p:spPr/>
      </p:pic>
      <p:pic>
        <p:nvPicPr>
          <p:cNvPr id="42" name="图片占位符 41"/>
          <p:cNvPicPr>
            <a:picLocks noChangeAspect="1" noGrp="1"/>
          </p:cNvPicPr>
          <p:nvPr>
            <p:ph idx="13" sz="quarter" type="pic"/>
          </p:nvPr>
        </p:nvPicPr>
        <p:blipFill>
          <a:blip r:embed="rId7">
            <a:extLst>
              <a:ext uri="{28A0092B-C50C-407E-A947-70E740481C1C}">
                <a14:useLocalDpi val="0"/>
              </a:ext>
            </a:extLst>
          </a:blip>
          <a:srcRect l="9579" r="9579"/>
          <a:stretch>
            <a:fillRect/>
          </a:stretch>
        </p:blipFill>
        <p:spPr/>
      </p:pic>
      <p:sp>
        <p:nvSpPr>
          <p:cNvPr id="32" name="矩形 31"/>
          <p:cNvSpPr/>
          <p:nvPr/>
        </p:nvSpPr>
        <p:spPr>
          <a:xfrm>
            <a:off x="531498" y="53752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531497" y="50226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44" name="矩形 43"/>
          <p:cNvSpPr/>
          <p:nvPr/>
        </p:nvSpPr>
        <p:spPr>
          <a:xfrm>
            <a:off x="3492933" y="53752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5" name="矩形 44"/>
          <p:cNvSpPr/>
          <p:nvPr/>
        </p:nvSpPr>
        <p:spPr>
          <a:xfrm>
            <a:off x="3492932" y="50226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47" name="矩形 46"/>
          <p:cNvSpPr/>
          <p:nvPr/>
        </p:nvSpPr>
        <p:spPr>
          <a:xfrm>
            <a:off x="6454368" y="53752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a:t>
            </a:r>
          </a:p>
        </p:txBody>
      </p:sp>
      <p:sp>
        <p:nvSpPr>
          <p:cNvPr id="48" name="矩形 47"/>
          <p:cNvSpPr/>
          <p:nvPr/>
        </p:nvSpPr>
        <p:spPr>
          <a:xfrm>
            <a:off x="6454368" y="50226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50" name="矩形 49"/>
          <p:cNvSpPr/>
          <p:nvPr/>
        </p:nvSpPr>
        <p:spPr>
          <a:xfrm>
            <a:off x="9415802" y="53752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51" name="矩形 50"/>
          <p:cNvSpPr/>
          <p:nvPr/>
        </p:nvSpPr>
        <p:spPr>
          <a:xfrm>
            <a:off x="9415802" y="50226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sp>
        <p:nvSpPr>
          <p:cNvPr id="52" name="文本框 51"/>
          <p:cNvSpPr txBox="1"/>
          <p:nvPr/>
        </p:nvSpPr>
        <p:spPr>
          <a:xfrm>
            <a:off x="4378960" y="249787"/>
            <a:ext cx="3434080" cy="579120"/>
          </a:xfrm>
          <a:prstGeom prst="rect">
            <a:avLst/>
          </a:prstGeom>
          <a:noFill/>
        </p:spPr>
        <p:txBody>
          <a:bodyPr rtlCol="0" wrap="none">
            <a:spAutoFit/>
            <a:scene3d>
              <a:camera prst="orthographicFront"/>
              <a:lightRig dir="t" rig="threePt"/>
            </a:scene3d>
            <a:sp3d extrusionH="12700"/>
          </a:bodyPr>
          <a:lstStyle/>
          <a:p>
            <a:pPr algn="ctr"/>
            <a:r>
              <a:rPr altLang="en-US" lang="zh-CN" sz="3200">
                <a:solidFill>
                  <a:schemeClr val="bg1"/>
                </a:solidFill>
                <a:latin charset="-122" panose="01010104010101010101" pitchFamily="2" typeface="时尚中黑简体"/>
                <a:ea charset="-122" panose="01010104010101010101" pitchFamily="2" typeface="时尚中黑简体"/>
              </a:rPr>
              <a:t>标题文字添加此处</a:t>
            </a:r>
          </a:p>
        </p:txBody>
      </p:sp>
      <p:sp>
        <p:nvSpPr>
          <p:cNvPr id="53" name="矩形 52"/>
          <p:cNvSpPr/>
          <p:nvPr/>
        </p:nvSpPr>
        <p:spPr>
          <a:xfrm>
            <a:off x="4199567" y="772517"/>
            <a:ext cx="3792866" cy="2743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bg1"/>
                </a:solidFill>
                <a:effectLst/>
                <a:uLnTx/>
                <a:uFillTx/>
                <a:ea charset="-122" panose="02010600030101010101" pitchFamily="2" typeface="等线"/>
                <a:cs typeface="+mn-cs"/>
              </a:rPr>
              <a:t>THIS TEMPLATE DESIGNED FOR FEI ER SHE JI</a:t>
            </a:r>
          </a:p>
        </p:txBody>
      </p:sp>
    </p:spTree>
    <p:extLst>
      <p:ext uri="{BB962C8B-B14F-4D97-AF65-F5344CB8AC3E}">
        <p14:creationId val="21777245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id="10" nodeType="withEffect" presetClass="entr" presetID="53" presetSubtype="0">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p:cTn dur="500" fill="hold" id="12"/>
                                        <p:tgtEl>
                                          <p:spTgt spid="28"/>
                                        </p:tgtEl>
                                        <p:attrNameLst>
                                          <p:attrName>ppt_w</p:attrName>
                                        </p:attrNameLst>
                                      </p:cBhvr>
                                      <p:tavLst>
                                        <p:tav tm="0">
                                          <p:val>
                                            <p:fltVal val="0"/>
                                          </p:val>
                                        </p:tav>
                                        <p:tav tm="100000">
                                          <p:val>
                                            <p:strVal val="#ppt_w"/>
                                          </p:val>
                                        </p:tav>
                                      </p:tavLst>
                                    </p:anim>
                                    <p:anim calcmode="lin" valueType="num">
                                      <p:cBhvr>
                                        <p:cTn dur="500" fill="hold" id="13"/>
                                        <p:tgtEl>
                                          <p:spTgt spid="28"/>
                                        </p:tgtEl>
                                        <p:attrNameLst>
                                          <p:attrName>ppt_h</p:attrName>
                                        </p:attrNameLst>
                                      </p:cBhvr>
                                      <p:tavLst>
                                        <p:tav tm="0">
                                          <p:val>
                                            <p:fltVal val="0"/>
                                          </p:val>
                                        </p:tav>
                                        <p:tav tm="100000">
                                          <p:val>
                                            <p:strVal val="#ppt_h"/>
                                          </p:val>
                                        </p:tav>
                                      </p:tavLst>
                                    </p:anim>
                                    <p:animEffect filter="fade" transition="in">
                                      <p:cBhvr>
                                        <p:cTn dur="500" id="14"/>
                                        <p:tgtEl>
                                          <p:spTgt spid="28"/>
                                        </p:tgtEl>
                                      </p:cBhvr>
                                    </p:animEffect>
                                  </p:childTnLst>
                                </p:cTn>
                              </p:par>
                              <p:par>
                                <p:cTn fill="hold" id="15" nodeType="withEffect" presetClass="entr" presetID="53" presetSubtype="0">
                                  <p:stCondLst>
                                    <p:cond delay="0"/>
                                  </p:stCondLst>
                                  <p:childTnLst>
                                    <p:set>
                                      <p:cBhvr>
                                        <p:cTn dur="1" fill="hold" id="16">
                                          <p:stCondLst>
                                            <p:cond delay="0"/>
                                          </p:stCondLst>
                                        </p:cTn>
                                        <p:tgtEl>
                                          <p:spTgt spid="40"/>
                                        </p:tgtEl>
                                        <p:attrNameLst>
                                          <p:attrName>style.visibility</p:attrName>
                                        </p:attrNameLst>
                                      </p:cBhvr>
                                      <p:to>
                                        <p:strVal val="visible"/>
                                      </p:to>
                                    </p:set>
                                    <p:anim calcmode="lin" valueType="num">
                                      <p:cBhvr>
                                        <p:cTn dur="500" fill="hold" id="17"/>
                                        <p:tgtEl>
                                          <p:spTgt spid="40"/>
                                        </p:tgtEl>
                                        <p:attrNameLst>
                                          <p:attrName>ppt_w</p:attrName>
                                        </p:attrNameLst>
                                      </p:cBhvr>
                                      <p:tavLst>
                                        <p:tav tm="0">
                                          <p:val>
                                            <p:fltVal val="0"/>
                                          </p:val>
                                        </p:tav>
                                        <p:tav tm="100000">
                                          <p:val>
                                            <p:strVal val="#ppt_w"/>
                                          </p:val>
                                        </p:tav>
                                      </p:tavLst>
                                    </p:anim>
                                    <p:anim calcmode="lin" valueType="num">
                                      <p:cBhvr>
                                        <p:cTn dur="500" fill="hold" id="18"/>
                                        <p:tgtEl>
                                          <p:spTgt spid="40"/>
                                        </p:tgtEl>
                                        <p:attrNameLst>
                                          <p:attrName>ppt_h</p:attrName>
                                        </p:attrNameLst>
                                      </p:cBhvr>
                                      <p:tavLst>
                                        <p:tav tm="0">
                                          <p:val>
                                            <p:fltVal val="0"/>
                                          </p:val>
                                        </p:tav>
                                        <p:tav tm="100000">
                                          <p:val>
                                            <p:strVal val="#ppt_h"/>
                                          </p:val>
                                        </p:tav>
                                      </p:tavLst>
                                    </p:anim>
                                    <p:animEffect filter="fade" transition="in">
                                      <p:cBhvr>
                                        <p:cTn dur="500" id="19"/>
                                        <p:tgtEl>
                                          <p:spTgt spid="40"/>
                                        </p:tgtEl>
                                      </p:cBhvr>
                                    </p:animEffect>
                                  </p:childTnLst>
                                </p:cTn>
                              </p:par>
                              <p:par>
                                <p:cTn fill="hold"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par>
                                <p:cTn fill="hold" id="25" nodeType="withEffect" presetClass="entr" presetID="10"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500" id="27"/>
                                        <p:tgtEl>
                                          <p:spTgt spid="6"/>
                                        </p:tgtEl>
                                      </p:cBhvr>
                                    </p:animEffect>
                                  </p:childTnLst>
                                </p:cTn>
                              </p:par>
                            </p:childTnLst>
                          </p:cTn>
                        </p:par>
                        <p:par>
                          <p:cTn fill="hold" id="28" nodeType="afterGroup">
                            <p:stCondLst>
                              <p:cond delay="500"/>
                            </p:stCondLst>
                            <p:childTnLst>
                              <p:par>
                                <p:cTn fill="hold" grpId="0" id="29" nodeType="afterEffect" presetClass="entr" presetID="2" presetSubtype="8">
                                  <p:stCondLst>
                                    <p:cond delay="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fill="hold" id="31"/>
                                        <p:tgtEl>
                                          <p:spTgt spid="32"/>
                                        </p:tgtEl>
                                        <p:attrNameLst>
                                          <p:attrName>ppt_x</p:attrName>
                                        </p:attrNameLst>
                                      </p:cBhvr>
                                      <p:tavLst>
                                        <p:tav tm="0">
                                          <p:val>
                                            <p:strVal val="0-#ppt_w/2"/>
                                          </p:val>
                                        </p:tav>
                                        <p:tav tm="100000">
                                          <p:val>
                                            <p:strVal val="#ppt_x"/>
                                          </p:val>
                                        </p:tav>
                                      </p:tavLst>
                                    </p:anim>
                                    <p:anim calcmode="lin" valueType="num">
                                      <p:cBhvr additive="base">
                                        <p:cTn dur="500" fill="hold" id="32"/>
                                        <p:tgtEl>
                                          <p:spTgt spid="32"/>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33"/>
                                        </p:tgtEl>
                                        <p:attrNameLst>
                                          <p:attrName>style.visibility</p:attrName>
                                        </p:attrNameLst>
                                      </p:cBhvr>
                                      <p:to>
                                        <p:strVal val="visible"/>
                                      </p:to>
                                    </p:set>
                                    <p:anim calcmode="lin" valueType="num">
                                      <p:cBhvr additive="base">
                                        <p:cTn dur="500" fill="hold" id="35"/>
                                        <p:tgtEl>
                                          <p:spTgt spid="33"/>
                                        </p:tgtEl>
                                        <p:attrNameLst>
                                          <p:attrName>ppt_x</p:attrName>
                                        </p:attrNameLst>
                                      </p:cBhvr>
                                      <p:tavLst>
                                        <p:tav tm="0">
                                          <p:val>
                                            <p:strVal val="0-#ppt_w/2"/>
                                          </p:val>
                                        </p:tav>
                                        <p:tav tm="100000">
                                          <p:val>
                                            <p:strVal val="#ppt_x"/>
                                          </p:val>
                                        </p:tav>
                                      </p:tavLst>
                                    </p:anim>
                                    <p:anim calcmode="lin" valueType="num">
                                      <p:cBhvr additive="base">
                                        <p:cTn dur="500" fill="hold" id="36"/>
                                        <p:tgtEl>
                                          <p:spTgt spid="33"/>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44"/>
                                        </p:tgtEl>
                                        <p:attrNameLst>
                                          <p:attrName>style.visibility</p:attrName>
                                        </p:attrNameLst>
                                      </p:cBhvr>
                                      <p:to>
                                        <p:strVal val="visible"/>
                                      </p:to>
                                    </p:set>
                                    <p:anim calcmode="lin" valueType="num">
                                      <p:cBhvr additive="base">
                                        <p:cTn dur="500" fill="hold" id="39"/>
                                        <p:tgtEl>
                                          <p:spTgt spid="44"/>
                                        </p:tgtEl>
                                        <p:attrNameLst>
                                          <p:attrName>ppt_x</p:attrName>
                                        </p:attrNameLst>
                                      </p:cBhvr>
                                      <p:tavLst>
                                        <p:tav tm="0">
                                          <p:val>
                                            <p:strVal val="0-#ppt_w/2"/>
                                          </p:val>
                                        </p:tav>
                                        <p:tav tm="100000">
                                          <p:val>
                                            <p:strVal val="#ppt_x"/>
                                          </p:val>
                                        </p:tav>
                                      </p:tavLst>
                                    </p:anim>
                                    <p:anim calcmode="lin" valueType="num">
                                      <p:cBhvr additive="base">
                                        <p:cTn dur="500" fill="hold" id="40"/>
                                        <p:tgtEl>
                                          <p:spTgt spid="44"/>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45"/>
                                        </p:tgtEl>
                                        <p:attrNameLst>
                                          <p:attrName>style.visibility</p:attrName>
                                        </p:attrNameLst>
                                      </p:cBhvr>
                                      <p:to>
                                        <p:strVal val="visible"/>
                                      </p:to>
                                    </p:set>
                                    <p:anim calcmode="lin" valueType="num">
                                      <p:cBhvr additive="base">
                                        <p:cTn dur="500" fill="hold" id="43"/>
                                        <p:tgtEl>
                                          <p:spTgt spid="45"/>
                                        </p:tgtEl>
                                        <p:attrNameLst>
                                          <p:attrName>ppt_x</p:attrName>
                                        </p:attrNameLst>
                                      </p:cBhvr>
                                      <p:tavLst>
                                        <p:tav tm="0">
                                          <p:val>
                                            <p:strVal val="0-#ppt_w/2"/>
                                          </p:val>
                                        </p:tav>
                                        <p:tav tm="100000">
                                          <p:val>
                                            <p:strVal val="#ppt_x"/>
                                          </p:val>
                                        </p:tav>
                                      </p:tavLst>
                                    </p:anim>
                                    <p:anim calcmode="lin" valueType="num">
                                      <p:cBhvr additive="base">
                                        <p:cTn dur="500" fill="hold" id="44"/>
                                        <p:tgtEl>
                                          <p:spTgt spid="45"/>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47"/>
                                        </p:tgtEl>
                                        <p:attrNameLst>
                                          <p:attrName>style.visibility</p:attrName>
                                        </p:attrNameLst>
                                      </p:cBhvr>
                                      <p:to>
                                        <p:strVal val="visible"/>
                                      </p:to>
                                    </p:set>
                                    <p:anim calcmode="lin" valueType="num">
                                      <p:cBhvr additive="base">
                                        <p:cTn dur="500" fill="hold" id="47"/>
                                        <p:tgtEl>
                                          <p:spTgt spid="47"/>
                                        </p:tgtEl>
                                        <p:attrNameLst>
                                          <p:attrName>ppt_x</p:attrName>
                                        </p:attrNameLst>
                                      </p:cBhvr>
                                      <p:tavLst>
                                        <p:tav tm="0">
                                          <p:val>
                                            <p:strVal val="0-#ppt_w/2"/>
                                          </p:val>
                                        </p:tav>
                                        <p:tav tm="100000">
                                          <p:val>
                                            <p:strVal val="#ppt_x"/>
                                          </p:val>
                                        </p:tav>
                                      </p:tavLst>
                                    </p:anim>
                                    <p:anim calcmode="lin" valueType="num">
                                      <p:cBhvr additive="base">
                                        <p:cTn dur="500" fill="hold" id="48"/>
                                        <p:tgtEl>
                                          <p:spTgt spid="47"/>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0-#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50"/>
                                        </p:tgtEl>
                                        <p:attrNameLst>
                                          <p:attrName>style.visibility</p:attrName>
                                        </p:attrNameLst>
                                      </p:cBhvr>
                                      <p:to>
                                        <p:strVal val="visible"/>
                                      </p:to>
                                    </p:set>
                                    <p:anim calcmode="lin" valueType="num">
                                      <p:cBhvr additive="base">
                                        <p:cTn dur="500" fill="hold" id="55"/>
                                        <p:tgtEl>
                                          <p:spTgt spid="50"/>
                                        </p:tgtEl>
                                        <p:attrNameLst>
                                          <p:attrName>ppt_x</p:attrName>
                                        </p:attrNameLst>
                                      </p:cBhvr>
                                      <p:tavLst>
                                        <p:tav tm="0">
                                          <p:val>
                                            <p:strVal val="0-#ppt_w/2"/>
                                          </p:val>
                                        </p:tav>
                                        <p:tav tm="100000">
                                          <p:val>
                                            <p:strVal val="#ppt_x"/>
                                          </p:val>
                                        </p:tav>
                                      </p:tavLst>
                                    </p:anim>
                                    <p:anim calcmode="lin" valueType="num">
                                      <p:cBhvr additive="base">
                                        <p:cTn dur="500" fill="hold" id="56"/>
                                        <p:tgtEl>
                                          <p:spTgt spid="50"/>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51"/>
                                        </p:tgtEl>
                                        <p:attrNameLst>
                                          <p:attrName>style.visibility</p:attrName>
                                        </p:attrNameLst>
                                      </p:cBhvr>
                                      <p:to>
                                        <p:strVal val="visible"/>
                                      </p:to>
                                    </p:set>
                                    <p:anim calcmode="lin" valueType="num">
                                      <p:cBhvr additive="base">
                                        <p:cTn dur="500" fill="hold" id="59"/>
                                        <p:tgtEl>
                                          <p:spTgt spid="51"/>
                                        </p:tgtEl>
                                        <p:attrNameLst>
                                          <p:attrName>ppt_x</p:attrName>
                                        </p:attrNameLst>
                                      </p:cBhvr>
                                      <p:tavLst>
                                        <p:tav tm="0">
                                          <p:val>
                                            <p:strVal val="0-#ppt_w/2"/>
                                          </p:val>
                                        </p:tav>
                                        <p:tav tm="100000">
                                          <p:val>
                                            <p:strVal val="#ppt_x"/>
                                          </p:val>
                                        </p:tav>
                                      </p:tavLst>
                                    </p:anim>
                                    <p:anim calcmode="lin" valueType="num">
                                      <p:cBhvr additive="base">
                                        <p:cTn dur="500" fill="hold" id="60"/>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44"/>
      <p:bldP grpId="0" spid="45"/>
      <p:bldP grpId="0" spid="47"/>
      <p:bldP grpId="0" spid="48"/>
      <p:bldP grpId="0" spid="50"/>
      <p:bldP grpId="0" spid="5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3">
            <a:extLst>
              <a:ext uri="{28A0092B-C50C-407E-A947-70E740481C1C}">
                <a14:useLocalDpi val="0"/>
              </a:ext>
            </a:extLst>
          </a:blip>
          <a:srcRect l="17056" r="17056"/>
          <a:stretch>
            <a:fillRect/>
          </a:stretch>
        </p:blipFill>
        <p:spPr/>
      </p:pic>
      <p:sp>
        <p:nvSpPr>
          <p:cNvPr id="15" name="任意多边形: 形状 14"/>
          <p:cNvSpPr/>
          <p:nvPr/>
        </p:nvSpPr>
        <p:spPr>
          <a:xfrm>
            <a:off x="1371600" y="1866122"/>
            <a:ext cx="2883159" cy="3032023"/>
          </a:xfrm>
          <a:custGeom>
            <a:gdLst>
              <a:gd fmla="*/ 0 w 2883159" name="connsiteX0"/>
              <a:gd fmla="*/ 0 h 3032023" name="connsiteY0"/>
              <a:gd fmla="*/ 2883159 w 2883159" name="connsiteX1"/>
              <a:gd fmla="*/ 0 h 3032023" name="connsiteY1"/>
              <a:gd fmla="*/ 2883159 w 2883159" name="connsiteX2"/>
              <a:gd fmla="*/ 3032023 h 3032023" name="connsiteY2"/>
              <a:gd fmla="*/ 0 w 2883159" name="connsiteX3"/>
              <a:gd fmla="*/ 3032023 h 3032023" name="connsiteY3"/>
              <a:gd fmla="*/ 0 w 2883159" name="connsiteX4"/>
              <a:gd fmla="*/ 0 h 3032023" name="connsiteY4"/>
              <a:gd fmla="*/ 475860 w 2883159" name="connsiteX5"/>
              <a:gd fmla="*/ 426127 h 3032023" name="connsiteY5"/>
              <a:gd fmla="*/ 475860 w 2883159" name="connsiteX6"/>
              <a:gd fmla="*/ 2605896 h 3032023" name="connsiteY6"/>
              <a:gd fmla="*/ 2407298 w 2883159" name="connsiteX7"/>
              <a:gd fmla="*/ 2605896 h 3032023" name="connsiteY7"/>
              <a:gd fmla="*/ 2407298 w 2883159" name="connsiteX8"/>
              <a:gd fmla="*/ 426127 h 3032023" name="connsiteY8"/>
              <a:gd fmla="*/ 475860 w 2883159" name="connsiteX9"/>
              <a:gd fmla="*/ 426127 h 303202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032023" w="2883159">
                <a:moveTo>
                  <a:pt x="0" y="0"/>
                </a:moveTo>
                <a:lnTo>
                  <a:pt x="2883159" y="0"/>
                </a:lnTo>
                <a:lnTo>
                  <a:pt x="2883159" y="3032023"/>
                </a:lnTo>
                <a:lnTo>
                  <a:pt x="0" y="3032023"/>
                </a:lnTo>
                <a:lnTo>
                  <a:pt x="0" y="0"/>
                </a:lnTo>
                <a:close/>
                <a:moveTo>
                  <a:pt x="475860" y="426127"/>
                </a:moveTo>
                <a:lnTo>
                  <a:pt x="475860" y="2605896"/>
                </a:lnTo>
                <a:lnTo>
                  <a:pt x="2407298" y="2605896"/>
                </a:lnTo>
                <a:lnTo>
                  <a:pt x="2407298" y="426127"/>
                </a:lnTo>
                <a:lnTo>
                  <a:pt x="475860" y="426127"/>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37" name="组合 36"/>
          <p:cNvGrpSpPr/>
          <p:nvPr/>
        </p:nvGrpSpPr>
        <p:grpSpPr>
          <a:xfrm>
            <a:off x="6002400" y="1232711"/>
            <a:ext cx="5314888" cy="962022"/>
            <a:chOff x="6002400" y="1385111"/>
            <a:chExt cx="5314888" cy="962022"/>
          </a:xfrm>
        </p:grpSpPr>
        <p:grpSp>
          <p:nvGrpSpPr>
            <p:cNvPr id="38" name="组合 37"/>
            <p:cNvGrpSpPr/>
            <p:nvPr/>
          </p:nvGrpSpPr>
          <p:grpSpPr>
            <a:xfrm>
              <a:off x="6792365" y="1385111"/>
              <a:ext cx="4524923" cy="962022"/>
              <a:chOff x="7692478" y="1678126"/>
              <a:chExt cx="4524923" cy="962022"/>
            </a:xfrm>
          </p:grpSpPr>
          <p:sp>
            <p:nvSpPr>
              <p:cNvPr id="40" name="矩形 39"/>
              <p:cNvSpPr/>
              <p:nvPr/>
            </p:nvSpPr>
            <p:spPr>
              <a:xfrm>
                <a:off x="7692477" y="2030750"/>
                <a:ext cx="4524923" cy="60350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7692477" y="1678126"/>
                <a:ext cx="2241974" cy="42062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b="1" lang="zh-CN">
                    <a:solidFill>
                      <a:schemeClr val="tx1">
                        <a:lumMod val="65000"/>
                        <a:lumOff val="35000"/>
                      </a:schemeClr>
                    </a:solidFill>
                  </a:rPr>
                  <a:t>标题文字添加</a:t>
                </a:r>
              </a:p>
            </p:txBody>
          </p:sp>
        </p:grpSp>
        <p:sp>
          <p:nvSpPr>
            <p:cNvPr id="39" name="椭圆 19"/>
            <p:cNvSpPr/>
            <p:nvPr/>
          </p:nvSpPr>
          <p:spPr>
            <a:xfrm>
              <a:off x="6002400" y="1546157"/>
              <a:ext cx="660400" cy="639930"/>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6002400" y="2403722"/>
            <a:ext cx="5314888" cy="962022"/>
            <a:chOff x="6002400" y="1385111"/>
            <a:chExt cx="5314888" cy="962022"/>
          </a:xfrm>
        </p:grpSpPr>
        <p:grpSp>
          <p:nvGrpSpPr>
            <p:cNvPr id="43" name="组合 42"/>
            <p:cNvGrpSpPr/>
            <p:nvPr/>
          </p:nvGrpSpPr>
          <p:grpSpPr>
            <a:xfrm>
              <a:off x="6792365" y="1385111"/>
              <a:ext cx="4524923" cy="962022"/>
              <a:chOff x="7692478" y="1678126"/>
              <a:chExt cx="4524923" cy="962022"/>
            </a:xfrm>
          </p:grpSpPr>
          <p:sp>
            <p:nvSpPr>
              <p:cNvPr id="45" name="矩形 44"/>
              <p:cNvSpPr/>
              <p:nvPr/>
            </p:nvSpPr>
            <p:spPr>
              <a:xfrm>
                <a:off x="7692477" y="2030750"/>
                <a:ext cx="4524923" cy="60350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7692477" y="1678126"/>
                <a:ext cx="2241974" cy="42062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b="1" lang="zh-CN">
                    <a:solidFill>
                      <a:schemeClr val="tx1">
                        <a:lumMod val="65000"/>
                        <a:lumOff val="35000"/>
                      </a:schemeClr>
                    </a:solidFill>
                  </a:rPr>
                  <a:t>标题文字添加</a:t>
                </a:r>
              </a:p>
            </p:txBody>
          </p:sp>
        </p:grpSp>
        <p:sp>
          <p:nvSpPr>
            <p:cNvPr id="44" name="椭圆 23"/>
            <p:cNvSpPr/>
            <p:nvPr/>
          </p:nvSpPr>
          <p:spPr>
            <a:xfrm>
              <a:off x="6002400" y="1537511"/>
              <a:ext cx="660400" cy="657221"/>
            </a:xfrm>
            <a:custGeom>
              <a:gdLst>
                <a:gd fmla="*/ 246063 w 330201" name="connsiteX0"/>
                <a:gd fmla="*/ 296862 h 328612" name="connsiteY0"/>
                <a:gd fmla="*/ 252413 w 330201" name="connsiteX1"/>
                <a:gd fmla="*/ 303212 h 328612" name="connsiteY1"/>
                <a:gd fmla="*/ 258763 w 330201" name="connsiteX2"/>
                <a:gd fmla="*/ 296862 h 328612" name="connsiteY2"/>
                <a:gd fmla="*/ 271463 w 330201" name="connsiteX3"/>
                <a:gd fmla="*/ 300037 h 328612" name="connsiteY3"/>
                <a:gd fmla="*/ 273050 w 330201" name="connsiteX4"/>
                <a:gd fmla="*/ 327025 h 328612" name="connsiteY4"/>
                <a:gd fmla="*/ 231775 w 330201" name="connsiteX5"/>
                <a:gd fmla="*/ 327025 h 328612" name="connsiteY5"/>
                <a:gd fmla="*/ 231775 w 330201" name="connsiteX6"/>
                <a:gd fmla="*/ 300037 h 328612" name="connsiteY6"/>
                <a:gd fmla="*/ 188913 w 330201" name="connsiteX7"/>
                <a:gd fmla="*/ 296862 h 328612" name="connsiteY7"/>
                <a:gd fmla="*/ 195263 w 330201" name="connsiteX8"/>
                <a:gd fmla="*/ 303212 h 328612" name="connsiteY8"/>
                <a:gd fmla="*/ 200025 w 330201" name="connsiteX9"/>
                <a:gd fmla="*/ 296862 h 328612" name="connsiteY9"/>
                <a:gd fmla="*/ 212726 w 330201" name="connsiteX10"/>
                <a:gd fmla="*/ 300037 h 328612" name="connsiteY10"/>
                <a:gd fmla="*/ 214313 w 330201" name="connsiteX11"/>
                <a:gd fmla="*/ 327025 h 328612" name="connsiteY11"/>
                <a:gd fmla="*/ 174625 w 330201" name="connsiteX12"/>
                <a:gd fmla="*/ 327025 h 328612" name="connsiteY12"/>
                <a:gd fmla="*/ 174625 w 330201" name="connsiteX13"/>
                <a:gd fmla="*/ 300037 h 328612" name="connsiteY13"/>
                <a:gd fmla="*/ 130176 w 330201" name="connsiteX14"/>
                <a:gd fmla="*/ 296862 h 328612" name="connsiteY14"/>
                <a:gd fmla="*/ 134938 w 330201" name="connsiteX15"/>
                <a:gd fmla="*/ 303212 h 328612" name="connsiteY15"/>
                <a:gd fmla="*/ 141288 w 330201" name="connsiteX16"/>
                <a:gd fmla="*/ 296862 h 328612" name="connsiteY16"/>
                <a:gd fmla="*/ 153989 w 330201" name="connsiteX17"/>
                <a:gd fmla="*/ 300037 h 328612" name="connsiteY17"/>
                <a:gd fmla="*/ 155576 w 330201" name="connsiteX18"/>
                <a:gd fmla="*/ 327025 h 328612" name="connsiteY18"/>
                <a:gd fmla="*/ 115888 w 330201" name="connsiteX19"/>
                <a:gd fmla="*/ 327025 h 328612" name="connsiteY19"/>
                <a:gd fmla="*/ 115888 w 330201" name="connsiteX20"/>
                <a:gd fmla="*/ 300037 h 328612" name="connsiteY20"/>
                <a:gd fmla="*/ 73026 w 330201" name="connsiteX21"/>
                <a:gd fmla="*/ 296862 h 328612" name="connsiteY21"/>
                <a:gd fmla="*/ 77788 w 330201" name="connsiteX22"/>
                <a:gd fmla="*/ 303212 h 328612" name="connsiteY22"/>
                <a:gd fmla="*/ 84138 w 330201" name="connsiteX23"/>
                <a:gd fmla="*/ 296862 h 328612" name="connsiteY23"/>
                <a:gd fmla="*/ 98426 w 330201" name="connsiteX24"/>
                <a:gd fmla="*/ 300037 h 328612" name="connsiteY24"/>
                <a:gd fmla="*/ 98426 w 330201" name="connsiteX25"/>
                <a:gd fmla="*/ 328612 h 328612" name="connsiteY25"/>
                <a:gd fmla="*/ 58738 w 330201" name="connsiteX26"/>
                <a:gd fmla="*/ 328612 h 328612" name="connsiteY26"/>
                <a:gd fmla="*/ 58738 w 330201" name="connsiteX27"/>
                <a:gd fmla="*/ 300037 h 328612" name="connsiteY27"/>
                <a:gd fmla="*/ 14288 w 330201" name="connsiteX28"/>
                <a:gd fmla="*/ 296862 h 328612" name="connsiteY28"/>
                <a:gd fmla="*/ 20638 w 330201" name="connsiteX29"/>
                <a:gd fmla="*/ 303212 h 328612" name="connsiteY29"/>
                <a:gd fmla="*/ 25400 w 330201" name="connsiteX30"/>
                <a:gd fmla="*/ 296862 h 328612" name="connsiteY30"/>
                <a:gd fmla="*/ 38101 w 330201" name="connsiteX31"/>
                <a:gd fmla="*/ 300037 h 328612" name="connsiteY31"/>
                <a:gd fmla="*/ 39688 w 330201" name="connsiteX32"/>
                <a:gd fmla="*/ 328612 h 328612" name="connsiteY32"/>
                <a:gd fmla="*/ 0 w 330201" name="connsiteX33"/>
                <a:gd fmla="*/ 328612 h 328612" name="connsiteY33"/>
                <a:gd fmla="*/ 0 w 330201" name="connsiteX34"/>
                <a:gd fmla="*/ 300037 h 328612" name="connsiteY34"/>
                <a:gd fmla="*/ 304801 w 330201" name="connsiteX35"/>
                <a:gd fmla="*/ 295275 h 328612" name="connsiteY35"/>
                <a:gd fmla="*/ 311151 w 330201" name="connsiteX36"/>
                <a:gd fmla="*/ 301625 h 328612" name="connsiteY36"/>
                <a:gd fmla="*/ 315913 w 330201" name="connsiteX37"/>
                <a:gd fmla="*/ 295275 h 328612" name="connsiteY37"/>
                <a:gd fmla="*/ 328614 w 330201" name="connsiteX38"/>
                <a:gd fmla="*/ 298450 h 328612" name="connsiteY38"/>
                <a:gd fmla="*/ 330201 w 330201" name="connsiteX39"/>
                <a:gd fmla="*/ 327025 h 328612" name="connsiteY39"/>
                <a:gd fmla="*/ 290513 w 330201" name="connsiteX40"/>
                <a:gd fmla="*/ 327025 h 328612" name="connsiteY40"/>
                <a:gd fmla="*/ 290513 w 330201" name="connsiteX41"/>
                <a:gd fmla="*/ 298450 h 328612" name="connsiteY41"/>
                <a:gd fmla="*/ 94673 w 330201" name="connsiteX42"/>
                <a:gd fmla="*/ 269875 h 328612" name="connsiteY42"/>
                <a:gd fmla="*/ 102466 w 330201" name="connsiteX43"/>
                <a:gd fmla="*/ 269875 h 328612" name="connsiteY43"/>
                <a:gd fmla="*/ 106363 w 330201" name="connsiteX44"/>
                <a:gd fmla="*/ 275105 h 328612" name="connsiteY44"/>
                <a:gd fmla="*/ 110259 w 330201" name="connsiteX45"/>
                <a:gd fmla="*/ 269875 h 328612" name="connsiteY45"/>
                <a:gd fmla="*/ 119351 w 330201" name="connsiteX46"/>
                <a:gd fmla="*/ 269875 h 328612" name="connsiteY46"/>
                <a:gd fmla="*/ 116753 w 330201" name="connsiteX47"/>
                <a:gd fmla="*/ 279027 h 328612" name="connsiteY47"/>
                <a:gd fmla="*/ 120650 w 330201" name="connsiteX48"/>
                <a:gd fmla="*/ 292100 h 328612" name="connsiteY48"/>
                <a:gd fmla="*/ 92075 w 330201" name="connsiteX49"/>
                <a:gd fmla="*/ 292100 h 328612" name="connsiteY49"/>
                <a:gd fmla="*/ 95972 w 330201" name="connsiteX50"/>
                <a:gd fmla="*/ 279027 h 328612" name="connsiteY50"/>
                <a:gd fmla="*/ 94673 w 330201" name="connsiteX51"/>
                <a:gd fmla="*/ 269875 h 328612" name="connsiteY51"/>
                <a:gd fmla="*/ 37272 w 330201" name="connsiteX52"/>
                <a:gd fmla="*/ 269875 h 328612" name="connsiteY52"/>
                <a:gd fmla="*/ 43830 w 330201" name="connsiteX53"/>
                <a:gd fmla="*/ 269875 h 328612" name="connsiteY53"/>
                <a:gd fmla="*/ 49075 w 330201" name="connsiteX54"/>
                <a:gd fmla="*/ 275105 h 328612" name="connsiteY54"/>
                <a:gd fmla="*/ 53010 w 330201" name="connsiteX55"/>
                <a:gd fmla="*/ 269875 h 328612" name="connsiteY55"/>
                <a:gd fmla="*/ 60878 w 330201" name="connsiteX56"/>
                <a:gd fmla="*/ 269875 h 328612" name="connsiteY56"/>
                <a:gd fmla="*/ 59567 w 330201" name="connsiteX57"/>
                <a:gd fmla="*/ 279027 h 328612" name="connsiteY57"/>
                <a:gd fmla="*/ 63501 w 330201" name="connsiteX58"/>
                <a:gd fmla="*/ 292100 h 328612" name="connsiteY58"/>
                <a:gd fmla="*/ 33338 w 330201" name="connsiteX59"/>
                <a:gd fmla="*/ 292100 h 328612" name="connsiteY59"/>
                <a:gd fmla="*/ 38584 w 330201" name="connsiteX60"/>
                <a:gd fmla="*/ 279027 h 328612" name="connsiteY60"/>
                <a:gd fmla="*/ 37272 w 330201" name="connsiteX61"/>
                <a:gd fmla="*/ 269875 h 328612" name="connsiteY61"/>
                <a:gd fmla="*/ 269154 w 330201" name="connsiteX62"/>
                <a:gd fmla="*/ 268287 h 328612" name="connsiteY62"/>
                <a:gd fmla="*/ 276514 w 330201" name="connsiteX63"/>
                <a:gd fmla="*/ 268287 h 328612" name="connsiteY63"/>
                <a:gd fmla="*/ 280194 w 330201" name="connsiteX64"/>
                <a:gd fmla="*/ 273517 h 328612" name="connsiteY64"/>
                <a:gd fmla="*/ 283874 w 330201" name="connsiteX65"/>
                <a:gd fmla="*/ 268287 h 328612" name="connsiteY65"/>
                <a:gd fmla="*/ 292461 w 330201" name="connsiteX66"/>
                <a:gd fmla="*/ 268287 h 328612" name="connsiteY66"/>
                <a:gd fmla="*/ 290008 w 330201" name="connsiteX67"/>
                <a:gd fmla="*/ 277439 h 328612" name="connsiteY67"/>
                <a:gd fmla="*/ 293688 w 330201" name="connsiteX68"/>
                <a:gd fmla="*/ 290512 h 328612" name="connsiteY68"/>
                <a:gd fmla="*/ 266700 w 330201" name="connsiteX69"/>
                <a:gd fmla="*/ 290512 h 328612" name="connsiteY69"/>
                <a:gd fmla="*/ 271607 w 330201" name="connsiteX70"/>
                <a:gd fmla="*/ 277439 h 328612" name="connsiteY70"/>
                <a:gd fmla="*/ 269154 w 330201" name="connsiteX71"/>
                <a:gd fmla="*/ 268287 h 328612" name="connsiteY71"/>
                <a:gd fmla="*/ 211897 w 330201" name="connsiteX72"/>
                <a:gd fmla="*/ 268287 h 328612" name="connsiteY72"/>
                <a:gd fmla="*/ 218455 w 330201" name="connsiteX73"/>
                <a:gd fmla="*/ 268287 h 328612" name="connsiteY73"/>
                <a:gd fmla="*/ 222389 w 330201" name="connsiteX74"/>
                <a:gd fmla="*/ 273579 h 328612" name="connsiteY74"/>
                <a:gd fmla="*/ 227635 w 330201" name="connsiteX75"/>
                <a:gd fmla="*/ 268287 h 328612" name="connsiteY75"/>
                <a:gd fmla="*/ 235503 w 330201" name="connsiteX76"/>
                <a:gd fmla="*/ 268287 h 328612" name="connsiteY76"/>
                <a:gd fmla="*/ 234192 w 330201" name="connsiteX77"/>
                <a:gd fmla="*/ 277548 h 328612" name="connsiteY77"/>
                <a:gd fmla="*/ 238126 w 330201" name="connsiteX78"/>
                <a:gd fmla="*/ 290777 h 328612" name="connsiteY78"/>
                <a:gd fmla="*/ 238126 w 330201" name="connsiteX79"/>
                <a:gd fmla="*/ 292100 h 328612" name="connsiteY79"/>
                <a:gd fmla="*/ 207963 w 330201" name="connsiteX80"/>
                <a:gd fmla="*/ 292100 h 328612" name="connsiteY80"/>
                <a:gd fmla="*/ 213209 w 330201" name="connsiteX81"/>
                <a:gd fmla="*/ 277548 h 328612" name="connsiteY81"/>
                <a:gd fmla="*/ 211897 w 330201" name="connsiteX82"/>
                <a:gd fmla="*/ 268287 h 328612" name="connsiteY82"/>
                <a:gd fmla="*/ 151823 w 330201" name="connsiteX83"/>
                <a:gd fmla="*/ 268287 h 328612" name="connsiteY83"/>
                <a:gd fmla="*/ 159616 w 330201" name="connsiteX84"/>
                <a:gd fmla="*/ 268287 h 328612" name="connsiteY84"/>
                <a:gd fmla="*/ 163513 w 330201" name="connsiteX85"/>
                <a:gd fmla="*/ 273579 h 328612" name="connsiteY85"/>
                <a:gd fmla="*/ 167409 w 330201" name="connsiteX86"/>
                <a:gd fmla="*/ 268287 h 328612" name="connsiteY86"/>
                <a:gd fmla="*/ 176501 w 330201" name="connsiteX87"/>
                <a:gd fmla="*/ 268287 h 328612" name="connsiteY87"/>
                <a:gd fmla="*/ 173903 w 330201" name="connsiteX88"/>
                <a:gd fmla="*/ 277548 h 328612" name="connsiteY88"/>
                <a:gd fmla="*/ 177800 w 330201" name="connsiteX89"/>
                <a:gd fmla="*/ 290777 h 328612" name="connsiteY89"/>
                <a:gd fmla="*/ 177800 w 330201" name="connsiteX90"/>
                <a:gd fmla="*/ 292100 h 328612" name="connsiteY90"/>
                <a:gd fmla="*/ 149225 w 330201" name="connsiteX91"/>
                <a:gd fmla="*/ 292100 h 328612" name="connsiteY91"/>
                <a:gd fmla="*/ 154421 w 330201" name="connsiteX92"/>
                <a:gd fmla="*/ 277548 h 328612" name="connsiteY92"/>
                <a:gd fmla="*/ 151823 w 330201" name="connsiteX93"/>
                <a:gd fmla="*/ 268287 h 328612" name="connsiteY93"/>
                <a:gd fmla="*/ 252413 w 330201" name="connsiteX94"/>
                <a:gd fmla="*/ 261937 h 328612" name="connsiteY94"/>
                <a:gd fmla="*/ 268288 w 330201" name="connsiteX95"/>
                <a:gd fmla="*/ 277812 h 328612" name="connsiteY95"/>
                <a:gd fmla="*/ 252413 w 330201" name="connsiteX96"/>
                <a:gd fmla="*/ 293687 h 328612" name="connsiteY96"/>
                <a:gd fmla="*/ 236538 w 330201" name="connsiteX97"/>
                <a:gd fmla="*/ 277812 h 328612" name="connsiteY97"/>
                <a:gd fmla="*/ 252413 w 330201" name="connsiteX98"/>
                <a:gd fmla="*/ 261937 h 328612" name="connsiteY98"/>
                <a:gd fmla="*/ 193675 w 330201" name="connsiteX99"/>
                <a:gd fmla="*/ 261937 h 328612" name="connsiteY99"/>
                <a:gd fmla="*/ 209550 w 330201" name="connsiteX100"/>
                <a:gd fmla="*/ 277812 h 328612" name="connsiteY100"/>
                <a:gd fmla="*/ 193675 w 330201" name="connsiteX101"/>
                <a:gd fmla="*/ 293687 h 328612" name="connsiteY101"/>
                <a:gd fmla="*/ 177800 w 330201" name="connsiteX102"/>
                <a:gd fmla="*/ 277812 h 328612" name="connsiteY102"/>
                <a:gd fmla="*/ 193675 w 330201" name="connsiteX103"/>
                <a:gd fmla="*/ 261937 h 328612" name="connsiteY103"/>
                <a:gd fmla="*/ 135732 w 330201" name="connsiteX104"/>
                <a:gd fmla="*/ 261937 h 328612" name="connsiteY104"/>
                <a:gd fmla="*/ 152401 w 330201" name="connsiteX105"/>
                <a:gd fmla="*/ 277812 h 328612" name="connsiteY105"/>
                <a:gd fmla="*/ 135732 w 330201" name="connsiteX106"/>
                <a:gd fmla="*/ 293687 h 328612" name="connsiteY106"/>
                <a:gd fmla="*/ 119063 w 330201" name="connsiteX107"/>
                <a:gd fmla="*/ 277812 h 328612" name="connsiteY107"/>
                <a:gd fmla="*/ 135732 w 330201" name="connsiteX108"/>
                <a:gd fmla="*/ 261937 h 328612" name="connsiteY108"/>
                <a:gd fmla="*/ 78582 w 330201" name="connsiteX109"/>
                <a:gd fmla="*/ 261937 h 328612" name="connsiteY109"/>
                <a:gd fmla="*/ 93664 w 330201" name="connsiteX110"/>
                <a:gd fmla="*/ 277812 h 328612" name="connsiteY110"/>
                <a:gd fmla="*/ 78582 w 330201" name="connsiteX111"/>
                <a:gd fmla="*/ 293687 h 328612" name="connsiteY111"/>
                <a:gd fmla="*/ 63500 w 330201" name="connsiteX112"/>
                <a:gd fmla="*/ 277812 h 328612" name="connsiteY112"/>
                <a:gd fmla="*/ 78582 w 330201" name="connsiteX113"/>
                <a:gd fmla="*/ 261937 h 328612" name="connsiteY113"/>
                <a:gd fmla="*/ 19050 w 330201" name="connsiteX114"/>
                <a:gd fmla="*/ 261937 h 328612" name="connsiteY114"/>
                <a:gd fmla="*/ 34925 w 330201" name="connsiteX115"/>
                <a:gd fmla="*/ 277812 h 328612" name="connsiteY115"/>
                <a:gd fmla="*/ 19050 w 330201" name="connsiteX116"/>
                <a:gd fmla="*/ 293687 h 328612" name="connsiteY116"/>
                <a:gd fmla="*/ 3175 w 330201" name="connsiteX117"/>
                <a:gd fmla="*/ 277812 h 328612" name="connsiteY117"/>
                <a:gd fmla="*/ 19050 w 330201" name="connsiteX118"/>
                <a:gd fmla="*/ 261937 h 328612" name="connsiteY118"/>
                <a:gd fmla="*/ 310357 w 330201" name="connsiteX119"/>
                <a:gd fmla="*/ 260350 h 328612" name="connsiteY119"/>
                <a:gd fmla="*/ 327026 w 330201" name="connsiteX120"/>
                <a:gd fmla="*/ 277019 h 328612" name="connsiteY120"/>
                <a:gd fmla="*/ 310357 w 330201" name="connsiteX121"/>
                <a:gd fmla="*/ 293688 h 328612" name="connsiteY121"/>
                <a:gd fmla="*/ 293688 w 330201" name="connsiteX122"/>
                <a:gd fmla="*/ 277019 h 328612" name="connsiteY122"/>
                <a:gd fmla="*/ 310357 w 330201" name="connsiteX123"/>
                <a:gd fmla="*/ 260350 h 328612" name="connsiteY123"/>
                <a:gd fmla="*/ 221457 w 330201" name="connsiteX124"/>
                <a:gd fmla="*/ 244475 h 328612" name="connsiteY124"/>
                <a:gd fmla="*/ 233364 w 330201" name="connsiteX125"/>
                <a:gd fmla="*/ 255588 h 328612" name="connsiteY125"/>
                <a:gd fmla="*/ 221457 w 330201" name="connsiteX126"/>
                <a:gd fmla="*/ 266701 h 328612" name="connsiteY126"/>
                <a:gd fmla="*/ 209550 w 330201" name="connsiteX127"/>
                <a:gd fmla="*/ 255588 h 328612" name="connsiteY127"/>
                <a:gd fmla="*/ 221457 w 330201" name="connsiteX128"/>
                <a:gd fmla="*/ 244475 h 328612" name="connsiteY128"/>
                <a:gd fmla="*/ 163513 w 330201" name="connsiteX129"/>
                <a:gd fmla="*/ 244475 h 328612" name="connsiteY129"/>
                <a:gd fmla="*/ 174626 w 330201" name="connsiteX130"/>
                <a:gd fmla="*/ 255588 h 328612" name="connsiteY130"/>
                <a:gd fmla="*/ 163513 w 330201" name="connsiteX131"/>
                <a:gd fmla="*/ 266701 h 328612" name="connsiteY131"/>
                <a:gd fmla="*/ 152400 w 330201" name="connsiteX132"/>
                <a:gd fmla="*/ 255588 h 328612" name="connsiteY132"/>
                <a:gd fmla="*/ 163513 w 330201" name="connsiteX133"/>
                <a:gd fmla="*/ 244475 h 328612" name="connsiteY133"/>
                <a:gd fmla="*/ 107157 w 330201" name="connsiteX134"/>
                <a:gd fmla="*/ 244475 h 328612" name="connsiteY134"/>
                <a:gd fmla="*/ 119064 w 330201" name="connsiteX135"/>
                <a:gd fmla="*/ 255588 h 328612" name="connsiteY135"/>
                <a:gd fmla="*/ 107157 w 330201" name="connsiteX136"/>
                <a:gd fmla="*/ 266701 h 328612" name="connsiteY136"/>
                <a:gd fmla="*/ 95250 w 330201" name="connsiteX137"/>
                <a:gd fmla="*/ 255588 h 328612" name="connsiteY137"/>
                <a:gd fmla="*/ 107157 w 330201" name="connsiteX138"/>
                <a:gd fmla="*/ 244475 h 328612" name="connsiteY138"/>
                <a:gd fmla="*/ 46832 w 330201" name="connsiteX139"/>
                <a:gd fmla="*/ 244475 h 328612" name="connsiteY139"/>
                <a:gd fmla="*/ 58739 w 330201" name="connsiteX140"/>
                <a:gd fmla="*/ 255588 h 328612" name="connsiteY140"/>
                <a:gd fmla="*/ 46832 w 330201" name="connsiteX141"/>
                <a:gd fmla="*/ 266701 h 328612" name="connsiteY141"/>
                <a:gd fmla="*/ 34925 w 330201" name="connsiteX142"/>
                <a:gd fmla="*/ 255588 h 328612" name="connsiteY142"/>
                <a:gd fmla="*/ 46832 w 330201" name="connsiteX143"/>
                <a:gd fmla="*/ 244475 h 328612" name="connsiteY143"/>
                <a:gd fmla="*/ 280195 w 330201" name="connsiteX144"/>
                <a:gd fmla="*/ 242887 h 328612" name="connsiteY144"/>
                <a:gd fmla="*/ 292102 w 330201" name="connsiteX145"/>
                <a:gd fmla="*/ 254794 h 328612" name="connsiteY145"/>
                <a:gd fmla="*/ 280195 w 330201" name="connsiteX146"/>
                <a:gd fmla="*/ 266701 h 328612" name="connsiteY146"/>
                <a:gd fmla="*/ 268288 w 330201" name="connsiteX147"/>
                <a:gd fmla="*/ 254794 h 328612" name="connsiteY147"/>
                <a:gd fmla="*/ 280195 w 330201" name="connsiteX148"/>
                <a:gd fmla="*/ 242887 h 328612" name="connsiteY148"/>
                <a:gd fmla="*/ 303213 w 330201" name="connsiteX149"/>
                <a:gd fmla="*/ 231775 h 328612" name="connsiteY149"/>
                <a:gd fmla="*/ 314326 w 330201" name="connsiteX150"/>
                <a:gd fmla="*/ 242888 h 328612" name="connsiteY150"/>
                <a:gd fmla="*/ 303213 w 330201" name="connsiteX151"/>
                <a:gd fmla="*/ 254001 h 328612" name="connsiteY151"/>
                <a:gd fmla="*/ 292100 w 330201" name="connsiteX152"/>
                <a:gd fmla="*/ 242888 h 328612" name="connsiteY152"/>
                <a:gd fmla="*/ 303213 w 330201" name="connsiteX153"/>
                <a:gd fmla="*/ 231775 h 328612" name="connsiteY153"/>
                <a:gd fmla="*/ 252413 w 330201" name="connsiteX154"/>
                <a:gd fmla="*/ 231775 h 328612" name="connsiteY154"/>
                <a:gd fmla="*/ 263526 w 330201" name="connsiteX155"/>
                <a:gd fmla="*/ 242888 h 328612" name="connsiteY155"/>
                <a:gd fmla="*/ 252413 w 330201" name="connsiteX156"/>
                <a:gd fmla="*/ 254001 h 328612" name="connsiteY156"/>
                <a:gd fmla="*/ 241300 w 330201" name="connsiteX157"/>
                <a:gd fmla="*/ 242888 h 328612" name="connsiteY157"/>
                <a:gd fmla="*/ 252413 w 330201" name="connsiteX158"/>
                <a:gd fmla="*/ 231775 h 328612" name="connsiteY158"/>
                <a:gd fmla="*/ 195263 w 330201" name="connsiteX159"/>
                <a:gd fmla="*/ 231775 h 328612" name="connsiteY159"/>
                <a:gd fmla="*/ 206376 w 330201" name="connsiteX160"/>
                <a:gd fmla="*/ 242888 h 328612" name="connsiteY160"/>
                <a:gd fmla="*/ 195263 w 330201" name="connsiteX161"/>
                <a:gd fmla="*/ 254001 h 328612" name="connsiteY161"/>
                <a:gd fmla="*/ 184150 w 330201" name="connsiteX162"/>
                <a:gd fmla="*/ 242888 h 328612" name="connsiteY162"/>
                <a:gd fmla="*/ 195263 w 330201" name="connsiteX163"/>
                <a:gd fmla="*/ 231775 h 328612" name="connsiteY163"/>
                <a:gd fmla="*/ 136526 w 330201" name="connsiteX164"/>
                <a:gd fmla="*/ 231775 h 328612" name="connsiteY164"/>
                <a:gd fmla="*/ 147639 w 330201" name="connsiteX165"/>
                <a:gd fmla="*/ 242888 h 328612" name="connsiteY165"/>
                <a:gd fmla="*/ 136526 w 330201" name="connsiteX166"/>
                <a:gd fmla="*/ 254001 h 328612" name="connsiteY166"/>
                <a:gd fmla="*/ 125413 w 330201" name="connsiteX167"/>
                <a:gd fmla="*/ 242888 h 328612" name="connsiteY167"/>
                <a:gd fmla="*/ 136526 w 330201" name="connsiteX168"/>
                <a:gd fmla="*/ 231775 h 328612" name="connsiteY168"/>
                <a:gd fmla="*/ 77788 w 330201" name="connsiteX169"/>
                <a:gd fmla="*/ 230187 h 328612" name="connsiteY169"/>
                <a:gd fmla="*/ 88901 w 330201" name="connsiteX170"/>
                <a:gd fmla="*/ 241300 h 328612" name="connsiteY170"/>
                <a:gd fmla="*/ 77788 w 330201" name="connsiteX171"/>
                <a:gd fmla="*/ 252413 h 328612" name="connsiteY171"/>
                <a:gd fmla="*/ 66675 w 330201" name="connsiteX172"/>
                <a:gd fmla="*/ 241300 h 328612" name="connsiteY172"/>
                <a:gd fmla="*/ 77788 w 330201" name="connsiteX173"/>
                <a:gd fmla="*/ 230187 h 328612" name="connsiteY173"/>
                <a:gd fmla="*/ 19051 w 330201" name="connsiteX174"/>
                <a:gd fmla="*/ 230187 h 328612" name="connsiteY174"/>
                <a:gd fmla="*/ 30164 w 330201" name="connsiteX175"/>
                <a:gd fmla="*/ 241300 h 328612" name="connsiteY175"/>
                <a:gd fmla="*/ 19051 w 330201" name="connsiteX176"/>
                <a:gd fmla="*/ 252413 h 328612" name="connsiteY176"/>
                <a:gd fmla="*/ 7938 w 330201" name="connsiteX177"/>
                <a:gd fmla="*/ 241300 h 328612" name="connsiteY177"/>
                <a:gd fmla="*/ 19051 w 330201" name="connsiteX178"/>
                <a:gd fmla="*/ 230187 h 328612" name="connsiteY178"/>
                <a:gd fmla="*/ 266700 w 330201" name="connsiteX179"/>
                <a:gd fmla="*/ 163512 h 328612" name="connsiteY179"/>
                <a:gd fmla="*/ 307975 w 330201" name="connsiteX180"/>
                <a:gd fmla="*/ 163512 h 328612" name="connsiteY180"/>
                <a:gd fmla="*/ 307975 w 330201" name="connsiteX181"/>
                <a:gd fmla="*/ 179387 h 328612" name="connsiteY181"/>
                <a:gd fmla="*/ 266700 w 330201" name="connsiteX182"/>
                <a:gd fmla="*/ 179387 h 328612" name="connsiteY182"/>
                <a:gd fmla="*/ 154724 w 330201" name="connsiteX183"/>
                <a:gd fmla="*/ 138112 h 328612" name="connsiteY183"/>
                <a:gd fmla="*/ 163668 w 330201" name="connsiteX184"/>
                <a:gd fmla="*/ 145878 h 328612" name="connsiteY184"/>
                <a:gd fmla="*/ 172612 w 330201" name="connsiteX185"/>
                <a:gd fmla="*/ 138112 h 328612" name="connsiteY185"/>
                <a:gd fmla="*/ 184112 w 330201" name="connsiteX186"/>
                <a:gd fmla="*/ 140701 h 328612" name="connsiteY186"/>
                <a:gd fmla="*/ 185390 w 330201" name="connsiteX187"/>
                <a:gd fmla="*/ 170473 h 328612" name="connsiteY187"/>
                <a:gd fmla="*/ 179001 w 330201" name="connsiteX188"/>
                <a:gd fmla="*/ 170473 h 328612" name="connsiteY188"/>
                <a:gd fmla="*/ 179001 w 330201" name="connsiteX189"/>
                <a:gd fmla="*/ 178239 h 328612" name="connsiteY189"/>
                <a:gd fmla="*/ 177724 w 330201" name="connsiteX190"/>
                <a:gd fmla="*/ 178239 h 328612" name="connsiteY190"/>
                <a:gd fmla="*/ 177724 w 330201" name="connsiteX191"/>
                <a:gd fmla="*/ 184711 h 328612" name="connsiteY191"/>
                <a:gd fmla="*/ 181557 w 330201" name="connsiteX192"/>
                <a:gd fmla="*/ 197656 h 328612" name="connsiteY192"/>
                <a:gd fmla="*/ 177724 w 330201" name="connsiteX193"/>
                <a:gd fmla="*/ 214483 h 328612" name="connsiteY193"/>
                <a:gd fmla="*/ 179001 w 330201" name="connsiteX194"/>
                <a:gd fmla="*/ 214483 h 328612" name="connsiteY194"/>
                <a:gd fmla="*/ 186668 w 330201" name="connsiteX195"/>
                <a:gd fmla="*/ 215778 h 328612" name="connsiteY195"/>
                <a:gd fmla="*/ 186668 w 330201" name="connsiteX196"/>
                <a:gd fmla="*/ 222250 h 328612" name="connsiteY196"/>
                <a:gd fmla="*/ 166224 w 330201" name="connsiteX197"/>
                <a:gd fmla="*/ 222250 h 328612" name="connsiteY197"/>
                <a:gd fmla="*/ 166224 w 330201" name="connsiteX198"/>
                <a:gd fmla="*/ 214483 h 328612" name="connsiteY198"/>
                <a:gd fmla="*/ 170057 w 330201" name="connsiteX199"/>
                <a:gd fmla="*/ 197656 h 328612" name="connsiteY199"/>
                <a:gd fmla="*/ 166224 w 330201" name="connsiteX200"/>
                <a:gd fmla="*/ 184711 h 328612" name="connsiteY200"/>
                <a:gd fmla="*/ 162390 w 330201" name="connsiteX201"/>
                <a:gd fmla="*/ 184711 h 328612" name="connsiteY201"/>
                <a:gd fmla="*/ 162390 w 330201" name="connsiteX202"/>
                <a:gd fmla="*/ 222250 h 328612" name="connsiteY202"/>
                <a:gd fmla="*/ 141946 w 330201" name="connsiteX203"/>
                <a:gd fmla="*/ 222250 h 328612" name="connsiteY203"/>
                <a:gd fmla="*/ 141946 w 330201" name="connsiteX204"/>
                <a:gd fmla="*/ 215778 h 328612" name="connsiteY204"/>
                <a:gd fmla="*/ 148335 w 330201" name="connsiteX205"/>
                <a:gd fmla="*/ 214483 h 328612" name="connsiteY205"/>
                <a:gd fmla="*/ 149613 w 330201" name="connsiteX206"/>
                <a:gd fmla="*/ 214483 h 328612" name="connsiteY206"/>
                <a:gd fmla="*/ 149613 w 330201" name="connsiteX207"/>
                <a:gd fmla="*/ 178239 h 328612" name="connsiteY207"/>
                <a:gd fmla="*/ 148335 w 330201" name="connsiteX208"/>
                <a:gd fmla="*/ 171767 h 328612" name="connsiteY208"/>
                <a:gd fmla="*/ 143224 w 330201" name="connsiteX209"/>
                <a:gd fmla="*/ 171767 h 328612" name="connsiteY209"/>
                <a:gd fmla="*/ 144502 w 330201" name="connsiteX210"/>
                <a:gd fmla="*/ 140701 h 328612" name="connsiteY210"/>
                <a:gd fmla="*/ 154724 w 330201" name="connsiteX211"/>
                <a:gd fmla="*/ 138112 h 328612" name="connsiteY211"/>
                <a:gd fmla="*/ 36513 w 330201" name="connsiteX212"/>
                <a:gd fmla="*/ 128587 h 328612" name="connsiteY212"/>
                <a:gd fmla="*/ 42863 w 330201" name="connsiteX213"/>
                <a:gd fmla="*/ 136524 h 328612" name="connsiteY213"/>
                <a:gd fmla="*/ 50801 w 330201" name="connsiteX214"/>
                <a:gd fmla="*/ 128587 h 328612" name="connsiteY214"/>
                <a:gd fmla="*/ 66676 w 330201" name="connsiteX215"/>
                <a:gd fmla="*/ 131762 h 328612" name="connsiteY215"/>
                <a:gd fmla="*/ 66676 w 330201" name="connsiteX216"/>
                <a:gd fmla="*/ 163512 h 328612" name="connsiteY216"/>
                <a:gd fmla="*/ 60326 w 330201" name="connsiteX217"/>
                <a:gd fmla="*/ 163512 h 328612" name="connsiteY217"/>
                <a:gd fmla="*/ 60326 w 330201" name="connsiteX218"/>
                <a:gd fmla="*/ 171449 h 328612" name="connsiteY218"/>
                <a:gd fmla="*/ 58738 w 330201" name="connsiteX219"/>
                <a:gd fmla="*/ 171449 h 328612" name="connsiteY219"/>
                <a:gd fmla="*/ 58738 w 330201" name="connsiteX220"/>
                <a:gd fmla="*/ 209550 h 328612" name="connsiteY220"/>
                <a:gd fmla="*/ 60326 w 330201" name="connsiteX221"/>
                <a:gd fmla="*/ 209550 h 328612" name="connsiteY221"/>
                <a:gd fmla="*/ 68263 w 330201" name="connsiteX222"/>
                <a:gd fmla="*/ 212725 h 328612" name="connsiteY222"/>
                <a:gd fmla="*/ 68263 w 330201" name="connsiteX223"/>
                <a:gd fmla="*/ 219075 h 328612" name="connsiteY223"/>
                <a:gd fmla="*/ 61913 w 330201" name="connsiteX224"/>
                <a:gd fmla="*/ 219075 h 328612" name="connsiteY224"/>
                <a:gd fmla="*/ 55563 w 330201" name="connsiteX225"/>
                <a:gd fmla="*/ 217487 h 328612" name="connsiteY225"/>
                <a:gd fmla="*/ 55563 w 330201" name="connsiteX226"/>
                <a:gd fmla="*/ 219075 h 328612" name="connsiteY226"/>
                <a:gd fmla="*/ 46038 w 330201" name="connsiteX227"/>
                <a:gd fmla="*/ 219075 h 328612" name="connsiteY227"/>
                <a:gd fmla="*/ 46038 w 330201" name="connsiteX228"/>
                <a:gd fmla="*/ 177800 h 328612" name="connsiteY228"/>
                <a:gd fmla="*/ 41276 w 330201" name="connsiteX229"/>
                <a:gd fmla="*/ 177800 h 328612" name="connsiteY229"/>
                <a:gd fmla="*/ 41276 w 330201" name="connsiteX230"/>
                <a:gd fmla="*/ 219075 h 328612" name="connsiteY230"/>
                <a:gd fmla="*/ 34926 w 330201" name="connsiteX231"/>
                <a:gd fmla="*/ 219075 h 328612" name="connsiteY231"/>
                <a:gd fmla="*/ 33338 w 330201" name="connsiteX232"/>
                <a:gd fmla="*/ 217487 h 328612" name="connsiteY232"/>
                <a:gd fmla="*/ 26988 w 330201" name="connsiteX233"/>
                <a:gd fmla="*/ 219075 h 328612" name="connsiteY233"/>
                <a:gd fmla="*/ 20638 w 330201" name="connsiteX234"/>
                <a:gd fmla="*/ 219075 h 328612" name="connsiteY234"/>
                <a:gd fmla="*/ 20638 w 330201" name="connsiteX235"/>
                <a:gd fmla="*/ 212725 h 328612" name="connsiteY235"/>
                <a:gd fmla="*/ 26988 w 330201" name="connsiteX236"/>
                <a:gd fmla="*/ 209550 h 328612" name="connsiteY236"/>
                <a:gd fmla="*/ 28575 w 330201" name="connsiteX237"/>
                <a:gd fmla="*/ 209550 h 328612" name="connsiteY237"/>
                <a:gd fmla="*/ 28575 w 330201" name="connsiteX238"/>
                <a:gd fmla="*/ 171449 h 328612" name="connsiteY238"/>
                <a:gd fmla="*/ 26988 w 330201" name="connsiteX239"/>
                <a:gd fmla="*/ 171449 h 328612" name="connsiteY239"/>
                <a:gd fmla="*/ 26988 w 330201" name="connsiteX240"/>
                <a:gd fmla="*/ 163512 h 328612" name="connsiteY240"/>
                <a:gd fmla="*/ 20638 w 330201" name="connsiteX241"/>
                <a:gd fmla="*/ 163512 h 328612" name="connsiteY241"/>
                <a:gd fmla="*/ 22225 w 330201" name="connsiteX242"/>
                <a:gd fmla="*/ 131762 h 328612" name="connsiteY242"/>
                <a:gd fmla="*/ 79375 w 330201" name="connsiteX243"/>
                <a:gd fmla="*/ 98425 h 328612" name="connsiteY243"/>
                <a:gd fmla="*/ 90488 w 330201" name="connsiteX244"/>
                <a:gd fmla="*/ 98425 h 328612" name="connsiteY244"/>
                <a:gd fmla="*/ 90488 w 330201" name="connsiteX245"/>
                <a:gd fmla="*/ 187325 h 328612" name="connsiteY245"/>
                <a:gd fmla="*/ 144463 w 330201" name="connsiteX246"/>
                <a:gd fmla="*/ 187325 h 328612" name="connsiteY246"/>
                <a:gd fmla="*/ 144463 w 330201" name="connsiteX247"/>
                <a:gd fmla="*/ 196850 h 328612" name="connsiteY247"/>
                <a:gd fmla="*/ 79375 w 330201" name="connsiteX248"/>
                <a:gd fmla="*/ 196850 h 328612" name="connsiteY248"/>
                <a:gd fmla="*/ 155678 w 330201" name="connsiteX249"/>
                <a:gd fmla="*/ 95250 h 328612" name="connsiteY249"/>
                <a:gd fmla="*/ 160799 w 330201" name="connsiteX250"/>
                <a:gd fmla="*/ 101651 h 328612" name="connsiteY250"/>
                <a:gd fmla="*/ 167200 w 330201" name="connsiteX251"/>
                <a:gd fmla="*/ 95250 h 328612" name="connsiteY251"/>
                <a:gd fmla="*/ 171041 w 330201" name="connsiteX252"/>
                <a:gd fmla="*/ 101651 h 328612" name="connsiteY252"/>
                <a:gd fmla="*/ 178722 w 330201" name="connsiteX253"/>
                <a:gd fmla="*/ 100371 h 328612" name="connsiteY253"/>
                <a:gd fmla="*/ 177442 w 330201" name="connsiteX254"/>
                <a:gd fmla="*/ 105492 h 328612" name="connsiteY254"/>
                <a:gd fmla="*/ 182563 w 330201" name="connsiteX255"/>
                <a:gd fmla="*/ 108052 h 328612" name="connsiteY255"/>
                <a:gd fmla="*/ 180003 w 330201" name="connsiteX256"/>
                <a:gd fmla="*/ 113173 h 328612" name="connsiteY256"/>
                <a:gd fmla="*/ 180003 w 330201" name="connsiteX257"/>
                <a:gd fmla="*/ 118294 h 328612" name="connsiteY257"/>
                <a:gd fmla="*/ 163359 w 330201" name="connsiteX258"/>
                <a:gd fmla="*/ 134938 h 328612" name="connsiteY258"/>
                <a:gd fmla="*/ 146716 w 330201" name="connsiteX259"/>
                <a:gd fmla="*/ 118294 h 328612" name="connsiteY259"/>
                <a:gd fmla="*/ 146716 w 330201" name="connsiteX260"/>
                <a:gd fmla="*/ 115734 h 328612" name="connsiteY260"/>
                <a:gd fmla="*/ 147996 w 330201" name="connsiteX261"/>
                <a:gd fmla="*/ 113173 h 328612" name="connsiteY261"/>
                <a:gd fmla="*/ 142875 w 330201" name="connsiteX262"/>
                <a:gd fmla="*/ 109333 h 328612" name="connsiteY262"/>
                <a:gd fmla="*/ 149276 w 330201" name="connsiteX263"/>
                <a:gd fmla="*/ 106772 h 328612" name="connsiteY263"/>
                <a:gd fmla="*/ 145436 w 330201" name="connsiteX264"/>
                <a:gd fmla="*/ 100371 h 328612" name="connsiteY264"/>
                <a:gd fmla="*/ 153117 w 330201" name="connsiteX265"/>
                <a:gd fmla="*/ 102931 h 328612" name="connsiteY265"/>
                <a:gd fmla="*/ 155678 w 330201" name="connsiteX266"/>
                <a:gd fmla="*/ 95250 h 328612" name="connsiteY266"/>
                <a:gd fmla="*/ 44450 w 330201" name="connsiteX267"/>
                <a:gd fmla="*/ 88900 h 328612" name="connsiteY267"/>
                <a:gd fmla="*/ 63500 w 330201" name="connsiteX268"/>
                <a:gd fmla="*/ 107157 h 328612" name="connsiteY268"/>
                <a:gd fmla="*/ 44450 w 330201" name="connsiteX269"/>
                <a:gd fmla="*/ 125414 h 328612" name="connsiteY269"/>
                <a:gd fmla="*/ 25400 w 330201" name="connsiteX270"/>
                <a:gd fmla="*/ 107157 h 328612" name="connsiteY270"/>
                <a:gd fmla="*/ 44450 w 330201" name="connsiteX271"/>
                <a:gd fmla="*/ 88900 h 328612" name="connsiteY271"/>
                <a:gd fmla="*/ 109538 w 330201" name="connsiteX272"/>
                <a:gd fmla="*/ 52387 h 328612" name="connsiteY272"/>
                <a:gd fmla="*/ 109538 w 330201" name="connsiteX273"/>
                <a:gd fmla="*/ 68262 h 328612" name="connsiteY273"/>
                <a:gd fmla="*/ 125413 w 330201" name="connsiteX274"/>
                <a:gd fmla="*/ 68262 h 328612" name="connsiteY274"/>
                <a:gd fmla="*/ 125413 w 330201" name="connsiteX275"/>
                <a:gd fmla="*/ 52387 h 328612" name="connsiteY275"/>
                <a:gd fmla="*/ 185738 w 330201" name="connsiteX276"/>
                <a:gd fmla="*/ 33337 h 328612" name="connsiteY276"/>
                <a:gd fmla="*/ 325438 w 330201" name="connsiteX277"/>
                <a:gd fmla="*/ 33337 h 328612" name="connsiteY277"/>
                <a:gd fmla="*/ 325438 w 330201" name="connsiteX278"/>
                <a:gd fmla="*/ 196850 h 328612" name="connsiteY278"/>
                <a:gd fmla="*/ 189619 w 330201" name="connsiteX279"/>
                <a:gd fmla="*/ 196850 h 328612" name="connsiteY279"/>
                <a:gd fmla="*/ 188325 w 330201" name="connsiteX280"/>
                <a:gd fmla="*/ 190412 h 328612" name="connsiteY280"/>
                <a:gd fmla="*/ 187032 w 330201" name="connsiteX281"/>
                <a:gd fmla="*/ 186550 h 328612" name="connsiteY281"/>
                <a:gd fmla="*/ 315090 w 330201" name="connsiteX282"/>
                <a:gd fmla="*/ 186550 h 328612" name="connsiteY282"/>
                <a:gd fmla="*/ 315090 w 330201" name="connsiteX283"/>
                <a:gd fmla="*/ 43637 h 328612" name="connsiteY283"/>
                <a:gd fmla="*/ 188325 w 330201" name="connsiteX284"/>
                <a:gd fmla="*/ 43637 h 328612" name="connsiteY284"/>
                <a:gd fmla="*/ 185738 w 330201" name="connsiteX285"/>
                <a:gd fmla="*/ 33337 h 328612" name="connsiteY285"/>
                <a:gd fmla="*/ 119063 w 330201" name="connsiteX286"/>
                <a:gd fmla="*/ 14287 h 328612" name="connsiteY286"/>
                <a:gd fmla="*/ 110034 w 330201" name="connsiteX287"/>
                <a:gd fmla="*/ 15580 h 328612" name="connsiteY287"/>
                <a:gd fmla="*/ 103584 w 330201" name="connsiteX288"/>
                <a:gd fmla="*/ 20754 h 328612" name="connsiteY288"/>
                <a:gd fmla="*/ 101005 w 330201" name="connsiteX289"/>
                <a:gd fmla="*/ 25928 h 328612" name="connsiteY289"/>
                <a:gd fmla="*/ 98425 w 330201" name="connsiteX290"/>
                <a:gd fmla="*/ 33690 h 328612" name="connsiteY290"/>
                <a:gd fmla="*/ 113903 w 330201" name="connsiteX291"/>
                <a:gd fmla="*/ 33690 h 328612" name="connsiteY291"/>
                <a:gd fmla="*/ 115193 w 330201" name="connsiteX292"/>
                <a:gd fmla="*/ 28515 h 328612" name="connsiteY292"/>
                <a:gd fmla="*/ 119063 w 330201" name="connsiteX293"/>
                <a:gd fmla="*/ 27222 h 328612" name="connsiteY293"/>
                <a:gd fmla="*/ 122932 w 330201" name="connsiteX294"/>
                <a:gd fmla="*/ 31102 h 328612" name="connsiteY294"/>
                <a:gd fmla="*/ 122932 w 330201" name="connsiteX295"/>
                <a:gd fmla="*/ 32396 h 328612" name="connsiteY295"/>
                <a:gd fmla="*/ 120352 w 330201" name="connsiteX296"/>
                <a:gd fmla="*/ 33690 h 328612" name="connsiteY296"/>
                <a:gd fmla="*/ 119063 w 330201" name="connsiteX297"/>
                <a:gd fmla="*/ 34983 h 328612" name="connsiteY297"/>
                <a:gd fmla="*/ 116483 w 330201" name="connsiteX298"/>
                <a:gd fmla="*/ 36277 h 328612" name="connsiteY298"/>
                <a:gd fmla="*/ 113903 w 330201" name="connsiteX299"/>
                <a:gd fmla="*/ 38864 h 328612" name="connsiteY299"/>
                <a:gd fmla="*/ 111324 w 330201" name="connsiteX300"/>
                <a:gd fmla="*/ 42744 h 328612" name="connsiteY300"/>
                <a:gd fmla="*/ 111324 w 330201" name="connsiteX301"/>
                <a:gd fmla="*/ 46625 h 328612" name="connsiteY301"/>
                <a:gd fmla="*/ 111324 w 330201" name="connsiteX302"/>
                <a:gd fmla="*/ 49212 h 328612" name="connsiteY302"/>
                <a:gd fmla="*/ 125512 w 330201" name="connsiteX303"/>
                <a:gd fmla="*/ 49212 h 328612" name="connsiteY303"/>
                <a:gd fmla="*/ 125512 w 330201" name="connsiteX304"/>
                <a:gd fmla="*/ 46625 h 328612" name="connsiteY304"/>
                <a:gd fmla="*/ 125512 w 330201" name="connsiteX305"/>
                <a:gd fmla="*/ 45331 h 328612" name="connsiteY305"/>
                <a:gd fmla="*/ 126802 w 330201" name="connsiteX306"/>
                <a:gd fmla="*/ 44038 h 328612" name="connsiteY306"/>
                <a:gd fmla="*/ 129381 w 330201" name="connsiteX307"/>
                <a:gd fmla="*/ 42744 h 328612" name="connsiteY307"/>
                <a:gd fmla="*/ 133251 w 330201" name="connsiteX308"/>
                <a:gd fmla="*/ 41451 h 328612" name="connsiteY308"/>
                <a:gd fmla="*/ 135831 w 330201" name="connsiteX309"/>
                <a:gd fmla="*/ 38864 h 328612" name="connsiteY309"/>
                <a:gd fmla="*/ 138410 w 330201" name="connsiteX310"/>
                <a:gd fmla="*/ 34983 h 328612" name="connsiteY310"/>
                <a:gd fmla="*/ 139700 w 330201" name="connsiteX311"/>
                <a:gd fmla="*/ 29809 h 328612" name="connsiteY311"/>
                <a:gd fmla="*/ 138410 w 330201" name="connsiteX312"/>
                <a:gd fmla="*/ 24635 h 328612" name="connsiteY312"/>
                <a:gd fmla="*/ 134541 w 330201" name="connsiteX313"/>
                <a:gd fmla="*/ 19461 h 328612" name="connsiteY313"/>
                <a:gd fmla="*/ 128091 w 330201" name="connsiteX314"/>
                <a:gd fmla="*/ 15580 h 328612" name="connsiteY314"/>
                <a:gd fmla="*/ 119063 w 330201" name="connsiteX315"/>
                <a:gd fmla="*/ 14287 h 328612" name="connsiteY315"/>
                <a:gd fmla="*/ 118916 w 330201" name="connsiteX316"/>
                <a:gd fmla="*/ 0 h 328612" name="connsiteY316"/>
                <a:gd fmla="*/ 180976 w 330201" name="connsiteX317"/>
                <a:gd fmla="*/ 42737 h 328612" name="connsiteY317"/>
                <a:gd fmla="*/ 131845 w 330201" name="connsiteX318"/>
                <a:gd fmla="*/ 85474 h 328612" name="connsiteY318"/>
                <a:gd fmla="*/ 71078 w 330201" name="connsiteX319"/>
                <a:gd fmla="*/ 98425 h 328612" name="connsiteY319"/>
                <a:gd fmla="*/ 81421 w 330201" name="connsiteX320"/>
                <a:gd fmla="*/ 77704 h 328612" name="connsiteY320"/>
                <a:gd fmla="*/ 55563 w 330201" name="connsiteX321"/>
                <a:gd fmla="*/ 42737 h 328612" name="connsiteY321"/>
                <a:gd fmla="*/ 118916 w 330201" name="connsiteX322"/>
                <a:gd fmla="*/ 0 h 328612" name="connsiteY3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b="b" l="l" r="r" t="t"/>
              <a:pathLst>
                <a:path h="328612" w="330201">
                  <a:moveTo>
                    <a:pt x="246063" y="296862"/>
                  </a:moveTo>
                  <a:lnTo>
                    <a:pt x="252413" y="303212"/>
                  </a:lnTo>
                  <a:lnTo>
                    <a:pt x="258763" y="296862"/>
                  </a:lnTo>
                  <a:lnTo>
                    <a:pt x="271463" y="300037"/>
                  </a:lnTo>
                  <a:lnTo>
                    <a:pt x="273050" y="327025"/>
                  </a:lnTo>
                  <a:lnTo>
                    <a:pt x="231775" y="327025"/>
                  </a:lnTo>
                  <a:lnTo>
                    <a:pt x="231775" y="300037"/>
                  </a:lnTo>
                  <a:close/>
                  <a:moveTo>
                    <a:pt x="188913" y="296862"/>
                  </a:moveTo>
                  <a:lnTo>
                    <a:pt x="195263" y="303212"/>
                  </a:lnTo>
                  <a:lnTo>
                    <a:pt x="200025" y="296862"/>
                  </a:lnTo>
                  <a:lnTo>
                    <a:pt x="212726" y="300037"/>
                  </a:lnTo>
                  <a:lnTo>
                    <a:pt x="214313" y="327025"/>
                  </a:lnTo>
                  <a:lnTo>
                    <a:pt x="174625" y="327025"/>
                  </a:lnTo>
                  <a:lnTo>
                    <a:pt x="174625" y="300037"/>
                  </a:lnTo>
                  <a:close/>
                  <a:moveTo>
                    <a:pt x="130176" y="296862"/>
                  </a:moveTo>
                  <a:lnTo>
                    <a:pt x="134938" y="303212"/>
                  </a:lnTo>
                  <a:lnTo>
                    <a:pt x="141288" y="296862"/>
                  </a:lnTo>
                  <a:lnTo>
                    <a:pt x="153989" y="300037"/>
                  </a:lnTo>
                  <a:lnTo>
                    <a:pt x="155576" y="327025"/>
                  </a:lnTo>
                  <a:lnTo>
                    <a:pt x="115888" y="327025"/>
                  </a:lnTo>
                  <a:lnTo>
                    <a:pt x="115888" y="300037"/>
                  </a:lnTo>
                  <a:close/>
                  <a:moveTo>
                    <a:pt x="73026" y="296862"/>
                  </a:moveTo>
                  <a:lnTo>
                    <a:pt x="77788" y="303212"/>
                  </a:lnTo>
                  <a:lnTo>
                    <a:pt x="84138" y="296862"/>
                  </a:lnTo>
                  <a:lnTo>
                    <a:pt x="98426" y="300037"/>
                  </a:lnTo>
                  <a:lnTo>
                    <a:pt x="98426" y="328612"/>
                  </a:lnTo>
                  <a:lnTo>
                    <a:pt x="58738" y="328612"/>
                  </a:lnTo>
                  <a:lnTo>
                    <a:pt x="58738" y="300037"/>
                  </a:lnTo>
                  <a:close/>
                  <a:moveTo>
                    <a:pt x="14288" y="296862"/>
                  </a:moveTo>
                  <a:lnTo>
                    <a:pt x="20638" y="303212"/>
                  </a:lnTo>
                  <a:lnTo>
                    <a:pt x="25400" y="296862"/>
                  </a:lnTo>
                  <a:lnTo>
                    <a:pt x="38101" y="300037"/>
                  </a:lnTo>
                  <a:lnTo>
                    <a:pt x="39688" y="328612"/>
                  </a:lnTo>
                  <a:lnTo>
                    <a:pt x="0" y="328612"/>
                  </a:lnTo>
                  <a:lnTo>
                    <a:pt x="0" y="300037"/>
                  </a:lnTo>
                  <a:close/>
                  <a:moveTo>
                    <a:pt x="304801" y="295275"/>
                  </a:moveTo>
                  <a:lnTo>
                    <a:pt x="311151" y="301625"/>
                  </a:lnTo>
                  <a:lnTo>
                    <a:pt x="315913" y="295275"/>
                  </a:lnTo>
                  <a:lnTo>
                    <a:pt x="328614" y="298450"/>
                  </a:lnTo>
                  <a:lnTo>
                    <a:pt x="330201" y="327025"/>
                  </a:lnTo>
                  <a:lnTo>
                    <a:pt x="290513" y="327025"/>
                  </a:lnTo>
                  <a:lnTo>
                    <a:pt x="290513" y="298450"/>
                  </a:lnTo>
                  <a:close/>
                  <a:moveTo>
                    <a:pt x="94673" y="269875"/>
                  </a:moveTo>
                  <a:cubicBezTo>
                    <a:pt x="94673" y="269875"/>
                    <a:pt x="94673" y="269875"/>
                    <a:pt x="102466" y="269875"/>
                  </a:cubicBezTo>
                  <a:cubicBezTo>
                    <a:pt x="102466" y="269875"/>
                    <a:pt x="102466" y="269875"/>
                    <a:pt x="106363" y="275105"/>
                  </a:cubicBezTo>
                  <a:cubicBezTo>
                    <a:pt x="106363" y="275105"/>
                    <a:pt x="106363" y="275105"/>
                    <a:pt x="110259" y="269875"/>
                  </a:cubicBezTo>
                  <a:cubicBezTo>
                    <a:pt x="110259" y="269875"/>
                    <a:pt x="110259" y="269875"/>
                    <a:pt x="119351" y="269875"/>
                  </a:cubicBezTo>
                  <a:cubicBezTo>
                    <a:pt x="118052" y="272490"/>
                    <a:pt x="116753" y="275105"/>
                    <a:pt x="116753" y="279027"/>
                  </a:cubicBezTo>
                  <a:cubicBezTo>
                    <a:pt x="116753" y="282949"/>
                    <a:pt x="118052" y="288178"/>
                    <a:pt x="120650" y="292100"/>
                  </a:cubicBezTo>
                  <a:cubicBezTo>
                    <a:pt x="120650" y="292100"/>
                    <a:pt x="120650" y="292100"/>
                    <a:pt x="92075" y="292100"/>
                  </a:cubicBezTo>
                  <a:cubicBezTo>
                    <a:pt x="94673" y="288178"/>
                    <a:pt x="95972" y="284256"/>
                    <a:pt x="95972" y="279027"/>
                  </a:cubicBezTo>
                  <a:cubicBezTo>
                    <a:pt x="95972" y="275105"/>
                    <a:pt x="95972" y="272490"/>
                    <a:pt x="94673" y="269875"/>
                  </a:cubicBezTo>
                  <a:close/>
                  <a:moveTo>
                    <a:pt x="37272" y="269875"/>
                  </a:moveTo>
                  <a:cubicBezTo>
                    <a:pt x="37272" y="269875"/>
                    <a:pt x="37272" y="269875"/>
                    <a:pt x="43830" y="269875"/>
                  </a:cubicBezTo>
                  <a:cubicBezTo>
                    <a:pt x="43830" y="269875"/>
                    <a:pt x="43830" y="269875"/>
                    <a:pt x="49075" y="275105"/>
                  </a:cubicBezTo>
                  <a:cubicBezTo>
                    <a:pt x="49075" y="275105"/>
                    <a:pt x="49075" y="275105"/>
                    <a:pt x="53010" y="269875"/>
                  </a:cubicBezTo>
                  <a:cubicBezTo>
                    <a:pt x="53010" y="269875"/>
                    <a:pt x="53010" y="269875"/>
                    <a:pt x="60878" y="269875"/>
                  </a:cubicBezTo>
                  <a:cubicBezTo>
                    <a:pt x="60878" y="272490"/>
                    <a:pt x="59567" y="275105"/>
                    <a:pt x="59567" y="279027"/>
                  </a:cubicBezTo>
                  <a:cubicBezTo>
                    <a:pt x="59567" y="282949"/>
                    <a:pt x="60878" y="288178"/>
                    <a:pt x="63501" y="292100"/>
                  </a:cubicBezTo>
                  <a:cubicBezTo>
                    <a:pt x="63501" y="292100"/>
                    <a:pt x="63501" y="292100"/>
                    <a:pt x="33338" y="292100"/>
                  </a:cubicBezTo>
                  <a:cubicBezTo>
                    <a:pt x="37272" y="288178"/>
                    <a:pt x="38584" y="284256"/>
                    <a:pt x="38584" y="279027"/>
                  </a:cubicBezTo>
                  <a:cubicBezTo>
                    <a:pt x="38584" y="275105"/>
                    <a:pt x="38584" y="272490"/>
                    <a:pt x="37272" y="269875"/>
                  </a:cubicBezTo>
                  <a:close/>
                  <a:moveTo>
                    <a:pt x="269154" y="268287"/>
                  </a:moveTo>
                  <a:cubicBezTo>
                    <a:pt x="269154" y="268287"/>
                    <a:pt x="269154" y="268287"/>
                    <a:pt x="276514" y="268287"/>
                  </a:cubicBezTo>
                  <a:cubicBezTo>
                    <a:pt x="276514" y="268287"/>
                    <a:pt x="276514" y="268287"/>
                    <a:pt x="280194" y="273517"/>
                  </a:cubicBezTo>
                  <a:cubicBezTo>
                    <a:pt x="280194" y="273517"/>
                    <a:pt x="280194" y="273517"/>
                    <a:pt x="283874" y="268287"/>
                  </a:cubicBezTo>
                  <a:cubicBezTo>
                    <a:pt x="283874" y="268287"/>
                    <a:pt x="283874" y="268287"/>
                    <a:pt x="292461" y="268287"/>
                  </a:cubicBezTo>
                  <a:cubicBezTo>
                    <a:pt x="291235" y="270902"/>
                    <a:pt x="290008" y="273517"/>
                    <a:pt x="290008" y="277439"/>
                  </a:cubicBezTo>
                  <a:cubicBezTo>
                    <a:pt x="290008" y="281361"/>
                    <a:pt x="292461" y="286590"/>
                    <a:pt x="293688" y="290512"/>
                  </a:cubicBezTo>
                  <a:cubicBezTo>
                    <a:pt x="293688" y="290512"/>
                    <a:pt x="293688" y="290512"/>
                    <a:pt x="266700" y="290512"/>
                  </a:cubicBezTo>
                  <a:cubicBezTo>
                    <a:pt x="269154" y="286590"/>
                    <a:pt x="271607" y="282668"/>
                    <a:pt x="271607" y="277439"/>
                  </a:cubicBezTo>
                  <a:cubicBezTo>
                    <a:pt x="271607" y="273517"/>
                    <a:pt x="270380" y="270902"/>
                    <a:pt x="269154" y="268287"/>
                  </a:cubicBezTo>
                  <a:close/>
                  <a:moveTo>
                    <a:pt x="211897" y="268287"/>
                  </a:moveTo>
                  <a:cubicBezTo>
                    <a:pt x="211897" y="268287"/>
                    <a:pt x="211897" y="268287"/>
                    <a:pt x="218455" y="268287"/>
                  </a:cubicBezTo>
                  <a:cubicBezTo>
                    <a:pt x="218455" y="268287"/>
                    <a:pt x="218455" y="268287"/>
                    <a:pt x="222389" y="273579"/>
                  </a:cubicBezTo>
                  <a:cubicBezTo>
                    <a:pt x="222389" y="273579"/>
                    <a:pt x="222389" y="273579"/>
                    <a:pt x="227635" y="268287"/>
                  </a:cubicBezTo>
                  <a:cubicBezTo>
                    <a:pt x="227635" y="268287"/>
                    <a:pt x="227635" y="268287"/>
                    <a:pt x="235503" y="268287"/>
                  </a:cubicBezTo>
                  <a:cubicBezTo>
                    <a:pt x="234192" y="272256"/>
                    <a:pt x="234192" y="274902"/>
                    <a:pt x="234192" y="277548"/>
                  </a:cubicBezTo>
                  <a:cubicBezTo>
                    <a:pt x="234192" y="282840"/>
                    <a:pt x="235503" y="286808"/>
                    <a:pt x="238126" y="290777"/>
                  </a:cubicBezTo>
                  <a:lnTo>
                    <a:pt x="238126" y="292100"/>
                  </a:lnTo>
                  <a:cubicBezTo>
                    <a:pt x="238126" y="292100"/>
                    <a:pt x="238126" y="292100"/>
                    <a:pt x="207963" y="292100"/>
                  </a:cubicBezTo>
                  <a:cubicBezTo>
                    <a:pt x="211897" y="288131"/>
                    <a:pt x="213209" y="282840"/>
                    <a:pt x="213209" y="277548"/>
                  </a:cubicBezTo>
                  <a:cubicBezTo>
                    <a:pt x="213209" y="274902"/>
                    <a:pt x="211897" y="272256"/>
                    <a:pt x="211897" y="268287"/>
                  </a:cubicBezTo>
                  <a:close/>
                  <a:moveTo>
                    <a:pt x="151823" y="268287"/>
                  </a:moveTo>
                  <a:cubicBezTo>
                    <a:pt x="151823" y="268287"/>
                    <a:pt x="151823" y="268287"/>
                    <a:pt x="159616" y="268287"/>
                  </a:cubicBezTo>
                  <a:cubicBezTo>
                    <a:pt x="159616" y="268287"/>
                    <a:pt x="159616" y="268287"/>
                    <a:pt x="163513" y="273579"/>
                  </a:cubicBezTo>
                  <a:cubicBezTo>
                    <a:pt x="163513" y="273579"/>
                    <a:pt x="163513" y="273579"/>
                    <a:pt x="167409" y="268287"/>
                  </a:cubicBezTo>
                  <a:cubicBezTo>
                    <a:pt x="167409" y="268287"/>
                    <a:pt x="167409" y="268287"/>
                    <a:pt x="176501" y="268287"/>
                  </a:cubicBezTo>
                  <a:cubicBezTo>
                    <a:pt x="175202" y="272256"/>
                    <a:pt x="173903" y="274902"/>
                    <a:pt x="173903" y="277548"/>
                  </a:cubicBezTo>
                  <a:cubicBezTo>
                    <a:pt x="173903" y="282840"/>
                    <a:pt x="176501" y="286808"/>
                    <a:pt x="177800" y="290777"/>
                  </a:cubicBezTo>
                  <a:lnTo>
                    <a:pt x="177800" y="292100"/>
                  </a:lnTo>
                  <a:cubicBezTo>
                    <a:pt x="177800" y="292100"/>
                    <a:pt x="177800" y="292100"/>
                    <a:pt x="149225" y="292100"/>
                  </a:cubicBezTo>
                  <a:cubicBezTo>
                    <a:pt x="151823" y="288131"/>
                    <a:pt x="154421" y="282840"/>
                    <a:pt x="154421" y="277548"/>
                  </a:cubicBezTo>
                  <a:cubicBezTo>
                    <a:pt x="154421" y="274902"/>
                    <a:pt x="153122" y="272256"/>
                    <a:pt x="151823" y="268287"/>
                  </a:cubicBezTo>
                  <a:close/>
                  <a:moveTo>
                    <a:pt x="252413" y="261937"/>
                  </a:moveTo>
                  <a:cubicBezTo>
                    <a:pt x="261181" y="261937"/>
                    <a:pt x="268288" y="269044"/>
                    <a:pt x="268288" y="277812"/>
                  </a:cubicBezTo>
                  <a:cubicBezTo>
                    <a:pt x="268288" y="286580"/>
                    <a:pt x="261181" y="293687"/>
                    <a:pt x="252413" y="293687"/>
                  </a:cubicBezTo>
                  <a:cubicBezTo>
                    <a:pt x="243645" y="293687"/>
                    <a:pt x="236538" y="286580"/>
                    <a:pt x="236538" y="277812"/>
                  </a:cubicBezTo>
                  <a:cubicBezTo>
                    <a:pt x="236538" y="269044"/>
                    <a:pt x="243645" y="261937"/>
                    <a:pt x="252413" y="261937"/>
                  </a:cubicBezTo>
                  <a:close/>
                  <a:moveTo>
                    <a:pt x="193675" y="261937"/>
                  </a:moveTo>
                  <a:cubicBezTo>
                    <a:pt x="202443" y="261937"/>
                    <a:pt x="209550" y="269044"/>
                    <a:pt x="209550" y="277812"/>
                  </a:cubicBezTo>
                  <a:cubicBezTo>
                    <a:pt x="209550" y="286580"/>
                    <a:pt x="202443" y="293687"/>
                    <a:pt x="193675" y="293687"/>
                  </a:cubicBezTo>
                  <a:cubicBezTo>
                    <a:pt x="184907" y="293687"/>
                    <a:pt x="177800" y="286580"/>
                    <a:pt x="177800" y="277812"/>
                  </a:cubicBezTo>
                  <a:cubicBezTo>
                    <a:pt x="177800" y="269044"/>
                    <a:pt x="184907" y="261937"/>
                    <a:pt x="193675" y="261937"/>
                  </a:cubicBezTo>
                  <a:close/>
                  <a:moveTo>
                    <a:pt x="135732" y="261937"/>
                  </a:moveTo>
                  <a:cubicBezTo>
                    <a:pt x="144938" y="261937"/>
                    <a:pt x="152401" y="269044"/>
                    <a:pt x="152401" y="277812"/>
                  </a:cubicBezTo>
                  <a:cubicBezTo>
                    <a:pt x="152401" y="286580"/>
                    <a:pt x="144938" y="293687"/>
                    <a:pt x="135732" y="293687"/>
                  </a:cubicBezTo>
                  <a:cubicBezTo>
                    <a:pt x="126526" y="293687"/>
                    <a:pt x="119063" y="286580"/>
                    <a:pt x="119063" y="277812"/>
                  </a:cubicBezTo>
                  <a:cubicBezTo>
                    <a:pt x="119063" y="269044"/>
                    <a:pt x="126526" y="261937"/>
                    <a:pt x="135732" y="261937"/>
                  </a:cubicBezTo>
                  <a:close/>
                  <a:moveTo>
                    <a:pt x="78582" y="261937"/>
                  </a:moveTo>
                  <a:cubicBezTo>
                    <a:pt x="86912" y="261937"/>
                    <a:pt x="93664" y="269044"/>
                    <a:pt x="93664" y="277812"/>
                  </a:cubicBezTo>
                  <a:cubicBezTo>
                    <a:pt x="93664" y="286580"/>
                    <a:pt x="86912" y="293687"/>
                    <a:pt x="78582" y="293687"/>
                  </a:cubicBezTo>
                  <a:cubicBezTo>
                    <a:pt x="70252" y="293687"/>
                    <a:pt x="63500" y="286580"/>
                    <a:pt x="63500" y="277812"/>
                  </a:cubicBezTo>
                  <a:cubicBezTo>
                    <a:pt x="63500" y="269044"/>
                    <a:pt x="70252" y="261937"/>
                    <a:pt x="78582" y="261937"/>
                  </a:cubicBezTo>
                  <a:close/>
                  <a:moveTo>
                    <a:pt x="19050" y="261937"/>
                  </a:moveTo>
                  <a:cubicBezTo>
                    <a:pt x="27818" y="261937"/>
                    <a:pt x="34925" y="269044"/>
                    <a:pt x="34925" y="277812"/>
                  </a:cubicBezTo>
                  <a:cubicBezTo>
                    <a:pt x="34925" y="286580"/>
                    <a:pt x="27818" y="293687"/>
                    <a:pt x="19050" y="293687"/>
                  </a:cubicBezTo>
                  <a:cubicBezTo>
                    <a:pt x="10282" y="293687"/>
                    <a:pt x="3175" y="286580"/>
                    <a:pt x="3175" y="277812"/>
                  </a:cubicBezTo>
                  <a:cubicBezTo>
                    <a:pt x="3175" y="269044"/>
                    <a:pt x="10282" y="261937"/>
                    <a:pt x="19050" y="261937"/>
                  </a:cubicBezTo>
                  <a:close/>
                  <a:moveTo>
                    <a:pt x="310357" y="260350"/>
                  </a:moveTo>
                  <a:cubicBezTo>
                    <a:pt x="319563" y="260350"/>
                    <a:pt x="327026" y="267813"/>
                    <a:pt x="327026" y="277019"/>
                  </a:cubicBezTo>
                  <a:cubicBezTo>
                    <a:pt x="327026" y="286225"/>
                    <a:pt x="319563" y="293688"/>
                    <a:pt x="310357" y="293688"/>
                  </a:cubicBezTo>
                  <a:cubicBezTo>
                    <a:pt x="301151" y="293688"/>
                    <a:pt x="293688" y="286225"/>
                    <a:pt x="293688" y="277019"/>
                  </a:cubicBezTo>
                  <a:cubicBezTo>
                    <a:pt x="293688" y="267813"/>
                    <a:pt x="301151" y="260350"/>
                    <a:pt x="310357" y="260350"/>
                  </a:cubicBezTo>
                  <a:close/>
                  <a:moveTo>
                    <a:pt x="221457" y="244475"/>
                  </a:moveTo>
                  <a:cubicBezTo>
                    <a:pt x="228033" y="244475"/>
                    <a:pt x="233364" y="249450"/>
                    <a:pt x="233364" y="255588"/>
                  </a:cubicBezTo>
                  <a:cubicBezTo>
                    <a:pt x="233364" y="261726"/>
                    <a:pt x="228033" y="266701"/>
                    <a:pt x="221457" y="266701"/>
                  </a:cubicBezTo>
                  <a:cubicBezTo>
                    <a:pt x="214881" y="266701"/>
                    <a:pt x="209550" y="261726"/>
                    <a:pt x="209550" y="255588"/>
                  </a:cubicBezTo>
                  <a:cubicBezTo>
                    <a:pt x="209550" y="249450"/>
                    <a:pt x="214881" y="244475"/>
                    <a:pt x="221457" y="244475"/>
                  </a:cubicBezTo>
                  <a:close/>
                  <a:moveTo>
                    <a:pt x="163513" y="244475"/>
                  </a:moveTo>
                  <a:cubicBezTo>
                    <a:pt x="169651" y="244475"/>
                    <a:pt x="174626" y="249450"/>
                    <a:pt x="174626" y="255588"/>
                  </a:cubicBezTo>
                  <a:cubicBezTo>
                    <a:pt x="174626" y="261726"/>
                    <a:pt x="169651" y="266701"/>
                    <a:pt x="163513" y="266701"/>
                  </a:cubicBezTo>
                  <a:cubicBezTo>
                    <a:pt x="157375" y="266701"/>
                    <a:pt x="152400" y="261726"/>
                    <a:pt x="152400" y="255588"/>
                  </a:cubicBezTo>
                  <a:cubicBezTo>
                    <a:pt x="152400" y="249450"/>
                    <a:pt x="157375" y="244475"/>
                    <a:pt x="163513" y="244475"/>
                  </a:cubicBezTo>
                  <a:close/>
                  <a:moveTo>
                    <a:pt x="107157" y="244475"/>
                  </a:moveTo>
                  <a:cubicBezTo>
                    <a:pt x="113733" y="244475"/>
                    <a:pt x="119064" y="249450"/>
                    <a:pt x="119064" y="255588"/>
                  </a:cubicBezTo>
                  <a:cubicBezTo>
                    <a:pt x="119064" y="261726"/>
                    <a:pt x="113733" y="266701"/>
                    <a:pt x="107157" y="266701"/>
                  </a:cubicBezTo>
                  <a:cubicBezTo>
                    <a:pt x="100581" y="266701"/>
                    <a:pt x="95250" y="261726"/>
                    <a:pt x="95250" y="255588"/>
                  </a:cubicBezTo>
                  <a:cubicBezTo>
                    <a:pt x="95250" y="249450"/>
                    <a:pt x="100581" y="244475"/>
                    <a:pt x="107157" y="244475"/>
                  </a:cubicBezTo>
                  <a:close/>
                  <a:moveTo>
                    <a:pt x="46832" y="244475"/>
                  </a:moveTo>
                  <a:cubicBezTo>
                    <a:pt x="53408" y="244475"/>
                    <a:pt x="58739" y="249450"/>
                    <a:pt x="58739" y="255588"/>
                  </a:cubicBezTo>
                  <a:cubicBezTo>
                    <a:pt x="58739" y="261726"/>
                    <a:pt x="53408" y="266701"/>
                    <a:pt x="46832" y="266701"/>
                  </a:cubicBezTo>
                  <a:cubicBezTo>
                    <a:pt x="40256" y="266701"/>
                    <a:pt x="34925" y="261726"/>
                    <a:pt x="34925" y="255588"/>
                  </a:cubicBezTo>
                  <a:cubicBezTo>
                    <a:pt x="34925" y="249450"/>
                    <a:pt x="40256" y="244475"/>
                    <a:pt x="46832" y="244475"/>
                  </a:cubicBezTo>
                  <a:close/>
                  <a:moveTo>
                    <a:pt x="280195" y="242887"/>
                  </a:moveTo>
                  <a:cubicBezTo>
                    <a:pt x="286771" y="242887"/>
                    <a:pt x="292102" y="248218"/>
                    <a:pt x="292102" y="254794"/>
                  </a:cubicBezTo>
                  <a:cubicBezTo>
                    <a:pt x="292102" y="261370"/>
                    <a:pt x="286771" y="266701"/>
                    <a:pt x="280195" y="266701"/>
                  </a:cubicBezTo>
                  <a:cubicBezTo>
                    <a:pt x="273619" y="266701"/>
                    <a:pt x="268288" y="261370"/>
                    <a:pt x="268288" y="254794"/>
                  </a:cubicBezTo>
                  <a:cubicBezTo>
                    <a:pt x="268288" y="248218"/>
                    <a:pt x="273619" y="242887"/>
                    <a:pt x="280195" y="242887"/>
                  </a:cubicBezTo>
                  <a:close/>
                  <a:moveTo>
                    <a:pt x="303213" y="231775"/>
                  </a:moveTo>
                  <a:cubicBezTo>
                    <a:pt x="309351" y="231775"/>
                    <a:pt x="314326" y="236750"/>
                    <a:pt x="314326" y="242888"/>
                  </a:cubicBezTo>
                  <a:cubicBezTo>
                    <a:pt x="314326" y="249026"/>
                    <a:pt x="309351" y="254001"/>
                    <a:pt x="303213" y="254001"/>
                  </a:cubicBezTo>
                  <a:cubicBezTo>
                    <a:pt x="297075" y="254001"/>
                    <a:pt x="292100" y="249026"/>
                    <a:pt x="292100" y="242888"/>
                  </a:cubicBezTo>
                  <a:cubicBezTo>
                    <a:pt x="292100" y="236750"/>
                    <a:pt x="297075" y="231775"/>
                    <a:pt x="303213" y="231775"/>
                  </a:cubicBezTo>
                  <a:close/>
                  <a:moveTo>
                    <a:pt x="252413" y="231775"/>
                  </a:moveTo>
                  <a:cubicBezTo>
                    <a:pt x="258551" y="231775"/>
                    <a:pt x="263526" y="236750"/>
                    <a:pt x="263526" y="242888"/>
                  </a:cubicBezTo>
                  <a:cubicBezTo>
                    <a:pt x="263526" y="249026"/>
                    <a:pt x="258551" y="254001"/>
                    <a:pt x="252413" y="254001"/>
                  </a:cubicBezTo>
                  <a:cubicBezTo>
                    <a:pt x="246275" y="254001"/>
                    <a:pt x="241300" y="249026"/>
                    <a:pt x="241300" y="242888"/>
                  </a:cubicBezTo>
                  <a:cubicBezTo>
                    <a:pt x="241300" y="236750"/>
                    <a:pt x="246275" y="231775"/>
                    <a:pt x="252413" y="231775"/>
                  </a:cubicBezTo>
                  <a:close/>
                  <a:moveTo>
                    <a:pt x="195263" y="231775"/>
                  </a:moveTo>
                  <a:cubicBezTo>
                    <a:pt x="201401" y="231775"/>
                    <a:pt x="206376" y="236750"/>
                    <a:pt x="206376" y="242888"/>
                  </a:cubicBezTo>
                  <a:cubicBezTo>
                    <a:pt x="206376" y="249026"/>
                    <a:pt x="201401" y="254001"/>
                    <a:pt x="195263" y="254001"/>
                  </a:cubicBezTo>
                  <a:cubicBezTo>
                    <a:pt x="189125" y="254001"/>
                    <a:pt x="184150" y="249026"/>
                    <a:pt x="184150" y="242888"/>
                  </a:cubicBezTo>
                  <a:cubicBezTo>
                    <a:pt x="184150" y="236750"/>
                    <a:pt x="189125" y="231775"/>
                    <a:pt x="195263" y="231775"/>
                  </a:cubicBezTo>
                  <a:close/>
                  <a:moveTo>
                    <a:pt x="136526" y="231775"/>
                  </a:moveTo>
                  <a:cubicBezTo>
                    <a:pt x="142664" y="231775"/>
                    <a:pt x="147639" y="236750"/>
                    <a:pt x="147639" y="242888"/>
                  </a:cubicBezTo>
                  <a:cubicBezTo>
                    <a:pt x="147639" y="249026"/>
                    <a:pt x="142664" y="254001"/>
                    <a:pt x="136526" y="254001"/>
                  </a:cubicBezTo>
                  <a:cubicBezTo>
                    <a:pt x="130388" y="254001"/>
                    <a:pt x="125413" y="249026"/>
                    <a:pt x="125413" y="242888"/>
                  </a:cubicBezTo>
                  <a:cubicBezTo>
                    <a:pt x="125413" y="236750"/>
                    <a:pt x="130388" y="231775"/>
                    <a:pt x="136526" y="231775"/>
                  </a:cubicBezTo>
                  <a:close/>
                  <a:moveTo>
                    <a:pt x="77788" y="230187"/>
                  </a:moveTo>
                  <a:cubicBezTo>
                    <a:pt x="83926" y="230187"/>
                    <a:pt x="88901" y="235162"/>
                    <a:pt x="88901" y="241300"/>
                  </a:cubicBezTo>
                  <a:cubicBezTo>
                    <a:pt x="88901" y="247438"/>
                    <a:pt x="83926" y="252413"/>
                    <a:pt x="77788" y="252413"/>
                  </a:cubicBezTo>
                  <a:cubicBezTo>
                    <a:pt x="71650" y="252413"/>
                    <a:pt x="66675" y="247438"/>
                    <a:pt x="66675" y="241300"/>
                  </a:cubicBezTo>
                  <a:cubicBezTo>
                    <a:pt x="66675" y="235162"/>
                    <a:pt x="71650" y="230187"/>
                    <a:pt x="77788" y="230187"/>
                  </a:cubicBezTo>
                  <a:close/>
                  <a:moveTo>
                    <a:pt x="19051" y="230187"/>
                  </a:moveTo>
                  <a:cubicBezTo>
                    <a:pt x="25189" y="230187"/>
                    <a:pt x="30164" y="235162"/>
                    <a:pt x="30164" y="241300"/>
                  </a:cubicBezTo>
                  <a:cubicBezTo>
                    <a:pt x="30164" y="247438"/>
                    <a:pt x="25189" y="252413"/>
                    <a:pt x="19051" y="252413"/>
                  </a:cubicBezTo>
                  <a:cubicBezTo>
                    <a:pt x="12913" y="252413"/>
                    <a:pt x="7938" y="247438"/>
                    <a:pt x="7938" y="241300"/>
                  </a:cubicBezTo>
                  <a:cubicBezTo>
                    <a:pt x="7938" y="235162"/>
                    <a:pt x="12913" y="230187"/>
                    <a:pt x="19051" y="230187"/>
                  </a:cubicBezTo>
                  <a:close/>
                  <a:moveTo>
                    <a:pt x="266700" y="163512"/>
                  </a:moveTo>
                  <a:lnTo>
                    <a:pt x="307975" y="163512"/>
                  </a:lnTo>
                  <a:lnTo>
                    <a:pt x="307975" y="179387"/>
                  </a:lnTo>
                  <a:lnTo>
                    <a:pt x="266700" y="179387"/>
                  </a:lnTo>
                  <a:close/>
                  <a:moveTo>
                    <a:pt x="154724" y="138112"/>
                  </a:moveTo>
                  <a:cubicBezTo>
                    <a:pt x="154724" y="138112"/>
                    <a:pt x="157279" y="145878"/>
                    <a:pt x="163668" y="145878"/>
                  </a:cubicBezTo>
                  <a:cubicBezTo>
                    <a:pt x="170057" y="145878"/>
                    <a:pt x="172612" y="138112"/>
                    <a:pt x="172612" y="138112"/>
                  </a:cubicBezTo>
                  <a:cubicBezTo>
                    <a:pt x="172612" y="138112"/>
                    <a:pt x="172612" y="138112"/>
                    <a:pt x="184112" y="140701"/>
                  </a:cubicBezTo>
                  <a:cubicBezTo>
                    <a:pt x="184112" y="140701"/>
                    <a:pt x="184112" y="140701"/>
                    <a:pt x="185390" y="170473"/>
                  </a:cubicBezTo>
                  <a:cubicBezTo>
                    <a:pt x="185390" y="170473"/>
                    <a:pt x="185390" y="170473"/>
                    <a:pt x="179001" y="170473"/>
                  </a:cubicBezTo>
                  <a:cubicBezTo>
                    <a:pt x="179001" y="170473"/>
                    <a:pt x="179001" y="170473"/>
                    <a:pt x="179001" y="178239"/>
                  </a:cubicBezTo>
                  <a:cubicBezTo>
                    <a:pt x="179001" y="178239"/>
                    <a:pt x="179001" y="178239"/>
                    <a:pt x="177724" y="178239"/>
                  </a:cubicBezTo>
                  <a:cubicBezTo>
                    <a:pt x="177724" y="178239"/>
                    <a:pt x="177724" y="178239"/>
                    <a:pt x="177724" y="184711"/>
                  </a:cubicBezTo>
                  <a:cubicBezTo>
                    <a:pt x="177724" y="184711"/>
                    <a:pt x="177724" y="184711"/>
                    <a:pt x="181557" y="197656"/>
                  </a:cubicBezTo>
                  <a:cubicBezTo>
                    <a:pt x="181557" y="197656"/>
                    <a:pt x="181557" y="197656"/>
                    <a:pt x="177724" y="214483"/>
                  </a:cubicBezTo>
                  <a:cubicBezTo>
                    <a:pt x="177724" y="214483"/>
                    <a:pt x="177724" y="214483"/>
                    <a:pt x="179001" y="214483"/>
                  </a:cubicBezTo>
                  <a:cubicBezTo>
                    <a:pt x="179001" y="214483"/>
                    <a:pt x="181557" y="215778"/>
                    <a:pt x="186668" y="215778"/>
                  </a:cubicBezTo>
                  <a:cubicBezTo>
                    <a:pt x="190501" y="217072"/>
                    <a:pt x="186668" y="222250"/>
                    <a:pt x="186668" y="222250"/>
                  </a:cubicBezTo>
                  <a:cubicBezTo>
                    <a:pt x="186668" y="222250"/>
                    <a:pt x="186668" y="222250"/>
                    <a:pt x="166224" y="222250"/>
                  </a:cubicBezTo>
                  <a:cubicBezTo>
                    <a:pt x="166224" y="222250"/>
                    <a:pt x="166224" y="222250"/>
                    <a:pt x="166224" y="214483"/>
                  </a:cubicBezTo>
                  <a:cubicBezTo>
                    <a:pt x="166224" y="214483"/>
                    <a:pt x="166224" y="214483"/>
                    <a:pt x="170057" y="197656"/>
                  </a:cubicBezTo>
                  <a:cubicBezTo>
                    <a:pt x="170057" y="197656"/>
                    <a:pt x="170057" y="197656"/>
                    <a:pt x="166224" y="184711"/>
                  </a:cubicBezTo>
                  <a:cubicBezTo>
                    <a:pt x="166224" y="184711"/>
                    <a:pt x="166224" y="184711"/>
                    <a:pt x="162390" y="184711"/>
                  </a:cubicBezTo>
                  <a:cubicBezTo>
                    <a:pt x="162390" y="184711"/>
                    <a:pt x="162390" y="184711"/>
                    <a:pt x="162390" y="222250"/>
                  </a:cubicBezTo>
                  <a:cubicBezTo>
                    <a:pt x="162390" y="222250"/>
                    <a:pt x="162390" y="222250"/>
                    <a:pt x="141946" y="222250"/>
                  </a:cubicBezTo>
                  <a:cubicBezTo>
                    <a:pt x="141946" y="222250"/>
                    <a:pt x="138113" y="217072"/>
                    <a:pt x="141946" y="215778"/>
                  </a:cubicBezTo>
                  <a:cubicBezTo>
                    <a:pt x="147057" y="214483"/>
                    <a:pt x="148335" y="214483"/>
                    <a:pt x="148335" y="214483"/>
                  </a:cubicBezTo>
                  <a:cubicBezTo>
                    <a:pt x="148335" y="214483"/>
                    <a:pt x="148335" y="214483"/>
                    <a:pt x="149613" y="214483"/>
                  </a:cubicBezTo>
                  <a:cubicBezTo>
                    <a:pt x="149613" y="214483"/>
                    <a:pt x="149613" y="214483"/>
                    <a:pt x="149613" y="178239"/>
                  </a:cubicBezTo>
                  <a:cubicBezTo>
                    <a:pt x="149613" y="178239"/>
                    <a:pt x="149613" y="178239"/>
                    <a:pt x="148335" y="171767"/>
                  </a:cubicBezTo>
                  <a:cubicBezTo>
                    <a:pt x="148335" y="171767"/>
                    <a:pt x="148335" y="171767"/>
                    <a:pt x="143224" y="171767"/>
                  </a:cubicBezTo>
                  <a:cubicBezTo>
                    <a:pt x="143224" y="171767"/>
                    <a:pt x="143224" y="171767"/>
                    <a:pt x="144502" y="140701"/>
                  </a:cubicBezTo>
                  <a:cubicBezTo>
                    <a:pt x="144502" y="140701"/>
                    <a:pt x="144502" y="140701"/>
                    <a:pt x="154724" y="138112"/>
                  </a:cubicBezTo>
                  <a:close/>
                  <a:moveTo>
                    <a:pt x="36513" y="128587"/>
                  </a:moveTo>
                  <a:lnTo>
                    <a:pt x="42863" y="136524"/>
                  </a:lnTo>
                  <a:lnTo>
                    <a:pt x="50801" y="128587"/>
                  </a:lnTo>
                  <a:lnTo>
                    <a:pt x="66676" y="131762"/>
                  </a:lnTo>
                  <a:lnTo>
                    <a:pt x="66676" y="163512"/>
                  </a:lnTo>
                  <a:lnTo>
                    <a:pt x="60326" y="163512"/>
                  </a:lnTo>
                  <a:lnTo>
                    <a:pt x="60326" y="171449"/>
                  </a:lnTo>
                  <a:lnTo>
                    <a:pt x="58738" y="171449"/>
                  </a:lnTo>
                  <a:lnTo>
                    <a:pt x="58738" y="209550"/>
                  </a:lnTo>
                  <a:lnTo>
                    <a:pt x="60326" y="209550"/>
                  </a:lnTo>
                  <a:lnTo>
                    <a:pt x="68263" y="212725"/>
                  </a:lnTo>
                  <a:lnTo>
                    <a:pt x="68263" y="219075"/>
                  </a:lnTo>
                  <a:lnTo>
                    <a:pt x="61913" y="219075"/>
                  </a:lnTo>
                  <a:lnTo>
                    <a:pt x="55563" y="217487"/>
                  </a:lnTo>
                  <a:lnTo>
                    <a:pt x="55563" y="219075"/>
                  </a:lnTo>
                  <a:lnTo>
                    <a:pt x="46038" y="219075"/>
                  </a:lnTo>
                  <a:lnTo>
                    <a:pt x="46038" y="177800"/>
                  </a:lnTo>
                  <a:lnTo>
                    <a:pt x="41276" y="177800"/>
                  </a:lnTo>
                  <a:lnTo>
                    <a:pt x="41276" y="219075"/>
                  </a:lnTo>
                  <a:lnTo>
                    <a:pt x="34926" y="219075"/>
                  </a:lnTo>
                  <a:lnTo>
                    <a:pt x="33338" y="217487"/>
                  </a:lnTo>
                  <a:lnTo>
                    <a:pt x="26988" y="219075"/>
                  </a:lnTo>
                  <a:lnTo>
                    <a:pt x="20638" y="219075"/>
                  </a:lnTo>
                  <a:lnTo>
                    <a:pt x="20638" y="212725"/>
                  </a:lnTo>
                  <a:lnTo>
                    <a:pt x="26988" y="209550"/>
                  </a:lnTo>
                  <a:lnTo>
                    <a:pt x="28575" y="209550"/>
                  </a:lnTo>
                  <a:lnTo>
                    <a:pt x="28575" y="171449"/>
                  </a:lnTo>
                  <a:lnTo>
                    <a:pt x="26988" y="171449"/>
                  </a:lnTo>
                  <a:lnTo>
                    <a:pt x="26988" y="163512"/>
                  </a:lnTo>
                  <a:lnTo>
                    <a:pt x="20638" y="163512"/>
                  </a:lnTo>
                  <a:lnTo>
                    <a:pt x="22225" y="131762"/>
                  </a:lnTo>
                  <a:close/>
                  <a:moveTo>
                    <a:pt x="79375" y="98425"/>
                  </a:moveTo>
                  <a:lnTo>
                    <a:pt x="90488" y="98425"/>
                  </a:lnTo>
                  <a:lnTo>
                    <a:pt x="90488" y="187325"/>
                  </a:lnTo>
                  <a:lnTo>
                    <a:pt x="144463" y="187325"/>
                  </a:lnTo>
                  <a:lnTo>
                    <a:pt x="144463" y="196850"/>
                  </a:lnTo>
                  <a:lnTo>
                    <a:pt x="79375" y="196850"/>
                  </a:lnTo>
                  <a:close/>
                  <a:moveTo>
                    <a:pt x="155678" y="95250"/>
                  </a:moveTo>
                  <a:cubicBezTo>
                    <a:pt x="155678" y="95250"/>
                    <a:pt x="155678" y="95250"/>
                    <a:pt x="160799" y="101651"/>
                  </a:cubicBezTo>
                  <a:cubicBezTo>
                    <a:pt x="160799" y="101651"/>
                    <a:pt x="160799" y="101651"/>
                    <a:pt x="167200" y="95250"/>
                  </a:cubicBezTo>
                  <a:cubicBezTo>
                    <a:pt x="167200" y="95250"/>
                    <a:pt x="167200" y="95250"/>
                    <a:pt x="171041" y="101651"/>
                  </a:cubicBezTo>
                  <a:cubicBezTo>
                    <a:pt x="171041" y="101651"/>
                    <a:pt x="171041" y="101651"/>
                    <a:pt x="178722" y="100371"/>
                  </a:cubicBezTo>
                  <a:cubicBezTo>
                    <a:pt x="178722" y="100371"/>
                    <a:pt x="178722" y="100371"/>
                    <a:pt x="177442" y="105492"/>
                  </a:cubicBezTo>
                  <a:lnTo>
                    <a:pt x="182563" y="108052"/>
                  </a:lnTo>
                  <a:cubicBezTo>
                    <a:pt x="182563" y="108052"/>
                    <a:pt x="182563" y="108052"/>
                    <a:pt x="180003" y="113173"/>
                  </a:cubicBezTo>
                  <a:cubicBezTo>
                    <a:pt x="180003" y="114454"/>
                    <a:pt x="180003" y="115734"/>
                    <a:pt x="180003" y="118294"/>
                  </a:cubicBezTo>
                  <a:cubicBezTo>
                    <a:pt x="180003" y="127256"/>
                    <a:pt x="173601" y="134938"/>
                    <a:pt x="163359" y="134938"/>
                  </a:cubicBezTo>
                  <a:cubicBezTo>
                    <a:pt x="154397" y="134938"/>
                    <a:pt x="146716" y="127256"/>
                    <a:pt x="146716" y="118294"/>
                  </a:cubicBezTo>
                  <a:cubicBezTo>
                    <a:pt x="146716" y="117014"/>
                    <a:pt x="146716" y="115734"/>
                    <a:pt x="146716" y="115734"/>
                  </a:cubicBezTo>
                  <a:cubicBezTo>
                    <a:pt x="146716" y="114454"/>
                    <a:pt x="147996" y="114454"/>
                    <a:pt x="147996" y="113173"/>
                  </a:cubicBezTo>
                  <a:cubicBezTo>
                    <a:pt x="147996" y="113173"/>
                    <a:pt x="147996" y="113173"/>
                    <a:pt x="142875" y="109333"/>
                  </a:cubicBezTo>
                  <a:cubicBezTo>
                    <a:pt x="142875" y="109333"/>
                    <a:pt x="142875" y="109333"/>
                    <a:pt x="149276" y="106772"/>
                  </a:cubicBezTo>
                  <a:cubicBezTo>
                    <a:pt x="149276" y="106772"/>
                    <a:pt x="149276" y="106772"/>
                    <a:pt x="145436" y="100371"/>
                  </a:cubicBezTo>
                  <a:cubicBezTo>
                    <a:pt x="145436" y="100371"/>
                    <a:pt x="145436" y="100371"/>
                    <a:pt x="153117" y="102931"/>
                  </a:cubicBezTo>
                  <a:cubicBezTo>
                    <a:pt x="153117" y="102931"/>
                    <a:pt x="153117" y="102931"/>
                    <a:pt x="155678" y="95250"/>
                  </a:cubicBezTo>
                  <a:close/>
                  <a:moveTo>
                    <a:pt x="44450" y="88900"/>
                  </a:moveTo>
                  <a:cubicBezTo>
                    <a:pt x="54971" y="88900"/>
                    <a:pt x="63500" y="97074"/>
                    <a:pt x="63500" y="107157"/>
                  </a:cubicBezTo>
                  <a:cubicBezTo>
                    <a:pt x="63500" y="117240"/>
                    <a:pt x="54971" y="125414"/>
                    <a:pt x="44450" y="125414"/>
                  </a:cubicBezTo>
                  <a:cubicBezTo>
                    <a:pt x="33929" y="125414"/>
                    <a:pt x="25400" y="117240"/>
                    <a:pt x="25400" y="107157"/>
                  </a:cubicBezTo>
                  <a:cubicBezTo>
                    <a:pt x="25400" y="97074"/>
                    <a:pt x="33929" y="88900"/>
                    <a:pt x="44450" y="88900"/>
                  </a:cubicBezTo>
                  <a:close/>
                  <a:moveTo>
                    <a:pt x="109538" y="52387"/>
                  </a:moveTo>
                  <a:lnTo>
                    <a:pt x="109538" y="68262"/>
                  </a:lnTo>
                  <a:lnTo>
                    <a:pt x="125413" y="68262"/>
                  </a:lnTo>
                  <a:lnTo>
                    <a:pt x="125413" y="52387"/>
                  </a:lnTo>
                  <a:close/>
                  <a:moveTo>
                    <a:pt x="185738" y="33337"/>
                  </a:moveTo>
                  <a:cubicBezTo>
                    <a:pt x="185738" y="33337"/>
                    <a:pt x="185738" y="33337"/>
                    <a:pt x="325438" y="33337"/>
                  </a:cubicBezTo>
                  <a:cubicBezTo>
                    <a:pt x="325438" y="33337"/>
                    <a:pt x="325438" y="33337"/>
                    <a:pt x="325438" y="196850"/>
                  </a:cubicBezTo>
                  <a:cubicBezTo>
                    <a:pt x="325438" y="196850"/>
                    <a:pt x="325438" y="196850"/>
                    <a:pt x="189619" y="196850"/>
                  </a:cubicBezTo>
                  <a:cubicBezTo>
                    <a:pt x="189619" y="196850"/>
                    <a:pt x="189619" y="196850"/>
                    <a:pt x="188325" y="190412"/>
                  </a:cubicBezTo>
                  <a:cubicBezTo>
                    <a:pt x="188325" y="190412"/>
                    <a:pt x="188325" y="190412"/>
                    <a:pt x="187032" y="186550"/>
                  </a:cubicBezTo>
                  <a:cubicBezTo>
                    <a:pt x="187032" y="186550"/>
                    <a:pt x="187032" y="186550"/>
                    <a:pt x="315090" y="186550"/>
                  </a:cubicBezTo>
                  <a:cubicBezTo>
                    <a:pt x="315090" y="186550"/>
                    <a:pt x="315090" y="186550"/>
                    <a:pt x="315090" y="43637"/>
                  </a:cubicBezTo>
                  <a:lnTo>
                    <a:pt x="188325" y="43637"/>
                  </a:lnTo>
                  <a:cubicBezTo>
                    <a:pt x="187032" y="39774"/>
                    <a:pt x="188325" y="37199"/>
                    <a:pt x="185738" y="33337"/>
                  </a:cubicBezTo>
                  <a:close/>
                  <a:moveTo>
                    <a:pt x="119063" y="14287"/>
                  </a:moveTo>
                  <a:cubicBezTo>
                    <a:pt x="116483" y="14287"/>
                    <a:pt x="112613" y="14287"/>
                    <a:pt x="110034" y="15580"/>
                  </a:cubicBezTo>
                  <a:cubicBezTo>
                    <a:pt x="107454" y="16874"/>
                    <a:pt x="106164" y="18167"/>
                    <a:pt x="103584" y="20754"/>
                  </a:cubicBezTo>
                  <a:cubicBezTo>
                    <a:pt x="102295" y="22048"/>
                    <a:pt x="101005" y="24635"/>
                    <a:pt x="101005" y="25928"/>
                  </a:cubicBezTo>
                  <a:cubicBezTo>
                    <a:pt x="99715" y="28515"/>
                    <a:pt x="99715" y="31102"/>
                    <a:pt x="98425" y="33690"/>
                  </a:cubicBezTo>
                  <a:cubicBezTo>
                    <a:pt x="98425" y="33690"/>
                    <a:pt x="98425" y="33690"/>
                    <a:pt x="113903" y="33690"/>
                  </a:cubicBezTo>
                  <a:cubicBezTo>
                    <a:pt x="113903" y="31102"/>
                    <a:pt x="115193" y="29809"/>
                    <a:pt x="115193" y="28515"/>
                  </a:cubicBezTo>
                  <a:cubicBezTo>
                    <a:pt x="116483" y="27222"/>
                    <a:pt x="117773" y="27222"/>
                    <a:pt x="119063" y="27222"/>
                  </a:cubicBezTo>
                  <a:cubicBezTo>
                    <a:pt x="121642" y="27222"/>
                    <a:pt x="122932" y="28515"/>
                    <a:pt x="122932" y="31102"/>
                  </a:cubicBezTo>
                  <a:cubicBezTo>
                    <a:pt x="122932" y="31102"/>
                    <a:pt x="122932" y="32396"/>
                    <a:pt x="122932" y="32396"/>
                  </a:cubicBezTo>
                  <a:cubicBezTo>
                    <a:pt x="121642" y="33690"/>
                    <a:pt x="121642" y="33690"/>
                    <a:pt x="120352" y="33690"/>
                  </a:cubicBezTo>
                  <a:cubicBezTo>
                    <a:pt x="120352" y="34983"/>
                    <a:pt x="119063" y="34983"/>
                    <a:pt x="119063" y="34983"/>
                  </a:cubicBezTo>
                  <a:cubicBezTo>
                    <a:pt x="117773" y="36277"/>
                    <a:pt x="117773" y="36277"/>
                    <a:pt x="116483" y="36277"/>
                  </a:cubicBezTo>
                  <a:cubicBezTo>
                    <a:pt x="115193" y="37570"/>
                    <a:pt x="113903" y="37570"/>
                    <a:pt x="113903" y="38864"/>
                  </a:cubicBezTo>
                  <a:cubicBezTo>
                    <a:pt x="112613" y="40157"/>
                    <a:pt x="112613" y="41451"/>
                    <a:pt x="111324" y="42744"/>
                  </a:cubicBezTo>
                  <a:cubicBezTo>
                    <a:pt x="111324" y="44038"/>
                    <a:pt x="111324" y="45331"/>
                    <a:pt x="111324" y="46625"/>
                  </a:cubicBezTo>
                  <a:cubicBezTo>
                    <a:pt x="111324" y="47918"/>
                    <a:pt x="111324" y="49212"/>
                    <a:pt x="111324" y="49212"/>
                  </a:cubicBezTo>
                  <a:cubicBezTo>
                    <a:pt x="111324" y="49212"/>
                    <a:pt x="111324" y="49212"/>
                    <a:pt x="125512" y="49212"/>
                  </a:cubicBezTo>
                  <a:cubicBezTo>
                    <a:pt x="125512" y="47918"/>
                    <a:pt x="125512" y="47918"/>
                    <a:pt x="125512" y="46625"/>
                  </a:cubicBezTo>
                  <a:cubicBezTo>
                    <a:pt x="125512" y="46625"/>
                    <a:pt x="125512" y="46625"/>
                    <a:pt x="125512" y="45331"/>
                  </a:cubicBezTo>
                  <a:cubicBezTo>
                    <a:pt x="126802" y="45331"/>
                    <a:pt x="126802" y="44038"/>
                    <a:pt x="126802" y="44038"/>
                  </a:cubicBezTo>
                  <a:cubicBezTo>
                    <a:pt x="128091" y="44038"/>
                    <a:pt x="128091" y="42744"/>
                    <a:pt x="129381" y="42744"/>
                  </a:cubicBezTo>
                  <a:cubicBezTo>
                    <a:pt x="130671" y="41451"/>
                    <a:pt x="131961" y="41451"/>
                    <a:pt x="133251" y="41451"/>
                  </a:cubicBezTo>
                  <a:cubicBezTo>
                    <a:pt x="134541" y="40157"/>
                    <a:pt x="134541" y="38864"/>
                    <a:pt x="135831" y="38864"/>
                  </a:cubicBezTo>
                  <a:cubicBezTo>
                    <a:pt x="137120" y="37570"/>
                    <a:pt x="138410" y="36277"/>
                    <a:pt x="138410" y="34983"/>
                  </a:cubicBezTo>
                  <a:cubicBezTo>
                    <a:pt x="138410" y="33690"/>
                    <a:pt x="139700" y="31102"/>
                    <a:pt x="139700" y="29809"/>
                  </a:cubicBezTo>
                  <a:cubicBezTo>
                    <a:pt x="139700" y="27222"/>
                    <a:pt x="138410" y="25928"/>
                    <a:pt x="138410" y="24635"/>
                  </a:cubicBezTo>
                  <a:cubicBezTo>
                    <a:pt x="137120" y="22048"/>
                    <a:pt x="135831" y="20754"/>
                    <a:pt x="134541" y="19461"/>
                  </a:cubicBezTo>
                  <a:cubicBezTo>
                    <a:pt x="133251" y="18167"/>
                    <a:pt x="130671" y="16874"/>
                    <a:pt x="128091" y="15580"/>
                  </a:cubicBezTo>
                  <a:cubicBezTo>
                    <a:pt x="126802" y="14287"/>
                    <a:pt x="122932" y="14287"/>
                    <a:pt x="119063" y="14287"/>
                  </a:cubicBezTo>
                  <a:close/>
                  <a:moveTo>
                    <a:pt x="118916" y="0"/>
                  </a:moveTo>
                  <a:cubicBezTo>
                    <a:pt x="153825" y="0"/>
                    <a:pt x="180976" y="19426"/>
                    <a:pt x="180976" y="42737"/>
                  </a:cubicBezTo>
                  <a:cubicBezTo>
                    <a:pt x="180976" y="63458"/>
                    <a:pt x="156411" y="77704"/>
                    <a:pt x="131845" y="85474"/>
                  </a:cubicBezTo>
                  <a:cubicBezTo>
                    <a:pt x="107280" y="91949"/>
                    <a:pt x="71078" y="98425"/>
                    <a:pt x="71078" y="98425"/>
                  </a:cubicBezTo>
                  <a:cubicBezTo>
                    <a:pt x="71078" y="98425"/>
                    <a:pt x="71078" y="98425"/>
                    <a:pt x="81421" y="77704"/>
                  </a:cubicBezTo>
                  <a:cubicBezTo>
                    <a:pt x="65906" y="69933"/>
                    <a:pt x="55563" y="58278"/>
                    <a:pt x="55563" y="42737"/>
                  </a:cubicBezTo>
                  <a:cubicBezTo>
                    <a:pt x="55563" y="19426"/>
                    <a:pt x="82714" y="0"/>
                    <a:pt x="1189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7" name="组合 46"/>
          <p:cNvGrpSpPr/>
          <p:nvPr/>
        </p:nvGrpSpPr>
        <p:grpSpPr>
          <a:xfrm>
            <a:off x="6002400" y="3574733"/>
            <a:ext cx="5314888" cy="962022"/>
            <a:chOff x="6002400" y="1385111"/>
            <a:chExt cx="5314888" cy="962022"/>
          </a:xfrm>
        </p:grpSpPr>
        <p:grpSp>
          <p:nvGrpSpPr>
            <p:cNvPr id="48" name="组合 47"/>
            <p:cNvGrpSpPr/>
            <p:nvPr/>
          </p:nvGrpSpPr>
          <p:grpSpPr>
            <a:xfrm>
              <a:off x="6792365" y="1385111"/>
              <a:ext cx="4524923" cy="962022"/>
              <a:chOff x="7692478" y="1678126"/>
              <a:chExt cx="4524923" cy="962022"/>
            </a:xfrm>
          </p:grpSpPr>
          <p:sp>
            <p:nvSpPr>
              <p:cNvPr id="50" name="矩形 49"/>
              <p:cNvSpPr/>
              <p:nvPr/>
            </p:nvSpPr>
            <p:spPr>
              <a:xfrm>
                <a:off x="7692477" y="2030750"/>
                <a:ext cx="4524923" cy="60350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1" name="矩形 50"/>
              <p:cNvSpPr/>
              <p:nvPr/>
            </p:nvSpPr>
            <p:spPr>
              <a:xfrm>
                <a:off x="7692477" y="1678125"/>
                <a:ext cx="2241974" cy="42062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b="1" lang="zh-CN">
                    <a:solidFill>
                      <a:schemeClr val="tx1">
                        <a:lumMod val="65000"/>
                        <a:lumOff val="35000"/>
                      </a:schemeClr>
                    </a:solidFill>
                  </a:rPr>
                  <a:t>标题文字添加</a:t>
                </a:r>
              </a:p>
            </p:txBody>
          </p:sp>
        </p:grpSp>
        <p:sp>
          <p:nvSpPr>
            <p:cNvPr id="49" name="椭圆 28"/>
            <p:cNvSpPr/>
            <p:nvPr/>
          </p:nvSpPr>
          <p:spPr>
            <a:xfrm>
              <a:off x="6002400" y="1561902"/>
              <a:ext cx="660400" cy="608440"/>
            </a:xfrm>
            <a:custGeom>
              <a:gdLst>
                <a:gd fmla="*/ 71849 w 332200" name="connsiteX0"/>
                <a:gd fmla="*/ 264788 h 306063" name="connsiteY0"/>
                <a:gd fmla="*/ 71849 w 332200" name="connsiteX1"/>
                <a:gd fmla="*/ 287013 h 306063" name="connsiteY1"/>
                <a:gd fmla="*/ 83160 w 332200" name="connsiteX2"/>
                <a:gd fmla="*/ 280476 h 306063" name="connsiteY2"/>
                <a:gd fmla="*/ 89444 w 332200" name="connsiteX3"/>
                <a:gd fmla="*/ 280476 h 306063" name="connsiteY3"/>
                <a:gd fmla="*/ 102012 w 332200" name="connsiteX4"/>
                <a:gd fmla="*/ 287013 h 306063" name="connsiteY4"/>
                <a:gd fmla="*/ 102012 w 332200" name="connsiteX5"/>
                <a:gd fmla="*/ 264788 h 306063" name="connsiteY5"/>
                <a:gd fmla="*/ 71849 w 332200" name="connsiteX6"/>
                <a:gd fmla="*/ 264788 h 306063" name="connsiteY6"/>
                <a:gd fmla="*/ 2700 w 332200" name="connsiteX7"/>
                <a:gd fmla="*/ 245155 h 306063" name="connsiteY7"/>
                <a:gd fmla="*/ 11745 w 332200" name="connsiteX8"/>
                <a:gd fmla="*/ 246451 h 306063" name="connsiteY8"/>
                <a:gd fmla="*/ 55679 w 332200" name="connsiteX9"/>
                <a:gd fmla="*/ 251635 h 306063" name="connsiteY9"/>
                <a:gd fmla="*/ 165511 w 332200" name="connsiteX10"/>
                <a:gd fmla="*/ 268482 h 306063" name="connsiteY10"/>
                <a:gd fmla="*/ 275344 w 332200" name="connsiteX11"/>
                <a:gd fmla="*/ 251635 h 306063" name="connsiteY11"/>
                <a:gd fmla="*/ 319278 w 332200" name="connsiteX12"/>
                <a:gd fmla="*/ 246451 h 306063" name="connsiteY12"/>
                <a:gd fmla="*/ 328323 w 332200" name="connsiteX13"/>
                <a:gd fmla="*/ 245155 h 306063" name="connsiteY13"/>
                <a:gd fmla="*/ 329615 w 332200" name="connsiteX14"/>
                <a:gd fmla="*/ 255522 h 306063" name="connsiteY14"/>
                <a:gd fmla="*/ 274052 w 332200" name="connsiteX15"/>
                <a:gd fmla="*/ 265890 h 306063" name="connsiteY15"/>
                <a:gd fmla="*/ 169388 w 332200" name="connsiteX16"/>
                <a:gd fmla="*/ 282737 h 306063" name="connsiteY16"/>
                <a:gd fmla="*/ 161635 w 332200" name="connsiteX17"/>
                <a:gd fmla="*/ 282737 h 306063" name="connsiteY17"/>
                <a:gd fmla="*/ 115117 w 332200" name="connsiteX18"/>
                <a:gd fmla="*/ 267186 h 306063" name="connsiteY18"/>
                <a:gd fmla="*/ 115117 w 332200" name="connsiteX19"/>
                <a:gd fmla="*/ 298288 h 306063" name="connsiteY19"/>
                <a:gd fmla="*/ 112533 w 332200" name="connsiteX20"/>
                <a:gd fmla="*/ 304767 h 306063" name="connsiteY20"/>
                <a:gd fmla="*/ 104780 w 332200" name="connsiteX21"/>
                <a:gd fmla="*/ 304767 h 306063" name="connsiteY21"/>
                <a:gd fmla="*/ 86690 w 332200" name="connsiteX22"/>
                <a:gd fmla="*/ 294400 h 306063" name="connsiteY22"/>
                <a:gd fmla="*/ 67308 w 332200" name="connsiteX23"/>
                <a:gd fmla="*/ 304767 h 306063" name="connsiteY23"/>
                <a:gd fmla="*/ 63431 w 332200" name="connsiteX24"/>
                <a:gd fmla="*/ 306063 h 306063" name="connsiteY24"/>
                <a:gd fmla="*/ 60847 w 332200" name="connsiteX25"/>
                <a:gd fmla="*/ 304767 h 306063" name="connsiteY25"/>
                <a:gd fmla="*/ 56971 w 332200" name="connsiteX26"/>
                <a:gd fmla="*/ 298288 h 306063" name="connsiteY26"/>
                <a:gd fmla="*/ 56971 w 332200" name="connsiteX27"/>
                <a:gd fmla="*/ 265890 h 306063" name="connsiteY27"/>
                <a:gd fmla="*/ 1408 w 332200" name="connsiteX28"/>
                <a:gd fmla="*/ 255522 h 306063" name="connsiteY28"/>
                <a:gd fmla="*/ 2700 w 332200" name="connsiteX29"/>
                <a:gd fmla="*/ 245155 h 306063" name="connsiteY29"/>
                <a:gd fmla="*/ 229012 w 332200" name="connsiteX30"/>
                <a:gd fmla="*/ 153663 h 306063" name="connsiteY30"/>
                <a:gd fmla="*/ 262085 w 332200" name="connsiteX31"/>
                <a:gd fmla="*/ 153663 h 306063" name="connsiteY31"/>
                <a:gd fmla="*/ 268699 w 332200" name="connsiteX32"/>
                <a:gd fmla="*/ 161457 h 306063" name="connsiteY32"/>
                <a:gd fmla="*/ 262085 w 332200" name="connsiteX33"/>
                <a:gd fmla="*/ 167951 h 306063" name="connsiteY33"/>
                <a:gd fmla="*/ 229012 w 332200" name="connsiteX34"/>
                <a:gd fmla="*/ 167951 h 306063" name="connsiteY34"/>
                <a:gd fmla="*/ 221074 w 332200" name="connsiteX35"/>
                <a:gd fmla="*/ 161457 h 306063" name="connsiteY35"/>
                <a:gd fmla="*/ 229012 w 332200" name="connsiteX36"/>
                <a:gd fmla="*/ 153663 h 306063" name="connsiteY36"/>
                <a:gd fmla="*/ 70306 w 332200" name="connsiteX37"/>
                <a:gd fmla="*/ 153663 h 306063" name="connsiteY37"/>
                <a:gd fmla="*/ 102277 w 332200" name="connsiteX38"/>
                <a:gd fmla="*/ 153663 h 306063" name="connsiteY38"/>
                <a:gd fmla="*/ 109950 w 332200" name="connsiteX39"/>
                <a:gd fmla="*/ 161457 h 306063" name="connsiteY39"/>
                <a:gd fmla="*/ 102277 w 332200" name="connsiteX40"/>
                <a:gd fmla="*/ 167951 h 306063" name="connsiteY40"/>
                <a:gd fmla="*/ 70306 w 332200" name="connsiteX41"/>
                <a:gd fmla="*/ 167951 h 306063" name="connsiteY41"/>
                <a:gd fmla="*/ 63912 w 332200" name="connsiteX42"/>
                <a:gd fmla="*/ 161457 h 306063" name="connsiteY42"/>
                <a:gd fmla="*/ 70306 w 332200" name="connsiteX43"/>
                <a:gd fmla="*/ 153663 h 306063" name="connsiteY43"/>
                <a:gd fmla="*/ 214670 w 332200" name="connsiteX44"/>
                <a:gd fmla="*/ 125088 h 306063" name="connsiteY44"/>
                <a:gd fmla="*/ 276418 w 332200" name="connsiteX45"/>
                <a:gd fmla="*/ 125088 h 306063" name="connsiteY45"/>
                <a:gd fmla="*/ 282987 w 332200" name="connsiteX46"/>
                <a:gd fmla="*/ 131438 h 306063" name="connsiteY46"/>
                <a:gd fmla="*/ 276418 w 332200" name="connsiteX47"/>
                <a:gd fmla="*/ 137788 h 306063" name="connsiteY47"/>
                <a:gd fmla="*/ 214670 w 332200" name="connsiteX48"/>
                <a:gd fmla="*/ 137788 h 306063" name="connsiteY48"/>
                <a:gd fmla="*/ 206787 w 332200" name="connsiteX49"/>
                <a:gd fmla="*/ 131438 h 306063" name="connsiteY49"/>
                <a:gd fmla="*/ 214670 w 332200" name="connsiteX50"/>
                <a:gd fmla="*/ 125088 h 306063" name="connsiteY50"/>
                <a:gd fmla="*/ 56057 w 332200" name="connsiteX51"/>
                <a:gd fmla="*/ 125088 h 306063" name="connsiteY51"/>
                <a:gd fmla="*/ 116519 w 332200" name="connsiteX52"/>
                <a:gd fmla="*/ 125088 h 306063" name="connsiteY52"/>
                <a:gd fmla="*/ 124238 w 332200" name="connsiteX53"/>
                <a:gd fmla="*/ 131438 h 306063" name="connsiteY53"/>
                <a:gd fmla="*/ 116519 w 332200" name="connsiteX54"/>
                <a:gd fmla="*/ 137788 h 306063" name="connsiteY54"/>
                <a:gd fmla="*/ 56057 w 332200" name="connsiteX55"/>
                <a:gd fmla="*/ 137788 h 306063" name="connsiteY55"/>
                <a:gd fmla="*/ 49625 w 332200" name="connsiteX56"/>
                <a:gd fmla="*/ 131438 h 306063" name="connsiteY56"/>
                <a:gd fmla="*/ 56057 w 332200" name="connsiteX57"/>
                <a:gd fmla="*/ 125088 h 306063" name="connsiteY57"/>
                <a:gd fmla="*/ 214670 w 332200" name="connsiteX58"/>
                <a:gd fmla="*/ 94926 h 306063" name="connsiteY58"/>
                <a:gd fmla="*/ 276418 w 332200" name="connsiteX59"/>
                <a:gd fmla="*/ 94926 h 306063" name="connsiteY59"/>
                <a:gd fmla="*/ 282987 w 332200" name="connsiteX60"/>
                <a:gd fmla="*/ 101420 h 306063" name="connsiteY60"/>
                <a:gd fmla="*/ 276418 w 332200" name="connsiteX61"/>
                <a:gd fmla="*/ 109214 h 306063" name="connsiteY61"/>
                <a:gd fmla="*/ 214670 w 332200" name="connsiteX62"/>
                <a:gd fmla="*/ 109214 h 306063" name="connsiteY62"/>
                <a:gd fmla="*/ 206787 w 332200" name="connsiteX63"/>
                <a:gd fmla="*/ 101420 h 306063" name="connsiteY63"/>
                <a:gd fmla="*/ 214670 w 332200" name="connsiteX64"/>
                <a:gd fmla="*/ 94926 h 306063" name="connsiteY64"/>
                <a:gd fmla="*/ 56056 w 332200" name="connsiteX65"/>
                <a:gd fmla="*/ 94926 h 306063" name="connsiteY65"/>
                <a:gd fmla="*/ 116518 w 332200" name="connsiteX66"/>
                <a:gd fmla="*/ 94926 h 306063" name="connsiteY66"/>
                <a:gd fmla="*/ 124237 w 332200" name="connsiteX67"/>
                <a:gd fmla="*/ 101420 h 306063" name="connsiteY67"/>
                <a:gd fmla="*/ 116518 w 332200" name="connsiteX68"/>
                <a:gd fmla="*/ 109214 h 306063" name="connsiteY68"/>
                <a:gd fmla="*/ 56056 w 332200" name="connsiteX69"/>
                <a:gd fmla="*/ 109214 h 306063" name="connsiteY69"/>
                <a:gd fmla="*/ 49624 w 332200" name="connsiteX70"/>
                <a:gd fmla="*/ 101420 h 306063" name="connsiteY70"/>
                <a:gd fmla="*/ 56056 w 332200" name="connsiteX71"/>
                <a:gd fmla="*/ 94926 h 306063" name="connsiteY71"/>
                <a:gd fmla="*/ 317912 w 332200" name="connsiteX72"/>
                <a:gd fmla="*/ 18726 h 306063" name="connsiteY72"/>
                <a:gd fmla="*/ 214894 w 332200" name="connsiteX73"/>
                <a:gd fmla="*/ 32947 h 306063" name="connsiteY73"/>
                <a:gd fmla="*/ 171862 w 332200" name="connsiteX74"/>
                <a:gd fmla="*/ 36825 h 306063" name="connsiteY74"/>
                <a:gd fmla="*/ 171862 w 332200" name="connsiteX75"/>
                <a:gd fmla="*/ 234626 h 306063" name="connsiteY75"/>
                <a:gd fmla="*/ 276184 w 332200" name="connsiteX76"/>
                <a:gd fmla="*/ 221698 h 306063" name="connsiteY76"/>
                <a:gd fmla="*/ 317912 w 332200" name="connsiteX77"/>
                <a:gd fmla="*/ 217820 h 306063" name="connsiteY77"/>
                <a:gd fmla="*/ 14699 w 332200" name="connsiteX78"/>
                <a:gd fmla="*/ 18726 h 306063" name="connsiteY78"/>
                <a:gd fmla="*/ 14699 w 332200" name="connsiteX79"/>
                <a:gd fmla="*/ 217820 h 306063" name="connsiteY79"/>
                <a:gd fmla="*/ 55974 w 332200" name="connsiteX80"/>
                <a:gd fmla="*/ 221698 h 306063" name="connsiteY80"/>
                <a:gd fmla="*/ 84351 w 332200" name="connsiteX81"/>
                <a:gd fmla="*/ 220405 h 306063" name="connsiteY81"/>
                <a:gd fmla="*/ 159162 w 332200" name="connsiteX82"/>
                <a:gd fmla="*/ 234626 h 306063" name="connsiteY82"/>
                <a:gd fmla="*/ 159162 w 332200" name="connsiteX83"/>
                <a:gd fmla="*/ 36825 h 306063" name="connsiteY83"/>
                <a:gd fmla="*/ 116597 w 332200" name="connsiteX84"/>
                <a:gd fmla="*/ 32947 h 306063" name="connsiteY84"/>
                <a:gd fmla="*/ 14699 w 332200" name="connsiteX85"/>
                <a:gd fmla="*/ 18726 h 306063" name="connsiteY85"/>
                <a:gd fmla="*/ 4300 w 332200" name="connsiteX86"/>
                <a:gd fmla="*/ 972 h 306063" name="connsiteY86"/>
                <a:gd fmla="*/ 10780 w 332200" name="connsiteX87"/>
                <a:gd fmla="*/ 972 h 306063" name="connsiteY87"/>
                <a:gd fmla="*/ 115760 w 332200" name="connsiteX88"/>
                <a:gd fmla="*/ 17819 h 306063" name="connsiteY88"/>
                <a:gd fmla="*/ 166306 w 332200" name="connsiteX89"/>
                <a:gd fmla="*/ 23002 h 306063" name="connsiteY89"/>
                <a:gd fmla="*/ 216852 w 332200" name="connsiteX90"/>
                <a:gd fmla="*/ 17819 h 306063" name="connsiteY90"/>
                <a:gd fmla="*/ 321832 w 332200" name="connsiteX91"/>
                <a:gd fmla="*/ 972 h 306063" name="connsiteY91"/>
                <a:gd fmla="*/ 328312 w 332200" name="connsiteX92"/>
                <a:gd fmla="*/ 972 h 306063" name="connsiteY92"/>
                <a:gd fmla="*/ 332200 w 332200" name="connsiteX93"/>
                <a:gd fmla="*/ 7451 h 306063" name="connsiteY93"/>
                <a:gd fmla="*/ 332200 w 332200" name="connsiteX94"/>
                <a:gd fmla="*/ 219982 h 306063" name="connsiteY94"/>
                <a:gd fmla="*/ 330904 w 332200" name="connsiteX95"/>
                <a:gd fmla="*/ 225166 h 306063" name="connsiteY95"/>
                <a:gd fmla="*/ 275174 w 332200" name="connsiteX96"/>
                <a:gd fmla="*/ 235533 h 306063" name="connsiteY96"/>
                <a:gd fmla="*/ 170194 w 332200" name="connsiteX97"/>
                <a:gd fmla="*/ 252380 h 306063" name="connsiteY97"/>
                <a:gd fmla="*/ 168898 w 332200" name="connsiteX98"/>
                <a:gd fmla="*/ 252380 h 306063" name="connsiteY98"/>
                <a:gd fmla="*/ 166306 w 332200" name="connsiteX99"/>
                <a:gd fmla="*/ 253676 h 306063" name="connsiteY99"/>
                <a:gd fmla="*/ 162418 w 332200" name="connsiteX100"/>
                <a:gd fmla="*/ 252380 h 306063" name="connsiteY100"/>
                <a:gd fmla="*/ 57438 w 332200" name="connsiteX101"/>
                <a:gd fmla="*/ 235533 h 306063" name="connsiteY101"/>
                <a:gd fmla="*/ 1708 w 332200" name="connsiteX102"/>
                <a:gd fmla="*/ 225166 h 306063" name="connsiteY102"/>
                <a:gd fmla="*/ 412 w 332200" name="connsiteX103"/>
                <a:gd fmla="*/ 219982 h 306063" name="connsiteY103"/>
                <a:gd fmla="*/ 412 w 332200" name="connsiteX104"/>
                <a:gd fmla="*/ 7451 h 306063" name="connsiteY104"/>
                <a:gd fmla="*/ 4300 w 332200" name="connsiteX105"/>
                <a:gd fmla="*/ 972 h 306063"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6063" w="332200">
                  <a:moveTo>
                    <a:pt x="71849" y="264788"/>
                  </a:moveTo>
                  <a:cubicBezTo>
                    <a:pt x="71849" y="287013"/>
                    <a:pt x="71849" y="287013"/>
                    <a:pt x="71849" y="287013"/>
                  </a:cubicBezTo>
                  <a:cubicBezTo>
                    <a:pt x="83160" y="280476"/>
                    <a:pt x="83160" y="280476"/>
                    <a:pt x="83160" y="280476"/>
                  </a:cubicBezTo>
                  <a:cubicBezTo>
                    <a:pt x="85674" y="279169"/>
                    <a:pt x="88187" y="279169"/>
                    <a:pt x="89444" y="280476"/>
                  </a:cubicBezTo>
                  <a:cubicBezTo>
                    <a:pt x="102012" y="287013"/>
                    <a:pt x="102012" y="287013"/>
                    <a:pt x="102012" y="287013"/>
                  </a:cubicBezTo>
                  <a:lnTo>
                    <a:pt x="102012" y="264788"/>
                  </a:lnTo>
                  <a:cubicBezTo>
                    <a:pt x="90701" y="264788"/>
                    <a:pt x="80646" y="264788"/>
                    <a:pt x="71849" y="264788"/>
                  </a:cubicBezTo>
                  <a:close/>
                  <a:moveTo>
                    <a:pt x="2700" y="245155"/>
                  </a:moveTo>
                  <a:cubicBezTo>
                    <a:pt x="5285" y="242563"/>
                    <a:pt x="9161" y="242563"/>
                    <a:pt x="11745" y="246451"/>
                  </a:cubicBezTo>
                  <a:cubicBezTo>
                    <a:pt x="19498" y="254227"/>
                    <a:pt x="35004" y="252931"/>
                    <a:pt x="55679" y="251635"/>
                  </a:cubicBezTo>
                  <a:cubicBezTo>
                    <a:pt x="85398" y="249043"/>
                    <a:pt x="124163" y="247747"/>
                    <a:pt x="165511" y="268482"/>
                  </a:cubicBezTo>
                  <a:cubicBezTo>
                    <a:pt x="206860" y="247747"/>
                    <a:pt x="245625" y="249043"/>
                    <a:pt x="275344" y="251635"/>
                  </a:cubicBezTo>
                  <a:cubicBezTo>
                    <a:pt x="296019" y="252931"/>
                    <a:pt x="311525" y="254227"/>
                    <a:pt x="319278" y="246451"/>
                  </a:cubicBezTo>
                  <a:cubicBezTo>
                    <a:pt x="321862" y="242563"/>
                    <a:pt x="325738" y="242563"/>
                    <a:pt x="328323" y="245155"/>
                  </a:cubicBezTo>
                  <a:cubicBezTo>
                    <a:pt x="330907" y="247747"/>
                    <a:pt x="332199" y="252931"/>
                    <a:pt x="329615" y="255522"/>
                  </a:cubicBezTo>
                  <a:cubicBezTo>
                    <a:pt x="317985" y="268482"/>
                    <a:pt x="298603" y="267186"/>
                    <a:pt x="274052" y="265890"/>
                  </a:cubicBezTo>
                  <a:cubicBezTo>
                    <a:pt x="244333" y="263298"/>
                    <a:pt x="208152" y="260706"/>
                    <a:pt x="169388" y="282737"/>
                  </a:cubicBezTo>
                  <a:cubicBezTo>
                    <a:pt x="166804" y="284033"/>
                    <a:pt x="164219" y="284033"/>
                    <a:pt x="161635" y="282737"/>
                  </a:cubicBezTo>
                  <a:cubicBezTo>
                    <a:pt x="146129" y="273665"/>
                    <a:pt x="130623" y="268482"/>
                    <a:pt x="115117" y="267186"/>
                  </a:cubicBezTo>
                  <a:cubicBezTo>
                    <a:pt x="115117" y="298288"/>
                    <a:pt x="115117" y="298288"/>
                    <a:pt x="115117" y="298288"/>
                  </a:cubicBezTo>
                  <a:cubicBezTo>
                    <a:pt x="115117" y="300880"/>
                    <a:pt x="113825" y="303471"/>
                    <a:pt x="112533" y="304767"/>
                  </a:cubicBezTo>
                  <a:cubicBezTo>
                    <a:pt x="109949" y="306063"/>
                    <a:pt x="107365" y="306063"/>
                    <a:pt x="104780" y="304767"/>
                  </a:cubicBezTo>
                  <a:cubicBezTo>
                    <a:pt x="86690" y="294400"/>
                    <a:pt x="86690" y="294400"/>
                    <a:pt x="86690" y="294400"/>
                  </a:cubicBezTo>
                  <a:cubicBezTo>
                    <a:pt x="67308" y="304767"/>
                    <a:pt x="67308" y="304767"/>
                    <a:pt x="67308" y="304767"/>
                  </a:cubicBezTo>
                  <a:cubicBezTo>
                    <a:pt x="66016" y="306063"/>
                    <a:pt x="64724" y="306063"/>
                    <a:pt x="63431" y="306063"/>
                  </a:cubicBezTo>
                  <a:cubicBezTo>
                    <a:pt x="62139" y="306063"/>
                    <a:pt x="60847" y="306063"/>
                    <a:pt x="60847" y="304767"/>
                  </a:cubicBezTo>
                  <a:cubicBezTo>
                    <a:pt x="58263" y="303471"/>
                    <a:pt x="56971" y="300880"/>
                    <a:pt x="56971" y="298288"/>
                  </a:cubicBezTo>
                  <a:cubicBezTo>
                    <a:pt x="56971" y="265890"/>
                    <a:pt x="56971" y="265890"/>
                    <a:pt x="56971" y="265890"/>
                  </a:cubicBezTo>
                  <a:cubicBezTo>
                    <a:pt x="32420" y="267186"/>
                    <a:pt x="13038" y="268482"/>
                    <a:pt x="1408" y="255522"/>
                  </a:cubicBezTo>
                  <a:cubicBezTo>
                    <a:pt x="-1176" y="252931"/>
                    <a:pt x="116" y="247747"/>
                    <a:pt x="2700" y="245155"/>
                  </a:cubicBezTo>
                  <a:close/>
                  <a:moveTo>
                    <a:pt x="229012" y="153663"/>
                  </a:moveTo>
                  <a:cubicBezTo>
                    <a:pt x="229012" y="153663"/>
                    <a:pt x="229012" y="153663"/>
                    <a:pt x="262085" y="153663"/>
                  </a:cubicBezTo>
                  <a:cubicBezTo>
                    <a:pt x="266053" y="153663"/>
                    <a:pt x="268699" y="157560"/>
                    <a:pt x="268699" y="161457"/>
                  </a:cubicBezTo>
                  <a:cubicBezTo>
                    <a:pt x="268699" y="165353"/>
                    <a:pt x="266053" y="167951"/>
                    <a:pt x="262085" y="167951"/>
                  </a:cubicBezTo>
                  <a:cubicBezTo>
                    <a:pt x="262085" y="167951"/>
                    <a:pt x="262085" y="167951"/>
                    <a:pt x="229012" y="167951"/>
                  </a:cubicBezTo>
                  <a:cubicBezTo>
                    <a:pt x="225043" y="167951"/>
                    <a:pt x="221074" y="165353"/>
                    <a:pt x="221074" y="161457"/>
                  </a:cubicBezTo>
                  <a:cubicBezTo>
                    <a:pt x="221074" y="157560"/>
                    <a:pt x="225043" y="153663"/>
                    <a:pt x="229012" y="153663"/>
                  </a:cubicBezTo>
                  <a:close/>
                  <a:moveTo>
                    <a:pt x="70306" y="153663"/>
                  </a:moveTo>
                  <a:cubicBezTo>
                    <a:pt x="70306" y="153663"/>
                    <a:pt x="70306" y="153663"/>
                    <a:pt x="102277" y="153663"/>
                  </a:cubicBezTo>
                  <a:cubicBezTo>
                    <a:pt x="106113" y="153663"/>
                    <a:pt x="109950" y="157560"/>
                    <a:pt x="109950" y="161457"/>
                  </a:cubicBezTo>
                  <a:cubicBezTo>
                    <a:pt x="109950" y="165353"/>
                    <a:pt x="106113" y="167951"/>
                    <a:pt x="102277" y="167951"/>
                  </a:cubicBezTo>
                  <a:cubicBezTo>
                    <a:pt x="102277" y="167951"/>
                    <a:pt x="102277" y="167951"/>
                    <a:pt x="70306" y="167951"/>
                  </a:cubicBezTo>
                  <a:cubicBezTo>
                    <a:pt x="66470" y="167951"/>
                    <a:pt x="63912" y="165353"/>
                    <a:pt x="63912" y="161457"/>
                  </a:cubicBezTo>
                  <a:cubicBezTo>
                    <a:pt x="63912" y="157560"/>
                    <a:pt x="66470" y="153663"/>
                    <a:pt x="70306" y="153663"/>
                  </a:cubicBezTo>
                  <a:close/>
                  <a:moveTo>
                    <a:pt x="214670" y="125088"/>
                  </a:moveTo>
                  <a:cubicBezTo>
                    <a:pt x="214670" y="125088"/>
                    <a:pt x="214670" y="125088"/>
                    <a:pt x="276418" y="125088"/>
                  </a:cubicBezTo>
                  <a:cubicBezTo>
                    <a:pt x="280360" y="125088"/>
                    <a:pt x="282987" y="127628"/>
                    <a:pt x="282987" y="131438"/>
                  </a:cubicBezTo>
                  <a:cubicBezTo>
                    <a:pt x="282987" y="135248"/>
                    <a:pt x="280360" y="137788"/>
                    <a:pt x="276418" y="137788"/>
                  </a:cubicBezTo>
                  <a:cubicBezTo>
                    <a:pt x="276418" y="137788"/>
                    <a:pt x="276418" y="137788"/>
                    <a:pt x="214670" y="137788"/>
                  </a:cubicBezTo>
                  <a:cubicBezTo>
                    <a:pt x="210728" y="137788"/>
                    <a:pt x="206787" y="135248"/>
                    <a:pt x="206787" y="131438"/>
                  </a:cubicBezTo>
                  <a:cubicBezTo>
                    <a:pt x="206787" y="127628"/>
                    <a:pt x="210728" y="125088"/>
                    <a:pt x="214670" y="125088"/>
                  </a:cubicBezTo>
                  <a:close/>
                  <a:moveTo>
                    <a:pt x="56057" y="125088"/>
                  </a:moveTo>
                  <a:cubicBezTo>
                    <a:pt x="116519" y="125088"/>
                    <a:pt x="116519" y="125088"/>
                    <a:pt x="116519" y="125088"/>
                  </a:cubicBezTo>
                  <a:cubicBezTo>
                    <a:pt x="120379" y="125088"/>
                    <a:pt x="124238" y="127628"/>
                    <a:pt x="124238" y="131438"/>
                  </a:cubicBezTo>
                  <a:cubicBezTo>
                    <a:pt x="124238" y="135248"/>
                    <a:pt x="120379" y="137788"/>
                    <a:pt x="116519" y="137788"/>
                  </a:cubicBezTo>
                  <a:cubicBezTo>
                    <a:pt x="56057" y="137788"/>
                    <a:pt x="56057" y="137788"/>
                    <a:pt x="56057" y="137788"/>
                  </a:cubicBezTo>
                  <a:cubicBezTo>
                    <a:pt x="52198" y="137788"/>
                    <a:pt x="49625" y="135248"/>
                    <a:pt x="49625" y="131438"/>
                  </a:cubicBezTo>
                  <a:cubicBezTo>
                    <a:pt x="49625" y="127628"/>
                    <a:pt x="52198" y="125088"/>
                    <a:pt x="56057" y="125088"/>
                  </a:cubicBezTo>
                  <a:close/>
                  <a:moveTo>
                    <a:pt x="214670" y="94926"/>
                  </a:moveTo>
                  <a:cubicBezTo>
                    <a:pt x="214670" y="94926"/>
                    <a:pt x="214670" y="94926"/>
                    <a:pt x="276418" y="94926"/>
                  </a:cubicBezTo>
                  <a:cubicBezTo>
                    <a:pt x="280360" y="94926"/>
                    <a:pt x="282987" y="97524"/>
                    <a:pt x="282987" y="101420"/>
                  </a:cubicBezTo>
                  <a:cubicBezTo>
                    <a:pt x="282987" y="105317"/>
                    <a:pt x="280360" y="109214"/>
                    <a:pt x="276418" y="109214"/>
                  </a:cubicBezTo>
                  <a:cubicBezTo>
                    <a:pt x="276418" y="109214"/>
                    <a:pt x="276418" y="109214"/>
                    <a:pt x="214670" y="109214"/>
                  </a:cubicBezTo>
                  <a:cubicBezTo>
                    <a:pt x="210728" y="109214"/>
                    <a:pt x="206787" y="105317"/>
                    <a:pt x="206787" y="101420"/>
                  </a:cubicBezTo>
                  <a:cubicBezTo>
                    <a:pt x="206787" y="97524"/>
                    <a:pt x="210728" y="94926"/>
                    <a:pt x="214670" y="94926"/>
                  </a:cubicBezTo>
                  <a:close/>
                  <a:moveTo>
                    <a:pt x="56056" y="94926"/>
                  </a:moveTo>
                  <a:cubicBezTo>
                    <a:pt x="56056" y="94926"/>
                    <a:pt x="56056" y="94926"/>
                    <a:pt x="116518" y="94926"/>
                  </a:cubicBezTo>
                  <a:cubicBezTo>
                    <a:pt x="120378" y="94926"/>
                    <a:pt x="124237" y="97524"/>
                    <a:pt x="124237" y="101420"/>
                  </a:cubicBezTo>
                  <a:cubicBezTo>
                    <a:pt x="124237" y="105317"/>
                    <a:pt x="120378" y="109214"/>
                    <a:pt x="116518" y="109214"/>
                  </a:cubicBezTo>
                  <a:cubicBezTo>
                    <a:pt x="116518" y="109214"/>
                    <a:pt x="116518" y="109214"/>
                    <a:pt x="56056" y="109214"/>
                  </a:cubicBezTo>
                  <a:cubicBezTo>
                    <a:pt x="52197" y="109214"/>
                    <a:pt x="49624" y="105317"/>
                    <a:pt x="49624" y="101420"/>
                  </a:cubicBezTo>
                  <a:cubicBezTo>
                    <a:pt x="49624" y="97524"/>
                    <a:pt x="52197" y="94926"/>
                    <a:pt x="56056" y="94926"/>
                  </a:cubicBezTo>
                  <a:close/>
                  <a:moveTo>
                    <a:pt x="317912" y="18726"/>
                  </a:moveTo>
                  <a:cubicBezTo>
                    <a:pt x="278792" y="36825"/>
                    <a:pt x="242279" y="34240"/>
                    <a:pt x="214894" y="32947"/>
                  </a:cubicBezTo>
                  <a:cubicBezTo>
                    <a:pt x="195334" y="31654"/>
                    <a:pt x="180990" y="30361"/>
                    <a:pt x="171862" y="36825"/>
                  </a:cubicBezTo>
                  <a:cubicBezTo>
                    <a:pt x="171862" y="234626"/>
                    <a:pt x="171862" y="234626"/>
                    <a:pt x="171862" y="234626"/>
                  </a:cubicBezTo>
                  <a:cubicBezTo>
                    <a:pt x="210982" y="217820"/>
                    <a:pt x="248799" y="220405"/>
                    <a:pt x="276184" y="221698"/>
                  </a:cubicBezTo>
                  <a:cubicBezTo>
                    <a:pt x="294440" y="222991"/>
                    <a:pt x="310088" y="224284"/>
                    <a:pt x="317912" y="217820"/>
                  </a:cubicBezTo>
                  <a:close/>
                  <a:moveTo>
                    <a:pt x="14699" y="18726"/>
                  </a:moveTo>
                  <a:cubicBezTo>
                    <a:pt x="14699" y="217820"/>
                    <a:pt x="14699" y="217820"/>
                    <a:pt x="14699" y="217820"/>
                  </a:cubicBezTo>
                  <a:cubicBezTo>
                    <a:pt x="22438" y="224284"/>
                    <a:pt x="37916" y="222991"/>
                    <a:pt x="55974" y="221698"/>
                  </a:cubicBezTo>
                  <a:cubicBezTo>
                    <a:pt x="65003" y="220405"/>
                    <a:pt x="74032" y="220405"/>
                    <a:pt x="84351" y="220405"/>
                  </a:cubicBezTo>
                  <a:cubicBezTo>
                    <a:pt x="106278" y="220405"/>
                    <a:pt x="132075" y="222991"/>
                    <a:pt x="159162" y="234626"/>
                  </a:cubicBezTo>
                  <a:lnTo>
                    <a:pt x="159162" y="36825"/>
                  </a:lnTo>
                  <a:cubicBezTo>
                    <a:pt x="150133" y="30361"/>
                    <a:pt x="135945" y="31654"/>
                    <a:pt x="116597" y="32947"/>
                  </a:cubicBezTo>
                  <a:cubicBezTo>
                    <a:pt x="89510" y="34240"/>
                    <a:pt x="53394" y="36825"/>
                    <a:pt x="14699" y="18726"/>
                  </a:cubicBezTo>
                  <a:close/>
                  <a:moveTo>
                    <a:pt x="4300" y="972"/>
                  </a:moveTo>
                  <a:cubicBezTo>
                    <a:pt x="5596" y="-324"/>
                    <a:pt x="8188" y="-324"/>
                    <a:pt x="10780" y="972"/>
                  </a:cubicBezTo>
                  <a:cubicBezTo>
                    <a:pt x="49662" y="21706"/>
                    <a:pt x="87247" y="19115"/>
                    <a:pt x="115760" y="17819"/>
                  </a:cubicBezTo>
                  <a:cubicBezTo>
                    <a:pt x="137793" y="16523"/>
                    <a:pt x="154641" y="15227"/>
                    <a:pt x="166306" y="23002"/>
                  </a:cubicBezTo>
                  <a:cubicBezTo>
                    <a:pt x="177970" y="15227"/>
                    <a:pt x="194819" y="16523"/>
                    <a:pt x="216852" y="17819"/>
                  </a:cubicBezTo>
                  <a:cubicBezTo>
                    <a:pt x="245365" y="19115"/>
                    <a:pt x="282950" y="21706"/>
                    <a:pt x="321832" y="972"/>
                  </a:cubicBezTo>
                  <a:cubicBezTo>
                    <a:pt x="324424" y="-324"/>
                    <a:pt x="327016" y="-324"/>
                    <a:pt x="328312" y="972"/>
                  </a:cubicBezTo>
                  <a:cubicBezTo>
                    <a:pt x="330904" y="2268"/>
                    <a:pt x="332200" y="4859"/>
                    <a:pt x="332200" y="7451"/>
                  </a:cubicBezTo>
                  <a:cubicBezTo>
                    <a:pt x="332200" y="219982"/>
                    <a:pt x="332200" y="219982"/>
                    <a:pt x="332200" y="219982"/>
                  </a:cubicBezTo>
                  <a:cubicBezTo>
                    <a:pt x="332200" y="222574"/>
                    <a:pt x="330904" y="223870"/>
                    <a:pt x="330904" y="225166"/>
                  </a:cubicBezTo>
                  <a:cubicBezTo>
                    <a:pt x="319240" y="238125"/>
                    <a:pt x="299799" y="236829"/>
                    <a:pt x="275174" y="235533"/>
                  </a:cubicBezTo>
                  <a:cubicBezTo>
                    <a:pt x="245365" y="232942"/>
                    <a:pt x="209075" y="231646"/>
                    <a:pt x="170194" y="252380"/>
                  </a:cubicBezTo>
                  <a:cubicBezTo>
                    <a:pt x="170194" y="252380"/>
                    <a:pt x="168898" y="252380"/>
                    <a:pt x="168898" y="252380"/>
                  </a:cubicBezTo>
                  <a:cubicBezTo>
                    <a:pt x="168898" y="252380"/>
                    <a:pt x="167602" y="253676"/>
                    <a:pt x="166306" y="253676"/>
                  </a:cubicBezTo>
                  <a:cubicBezTo>
                    <a:pt x="166306" y="253676"/>
                    <a:pt x="163714" y="252380"/>
                    <a:pt x="162418" y="252380"/>
                  </a:cubicBezTo>
                  <a:cubicBezTo>
                    <a:pt x="123536" y="231646"/>
                    <a:pt x="87247" y="232942"/>
                    <a:pt x="57438" y="235533"/>
                  </a:cubicBezTo>
                  <a:cubicBezTo>
                    <a:pt x="32813" y="236829"/>
                    <a:pt x="13372" y="238125"/>
                    <a:pt x="1708" y="225166"/>
                  </a:cubicBezTo>
                  <a:cubicBezTo>
                    <a:pt x="1708" y="223870"/>
                    <a:pt x="412" y="222574"/>
                    <a:pt x="412" y="219982"/>
                  </a:cubicBezTo>
                  <a:cubicBezTo>
                    <a:pt x="412" y="7451"/>
                    <a:pt x="412" y="7451"/>
                    <a:pt x="412" y="7451"/>
                  </a:cubicBezTo>
                  <a:cubicBezTo>
                    <a:pt x="412" y="4859"/>
                    <a:pt x="1708" y="2268"/>
                    <a:pt x="4300" y="97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2" name="组合 51"/>
          <p:cNvGrpSpPr/>
          <p:nvPr/>
        </p:nvGrpSpPr>
        <p:grpSpPr>
          <a:xfrm>
            <a:off x="6046318" y="4745745"/>
            <a:ext cx="5227052" cy="962022"/>
            <a:chOff x="6090236" y="1385111"/>
            <a:chExt cx="5227052" cy="962022"/>
          </a:xfrm>
        </p:grpSpPr>
        <p:grpSp>
          <p:nvGrpSpPr>
            <p:cNvPr id="53" name="组合 52"/>
            <p:cNvGrpSpPr/>
            <p:nvPr/>
          </p:nvGrpSpPr>
          <p:grpSpPr>
            <a:xfrm>
              <a:off x="6792365" y="1385111"/>
              <a:ext cx="4524923" cy="962022"/>
              <a:chOff x="7692478" y="1678126"/>
              <a:chExt cx="4524923" cy="962022"/>
            </a:xfrm>
          </p:grpSpPr>
          <p:sp>
            <p:nvSpPr>
              <p:cNvPr id="55" name="矩形 54"/>
              <p:cNvSpPr/>
              <p:nvPr/>
            </p:nvSpPr>
            <p:spPr>
              <a:xfrm>
                <a:off x="7692478" y="2030750"/>
                <a:ext cx="4524923" cy="60350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6" name="矩形 55"/>
              <p:cNvSpPr/>
              <p:nvPr/>
            </p:nvSpPr>
            <p:spPr>
              <a:xfrm>
                <a:off x="7692476" y="1678126"/>
                <a:ext cx="2241974" cy="420624"/>
              </a:xfrm>
              <a:prstGeom prst="rect">
                <a:avLst/>
              </a:prstGeom>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en-US" b="1" lang="zh-CN">
                    <a:solidFill>
                      <a:schemeClr val="tx1">
                        <a:lumMod val="65000"/>
                        <a:lumOff val="35000"/>
                      </a:schemeClr>
                    </a:solidFill>
                  </a:rPr>
                  <a:t>标题文字添加</a:t>
                </a:r>
              </a:p>
            </p:txBody>
          </p:sp>
        </p:grpSp>
        <p:sp>
          <p:nvSpPr>
            <p:cNvPr id="54" name="椭圆 33"/>
            <p:cNvSpPr/>
            <p:nvPr/>
          </p:nvSpPr>
          <p:spPr>
            <a:xfrm>
              <a:off x="6090236" y="1535922"/>
              <a:ext cx="484727" cy="660400"/>
            </a:xfrm>
            <a:custGeom>
              <a:gdLst>
                <a:gd fmla="*/ 21 w 183" name="T0"/>
                <a:gd fmla="*/ 33 h 250" name="T1"/>
                <a:gd fmla="*/ 62 w 183" name="T2"/>
                <a:gd fmla="*/ 56 h 250" name="T3"/>
                <a:gd fmla="*/ 124 w 183" name="T4"/>
                <a:gd fmla="*/ 90 h 250" name="T5"/>
                <a:gd fmla="*/ 131 w 183" name="T6"/>
                <a:gd fmla="*/ 102 h 250" name="T7"/>
                <a:gd fmla="*/ 131 w 183" name="T8"/>
                <a:gd fmla="*/ 239 h 250" name="T9"/>
                <a:gd fmla="*/ 127 w 183" name="T10"/>
                <a:gd fmla="*/ 248 h 250" name="T11"/>
                <a:gd fmla="*/ 116 w 183" name="T12"/>
                <a:gd fmla="*/ 246 h 250" name="T13"/>
                <a:gd fmla="*/ 23 w 183" name="T14"/>
                <a:gd fmla="*/ 189 h 250" name="T15"/>
                <a:gd fmla="*/ 4 w 183" name="T16"/>
                <a:gd fmla="*/ 155 h 250" name="T17"/>
                <a:gd fmla="*/ 3 w 183" name="T18"/>
                <a:gd fmla="*/ 39 h 250" name="T19"/>
                <a:gd fmla="*/ 13 w 183" name="T20"/>
                <a:gd fmla="*/ 17 h 250" name="T21"/>
                <a:gd fmla="*/ 50 w 183" name="T22"/>
                <a:gd fmla="*/ 0 h 250" name="T23"/>
                <a:gd fmla="*/ 62 w 183" name="T24"/>
                <a:gd fmla="*/ 2 h 250" name="T25"/>
                <a:gd fmla="*/ 176 w 183" name="T26"/>
                <a:gd fmla="*/ 61 h 250" name="T27"/>
                <a:gd fmla="*/ 183 w 183" name="T28"/>
                <a:gd fmla="*/ 72 h 250" name="T29"/>
                <a:gd fmla="*/ 183 w 183" name="T30"/>
                <a:gd fmla="*/ 211 h 250" name="T31"/>
                <a:gd fmla="*/ 167 w 183" name="T32"/>
                <a:gd fmla="*/ 222 h 250" name="T33"/>
                <a:gd fmla="*/ 161 w 183" name="T34"/>
                <a:gd fmla="*/ 212 h 250" name="T35"/>
                <a:gd fmla="*/ 161 w 183" name="T36"/>
                <a:gd fmla="*/ 125 h 250" name="T37"/>
                <a:gd fmla="*/ 162 w 183" name="T38"/>
                <a:gd fmla="*/ 81 h 250" name="T39"/>
                <a:gd fmla="*/ 157 w 183" name="T40"/>
                <a:gd fmla="*/ 74 h 250" name="T41"/>
                <a:gd fmla="*/ 74 w 183" name="T42"/>
                <a:gd fmla="*/ 29 h 250" name="T43"/>
                <a:gd fmla="*/ 57 w 183" name="T44"/>
                <a:gd fmla="*/ 20 h 250" name="T45"/>
                <a:gd fmla="*/ 39 w 183" name="T46"/>
                <a:gd fmla="*/ 19 h 250" name="T47"/>
                <a:gd fmla="*/ 21 w 183" name="T48"/>
                <a:gd fmla="*/ 33 h 2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50" w="183">
                  <a:moveTo>
                    <a:pt x="21" y="33"/>
                  </a:moveTo>
                  <a:cubicBezTo>
                    <a:pt x="35" y="41"/>
                    <a:pt x="48" y="48"/>
                    <a:pt x="62" y="56"/>
                  </a:cubicBezTo>
                  <a:cubicBezTo>
                    <a:pt x="83" y="67"/>
                    <a:pt x="103" y="79"/>
                    <a:pt x="124" y="90"/>
                  </a:cubicBezTo>
                  <a:cubicBezTo>
                    <a:pt x="129" y="93"/>
                    <a:pt x="131" y="96"/>
                    <a:pt x="131" y="102"/>
                  </a:cubicBezTo>
                  <a:cubicBezTo>
                    <a:pt x="131" y="147"/>
                    <a:pt x="131" y="193"/>
                    <a:pt x="131" y="239"/>
                  </a:cubicBezTo>
                  <a:cubicBezTo>
                    <a:pt x="131" y="242"/>
                    <a:pt x="131" y="246"/>
                    <a:pt x="127" y="248"/>
                  </a:cubicBezTo>
                  <a:cubicBezTo>
                    <a:pt x="123" y="250"/>
                    <a:pt x="119" y="248"/>
                    <a:pt x="116" y="246"/>
                  </a:cubicBezTo>
                  <a:cubicBezTo>
                    <a:pt x="85" y="227"/>
                    <a:pt x="54" y="208"/>
                    <a:pt x="23" y="189"/>
                  </a:cubicBezTo>
                  <a:cubicBezTo>
                    <a:pt x="0" y="174"/>
                    <a:pt x="5" y="180"/>
                    <a:pt x="4" y="155"/>
                  </a:cubicBezTo>
                  <a:cubicBezTo>
                    <a:pt x="4" y="117"/>
                    <a:pt x="4" y="78"/>
                    <a:pt x="3" y="39"/>
                  </a:cubicBezTo>
                  <a:cubicBezTo>
                    <a:pt x="3" y="30"/>
                    <a:pt x="6" y="23"/>
                    <a:pt x="13" y="17"/>
                  </a:cubicBezTo>
                  <a:cubicBezTo>
                    <a:pt x="24" y="8"/>
                    <a:pt x="36" y="2"/>
                    <a:pt x="50" y="0"/>
                  </a:cubicBezTo>
                  <a:cubicBezTo>
                    <a:pt x="54" y="0"/>
                    <a:pt x="59" y="1"/>
                    <a:pt x="62" y="2"/>
                  </a:cubicBezTo>
                  <a:cubicBezTo>
                    <a:pt x="100" y="22"/>
                    <a:pt x="138" y="41"/>
                    <a:pt x="176" y="61"/>
                  </a:cubicBezTo>
                  <a:cubicBezTo>
                    <a:pt x="181" y="63"/>
                    <a:pt x="183" y="66"/>
                    <a:pt x="183" y="72"/>
                  </a:cubicBezTo>
                  <a:cubicBezTo>
                    <a:pt x="183" y="119"/>
                    <a:pt x="182" y="165"/>
                    <a:pt x="183" y="211"/>
                  </a:cubicBezTo>
                  <a:cubicBezTo>
                    <a:pt x="183" y="220"/>
                    <a:pt x="176" y="225"/>
                    <a:pt x="167" y="222"/>
                  </a:cubicBezTo>
                  <a:cubicBezTo>
                    <a:pt x="163" y="220"/>
                    <a:pt x="161" y="217"/>
                    <a:pt x="161" y="212"/>
                  </a:cubicBezTo>
                  <a:cubicBezTo>
                    <a:pt x="162" y="183"/>
                    <a:pt x="161" y="154"/>
                    <a:pt x="161" y="125"/>
                  </a:cubicBezTo>
                  <a:cubicBezTo>
                    <a:pt x="161" y="110"/>
                    <a:pt x="161" y="96"/>
                    <a:pt x="162" y="81"/>
                  </a:cubicBezTo>
                  <a:cubicBezTo>
                    <a:pt x="162" y="77"/>
                    <a:pt x="160" y="76"/>
                    <a:pt x="157" y="74"/>
                  </a:cubicBezTo>
                  <a:cubicBezTo>
                    <a:pt x="129" y="59"/>
                    <a:pt x="101" y="44"/>
                    <a:pt x="74" y="29"/>
                  </a:cubicBezTo>
                  <a:cubicBezTo>
                    <a:pt x="68" y="26"/>
                    <a:pt x="62" y="23"/>
                    <a:pt x="57" y="20"/>
                  </a:cubicBezTo>
                  <a:cubicBezTo>
                    <a:pt x="51" y="17"/>
                    <a:pt x="45" y="17"/>
                    <a:pt x="39" y="19"/>
                  </a:cubicBezTo>
                  <a:cubicBezTo>
                    <a:pt x="33" y="23"/>
                    <a:pt x="26" y="26"/>
                    <a:pt x="21" y="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9345859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500" id="12"/>
                                        <p:tgtEl>
                                          <p:spTgt spid="15"/>
                                        </p:tgtEl>
                                      </p:cBhvr>
                                    </p:animEffect>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37"/>
                                        </p:tgtEl>
                                        <p:attrNameLst>
                                          <p:attrName>style.visibility</p:attrName>
                                        </p:attrNameLst>
                                      </p:cBhvr>
                                      <p:to>
                                        <p:strVal val="visible"/>
                                      </p:to>
                                    </p:set>
                                    <p:anim calcmode="lin" valueType="num">
                                      <p:cBhvr additive="base">
                                        <p:cTn dur="500" fill="hold" id="16"/>
                                        <p:tgtEl>
                                          <p:spTgt spid="37"/>
                                        </p:tgtEl>
                                        <p:attrNameLst>
                                          <p:attrName>ppt_x</p:attrName>
                                        </p:attrNameLst>
                                      </p:cBhvr>
                                      <p:tavLst>
                                        <p:tav tm="0">
                                          <p:val>
                                            <p:strVal val="1+#ppt_w/2"/>
                                          </p:val>
                                        </p:tav>
                                        <p:tav tm="100000">
                                          <p:val>
                                            <p:strVal val="#ppt_x"/>
                                          </p:val>
                                        </p:tav>
                                      </p:tavLst>
                                    </p:anim>
                                    <p:anim calcmode="lin" valueType="num">
                                      <p:cBhvr additive="base">
                                        <p:cTn dur="500" fill="hold" id="17"/>
                                        <p:tgtEl>
                                          <p:spTgt spid="3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500" fill="hold" id="21"/>
                                        <p:tgtEl>
                                          <p:spTgt spid="42"/>
                                        </p:tgtEl>
                                        <p:attrNameLst>
                                          <p:attrName>ppt_x</p:attrName>
                                        </p:attrNameLst>
                                      </p:cBhvr>
                                      <p:tavLst>
                                        <p:tav tm="0">
                                          <p:val>
                                            <p:strVal val="1+#ppt_w/2"/>
                                          </p:val>
                                        </p:tav>
                                        <p:tav tm="100000">
                                          <p:val>
                                            <p:strVal val="#ppt_x"/>
                                          </p:val>
                                        </p:tav>
                                      </p:tavLst>
                                    </p:anim>
                                    <p:anim calcmode="lin" valueType="num">
                                      <p:cBhvr additive="base">
                                        <p:cTn dur="500" fill="hold" id="22"/>
                                        <p:tgtEl>
                                          <p:spTgt spid="4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47"/>
                                        </p:tgtEl>
                                        <p:attrNameLst>
                                          <p:attrName>style.visibility</p:attrName>
                                        </p:attrNameLst>
                                      </p:cBhvr>
                                      <p:to>
                                        <p:strVal val="visible"/>
                                      </p:to>
                                    </p:set>
                                    <p:anim calcmode="lin" valueType="num">
                                      <p:cBhvr additive="base">
                                        <p:cTn dur="500" fill="hold" id="26"/>
                                        <p:tgtEl>
                                          <p:spTgt spid="47"/>
                                        </p:tgtEl>
                                        <p:attrNameLst>
                                          <p:attrName>ppt_x</p:attrName>
                                        </p:attrNameLst>
                                      </p:cBhvr>
                                      <p:tavLst>
                                        <p:tav tm="0">
                                          <p:val>
                                            <p:strVal val="1+#ppt_w/2"/>
                                          </p:val>
                                        </p:tav>
                                        <p:tav tm="100000">
                                          <p:val>
                                            <p:strVal val="#ppt_x"/>
                                          </p:val>
                                        </p:tav>
                                      </p:tavLst>
                                    </p:anim>
                                    <p:anim calcmode="lin" valueType="num">
                                      <p:cBhvr additive="base">
                                        <p:cTn dur="500" fill="hold" id="27"/>
                                        <p:tgtEl>
                                          <p:spTgt spid="4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52"/>
                                        </p:tgtEl>
                                        <p:attrNameLst>
                                          <p:attrName>style.visibility</p:attrName>
                                        </p:attrNameLst>
                                      </p:cBhvr>
                                      <p:to>
                                        <p:strVal val="visible"/>
                                      </p:to>
                                    </p:set>
                                    <p:anim calcmode="lin" valueType="num">
                                      <p:cBhvr additive="base">
                                        <p:cTn dur="500" fill="hold" id="31"/>
                                        <p:tgtEl>
                                          <p:spTgt spid="52"/>
                                        </p:tgtEl>
                                        <p:attrNameLst>
                                          <p:attrName>ppt_x</p:attrName>
                                        </p:attrNameLst>
                                      </p:cBhvr>
                                      <p:tavLst>
                                        <p:tav tm="0">
                                          <p:val>
                                            <p:strVal val="1+#ppt_w/2"/>
                                          </p:val>
                                        </p:tav>
                                        <p:tav tm="100000">
                                          <p:val>
                                            <p:strVal val="#ppt_x"/>
                                          </p:val>
                                        </p:tav>
                                      </p:tavLst>
                                    </p:anim>
                                    <p:anim calcmode="lin" valueType="num">
                                      <p:cBhvr additive="base">
                                        <p:cTn dur="500" fill="hold" id="32"/>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4"/>
          <a:stretch>
            <a:fillRect/>
          </a:stretch>
        </p:blipFill>
        <p:spPr>
          <a:xfrm>
            <a:off x="696913" y="1705611"/>
            <a:ext cx="3252788" cy="3243578"/>
          </a:xfrm>
          <a:prstGeom prst="rect">
            <a:avLst/>
          </a:prstGeom>
        </p:spPr>
      </p:pic>
      <p:sp>
        <p:nvSpPr>
          <p:cNvPr id="4" name="文本框 3"/>
          <p:cNvSpPr txBox="1"/>
          <p:nvPr>
            <p:custDataLst>
              <p:tags r:id="rId5"/>
            </p:custDataLst>
          </p:nvPr>
        </p:nvSpPr>
        <p:spPr>
          <a:xfrm>
            <a:off x="1850231" y="3006726"/>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PART</a:t>
            </a:r>
          </a:p>
        </p:txBody>
      </p:sp>
      <p:sp>
        <p:nvSpPr>
          <p:cNvPr id="5" name="文本框 4"/>
          <p:cNvSpPr txBox="1"/>
          <p:nvPr>
            <p:custDataLst>
              <p:tags r:id="rId6"/>
            </p:custDataLst>
          </p:nvPr>
        </p:nvSpPr>
        <p:spPr>
          <a:xfrm>
            <a:off x="3097214" y="2979738"/>
            <a:ext cx="7570787" cy="1136650"/>
          </a:xfrm>
          <a:prstGeom prst="rect">
            <a:avLst/>
          </a:prstGeom>
          <a:noFill/>
        </p:spPr>
        <p:txBody>
          <a:bodyPr rIns="360000">
            <a:norm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606A74">
                    <a:lumMod val="75000"/>
                  </a:srgbClr>
                </a:solidFill>
                <a:effectLst/>
                <a:uLnTx/>
                <a:uFillTx/>
                <a:latin typeface="微软雅黑"/>
                <a:ea typeface="微软雅黑"/>
                <a:cs typeface="+mn-cs"/>
              </a:rPr>
              <a:t>标题文字添加此处</a:t>
            </a:r>
          </a:p>
        </p:txBody>
      </p:sp>
      <p:cxnSp>
        <p:nvCxnSpPr>
          <p:cNvPr id="7" name="直接连接符 6"/>
          <p:cNvCxnSpPr/>
          <p:nvPr>
            <p:custDataLst>
              <p:tags r:id="rId7"/>
            </p:custDataLst>
          </p:nvPr>
        </p:nvCxnSpPr>
        <p:spPr>
          <a:xfrm flipH="1">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9"/>
            </p:custDataLst>
          </p:nvPr>
        </p:nvSpPr>
        <p:spPr>
          <a:xfrm>
            <a:off x="3160714" y="3937000"/>
            <a:ext cx="7170737" cy="365760"/>
          </a:xfrm>
          <a:prstGeom prst="rect">
            <a:avLst/>
          </a:prstGeom>
        </p:spPr>
        <p:txBody>
          <a:bodyPr>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606A74">
                    <a:lumMod val="60000"/>
                    <a:lumOff val="40000"/>
                  </a:srgbClr>
                </a:solidFill>
                <a:effectLst/>
                <a:uLnTx/>
                <a:uFillTx/>
                <a:latin typeface="Arial"/>
                <a:ea charset="-122" panose="02010600030101010101" pitchFamily="2" typeface="等线"/>
                <a:cs typeface="+mn-cs"/>
              </a:rPr>
              <a:t>Click here to add your title</a:t>
            </a:r>
          </a:p>
        </p:txBody>
      </p:sp>
      <p:sp>
        <p:nvSpPr>
          <p:cNvPr id="9" name="文本框 8"/>
          <p:cNvSpPr txBox="1"/>
          <p:nvPr>
            <p:custDataLst>
              <p:tags r:id="rId10"/>
            </p:custDataLst>
          </p:nvPr>
        </p:nvSpPr>
        <p:spPr>
          <a:xfrm>
            <a:off x="1850231" y="3391695"/>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04</a:t>
            </a:r>
          </a:p>
        </p:txBody>
      </p:sp>
    </p:spTree>
    <p:custDataLst>
      <p:tags r:id="rId11"/>
    </p:custDataLst>
    <p:extLst>
      <p:ext uri="{BB962C8B-B14F-4D97-AF65-F5344CB8AC3E}">
        <p14:creationId val="289362182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5040132" y="2042241"/>
            <a:ext cx="4610895" cy="3348193"/>
            <a:chOff x="5129032" y="2063372"/>
            <a:chExt cx="4232683" cy="3073555"/>
          </a:xfrm>
        </p:grpSpPr>
        <p:sp>
          <p:nvSpPr>
            <p:cNvPr id="2" name="MH_Entry_1"/>
            <p:cNvSpPr/>
            <p:nvPr>
              <p:custDataLst>
                <p:tags r:id="rId3"/>
              </p:custDataLst>
            </p:nvPr>
          </p:nvSpPr>
          <p:spPr>
            <a:xfrm>
              <a:off x="5783398" y="2063372"/>
              <a:ext cx="3578317" cy="517830"/>
            </a:xfrm>
            <a:prstGeom prst="rect">
              <a:avLst/>
            </a:prstGeom>
            <a:solidFill>
              <a:schemeClr val="accent1">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0" rtlCol="0" tIns="0" wrap="square">
              <a:norm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606A74">
                    <a:lumMod val="75000"/>
                  </a:srgbClr>
                </a:solidFill>
                <a:effectLst/>
                <a:uLnTx/>
                <a:uFillTx/>
                <a:latin charset="-122" panose="02010600030101010101" pitchFamily="2" typeface="等线"/>
                <a:ea charset="-122" panose="02010600030101010101" pitchFamily="2" typeface="等线"/>
                <a:cs typeface="+mn-cs"/>
              </a:endParaRPr>
            </a:p>
          </p:txBody>
        </p:sp>
        <p:sp>
          <p:nvSpPr>
            <p:cNvPr id="3" name="MH_Number_1"/>
            <p:cNvSpPr/>
            <p:nvPr>
              <p:custDataLst>
                <p:tags r:id="rId4"/>
              </p:custDataLst>
            </p:nvPr>
          </p:nvSpPr>
          <p:spPr>
            <a:xfrm>
              <a:off x="5129032" y="2098132"/>
              <a:ext cx="448310" cy="448310"/>
            </a:xfrm>
            <a:prstGeom prst="ellipse">
              <a:avLst/>
            </a:prstGeom>
            <a:no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chemeClr val="tx1">
                      <a:lumMod val="75000"/>
                      <a:lumOff val="25000"/>
                    </a:schemeClr>
                  </a:solidFill>
                  <a:effectLst/>
                  <a:uLnTx/>
                  <a:uFillTx/>
                  <a:ea charset="-122" panose="02010600030101010101" pitchFamily="2" typeface="等线"/>
                  <a:cs charset="0" panose="02020603050405020304" pitchFamily="18" typeface="Times New Roman"/>
                </a:rPr>
                <a:t>1</a:t>
              </a:r>
            </a:p>
          </p:txBody>
        </p:sp>
        <p:sp>
          <p:nvSpPr>
            <p:cNvPr id="4" name="MH_Others_1"/>
            <p:cNvSpPr/>
            <p:nvPr>
              <p:custDataLst>
                <p:tags r:id="rId5"/>
              </p:custDataLst>
            </p:nvPr>
          </p:nvSpPr>
          <p:spPr>
            <a:xfrm>
              <a:off x="5717994" y="2063372"/>
              <a:ext cx="65405" cy="517830"/>
            </a:xfrm>
            <a:prstGeom prst="rect">
              <a:avLst/>
            </a:prstGeom>
            <a:solidFill>
              <a:schemeClr val="accent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606A74">
                    <a:lumMod val="75000"/>
                  </a:srgbClr>
                </a:solidFill>
                <a:effectLst/>
                <a:uLnTx/>
                <a:uFillTx/>
                <a:latin panose="020f0502020204030204" typeface="等线"/>
                <a:ea charset="-122" panose="02010600030101010101" pitchFamily="2" typeface="等线"/>
                <a:cs typeface="+mn-cs"/>
              </a:endParaRPr>
            </a:p>
          </p:txBody>
        </p:sp>
        <p:sp>
          <p:nvSpPr>
            <p:cNvPr id="5" name="MH_Entry_2"/>
            <p:cNvSpPr/>
            <p:nvPr>
              <p:custDataLst>
                <p:tags r:id="rId6"/>
              </p:custDataLst>
            </p:nvPr>
          </p:nvSpPr>
          <p:spPr>
            <a:xfrm>
              <a:off x="5783398" y="2915280"/>
              <a:ext cx="3578317" cy="517830"/>
            </a:xfrm>
            <a:prstGeom prst="rect">
              <a:avLst/>
            </a:prstGeom>
            <a:solidFill>
              <a:schemeClr val="accent2">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0" rtlCol="0" tIns="0" wrap="square">
              <a:norm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606A74">
                    <a:lumMod val="75000"/>
                  </a:srgbClr>
                </a:solidFill>
                <a:effectLst/>
                <a:uLnTx/>
                <a:uFillTx/>
                <a:latin charset="-122" panose="02010600030101010101" pitchFamily="2" typeface="等线"/>
                <a:ea charset="-122" panose="02010600030101010101" pitchFamily="2" typeface="等线"/>
                <a:cs typeface="+mn-cs"/>
              </a:endParaRPr>
            </a:p>
          </p:txBody>
        </p:sp>
        <p:sp>
          <p:nvSpPr>
            <p:cNvPr id="6" name="MH_Number_2"/>
            <p:cNvSpPr/>
            <p:nvPr>
              <p:custDataLst>
                <p:tags r:id="rId7"/>
              </p:custDataLst>
            </p:nvPr>
          </p:nvSpPr>
          <p:spPr>
            <a:xfrm>
              <a:off x="5129032" y="2950040"/>
              <a:ext cx="448310" cy="448310"/>
            </a:xfrm>
            <a:prstGeom prst="ellipse">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chemeClr val="tx1">
                      <a:lumMod val="75000"/>
                      <a:lumOff val="25000"/>
                    </a:schemeClr>
                  </a:solidFill>
                  <a:effectLst/>
                  <a:uLnTx/>
                  <a:uFillTx/>
                  <a:ea charset="-122" panose="02010600030101010101" pitchFamily="2" typeface="等线"/>
                  <a:cs charset="0" panose="02020603050405020304" pitchFamily="18" typeface="Times New Roman"/>
                </a:rPr>
                <a:t>2</a:t>
              </a:r>
            </a:p>
          </p:txBody>
        </p:sp>
        <p:sp>
          <p:nvSpPr>
            <p:cNvPr id="7" name="MH_Others_2"/>
            <p:cNvSpPr/>
            <p:nvPr>
              <p:custDataLst>
                <p:tags r:id="rId8"/>
              </p:custDataLst>
            </p:nvPr>
          </p:nvSpPr>
          <p:spPr>
            <a:xfrm>
              <a:off x="5717994" y="2915280"/>
              <a:ext cx="65405" cy="517830"/>
            </a:xfrm>
            <a:prstGeom prst="rect">
              <a:avLst/>
            </a:prstGeom>
            <a:solidFill>
              <a:schemeClr val="accent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2400">
                <a:solidFill>
                  <a:srgbClr val="606A74">
                    <a:lumMod val="75000"/>
                  </a:srgbClr>
                </a:solidFill>
                <a:latin panose="020f0502020204030204" typeface="等线"/>
                <a:ea charset="-122" panose="02010600030101010101" pitchFamily="2" typeface="等线"/>
              </a:endParaRPr>
            </a:p>
          </p:txBody>
        </p:sp>
        <p:sp>
          <p:nvSpPr>
            <p:cNvPr id="8" name="MH_Entry_3"/>
            <p:cNvSpPr/>
            <p:nvPr>
              <p:custDataLst>
                <p:tags r:id="rId9"/>
              </p:custDataLst>
            </p:nvPr>
          </p:nvSpPr>
          <p:spPr>
            <a:xfrm>
              <a:off x="5783398" y="3767188"/>
              <a:ext cx="3578317" cy="517830"/>
            </a:xfrm>
            <a:prstGeom prst="rect">
              <a:avLst/>
            </a:prstGeom>
            <a:solidFill>
              <a:schemeClr val="accent3">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0" rtlCol="0" tIns="0" wrap="square">
              <a:norm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606A74">
                    <a:lumMod val="75000"/>
                  </a:srgbClr>
                </a:solidFill>
                <a:effectLst/>
                <a:uLnTx/>
                <a:uFillTx/>
                <a:latin charset="-122" panose="02010600030101010101" pitchFamily="2" typeface="等线"/>
                <a:ea charset="-122" panose="02010600030101010101" pitchFamily="2" typeface="等线"/>
                <a:cs typeface="+mn-cs"/>
              </a:endParaRPr>
            </a:p>
          </p:txBody>
        </p:sp>
        <p:sp>
          <p:nvSpPr>
            <p:cNvPr id="9" name="MH_Number_3"/>
            <p:cNvSpPr/>
            <p:nvPr>
              <p:custDataLst>
                <p:tags r:id="rId10"/>
              </p:custDataLst>
            </p:nvPr>
          </p:nvSpPr>
          <p:spPr>
            <a:xfrm>
              <a:off x="5129032" y="3801948"/>
              <a:ext cx="448310" cy="448310"/>
            </a:xfrm>
            <a:prstGeom prst="ellipse">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chemeClr val="tx1">
                      <a:lumMod val="75000"/>
                      <a:lumOff val="25000"/>
                    </a:schemeClr>
                  </a:solidFill>
                  <a:effectLst/>
                  <a:uLnTx/>
                  <a:uFillTx/>
                  <a:ea charset="-122" panose="02010600030101010101" pitchFamily="2" typeface="等线"/>
                  <a:cs charset="0" panose="02020603050405020304" pitchFamily="18" typeface="Times New Roman"/>
                </a:rPr>
                <a:t>3</a:t>
              </a:r>
            </a:p>
          </p:txBody>
        </p:sp>
        <p:sp>
          <p:nvSpPr>
            <p:cNvPr id="10" name="MH_Others_3"/>
            <p:cNvSpPr/>
            <p:nvPr>
              <p:custDataLst>
                <p:tags r:id="rId11"/>
              </p:custDataLst>
            </p:nvPr>
          </p:nvSpPr>
          <p:spPr>
            <a:xfrm>
              <a:off x="5717994" y="3767188"/>
              <a:ext cx="65405" cy="517830"/>
            </a:xfrm>
            <a:prstGeom prst="rect">
              <a:avLst/>
            </a:prstGeom>
            <a:solidFill>
              <a:schemeClr val="accent3"/>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2400">
                <a:solidFill>
                  <a:srgbClr val="606A74">
                    <a:lumMod val="75000"/>
                  </a:srgbClr>
                </a:solidFill>
                <a:latin panose="020f0502020204030204" typeface="等线"/>
                <a:ea charset="-122" panose="02010600030101010101" pitchFamily="2" typeface="等线"/>
              </a:endParaRPr>
            </a:p>
          </p:txBody>
        </p:sp>
        <p:sp>
          <p:nvSpPr>
            <p:cNvPr id="11" name="MH_Entry_4"/>
            <p:cNvSpPr/>
            <p:nvPr>
              <p:custDataLst>
                <p:tags r:id="rId12"/>
              </p:custDataLst>
            </p:nvPr>
          </p:nvSpPr>
          <p:spPr>
            <a:xfrm>
              <a:off x="5783398" y="4619097"/>
              <a:ext cx="3578317" cy="517830"/>
            </a:xfrm>
            <a:prstGeom prst="rect">
              <a:avLst/>
            </a:prstGeom>
            <a:solidFill>
              <a:schemeClr val="accent4">
                <a:lumMod val="20000"/>
                <a:lumOff val="80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180000" rIns="0" rtlCol="0" tIns="0" wrap="square">
              <a:norm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606A74">
                    <a:lumMod val="75000"/>
                  </a:srgbClr>
                </a:solidFill>
                <a:effectLst/>
                <a:uLnTx/>
                <a:uFillTx/>
                <a:latin charset="-122" panose="02010600030101010101" pitchFamily="2" typeface="等线"/>
                <a:ea charset="-122" panose="02010600030101010101" pitchFamily="2" typeface="等线"/>
                <a:cs typeface="+mn-cs"/>
              </a:endParaRPr>
            </a:p>
          </p:txBody>
        </p:sp>
        <p:sp>
          <p:nvSpPr>
            <p:cNvPr id="12" name="MH_Number_4"/>
            <p:cNvSpPr/>
            <p:nvPr>
              <p:custDataLst>
                <p:tags r:id="rId13"/>
              </p:custDataLst>
            </p:nvPr>
          </p:nvSpPr>
          <p:spPr>
            <a:xfrm>
              <a:off x="5129032" y="4653857"/>
              <a:ext cx="448310" cy="448310"/>
            </a:xfrm>
            <a:prstGeom prst="ellipse">
              <a:avLst/>
            </a:prstGeom>
            <a:no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400" u="none">
                  <a:ln>
                    <a:noFill/>
                  </a:ln>
                  <a:solidFill>
                    <a:schemeClr val="tx1">
                      <a:lumMod val="75000"/>
                      <a:lumOff val="25000"/>
                    </a:schemeClr>
                  </a:solidFill>
                  <a:effectLst/>
                  <a:uLnTx/>
                  <a:uFillTx/>
                  <a:ea charset="-122" panose="02010600030101010101" pitchFamily="2" typeface="等线"/>
                  <a:cs charset="0" panose="02020603050405020304" pitchFamily="18" typeface="Times New Roman"/>
                </a:rPr>
                <a:t>4</a:t>
              </a:r>
            </a:p>
          </p:txBody>
        </p:sp>
        <p:sp>
          <p:nvSpPr>
            <p:cNvPr id="13" name="MH_Others_4"/>
            <p:cNvSpPr/>
            <p:nvPr>
              <p:custDataLst>
                <p:tags r:id="rId14"/>
              </p:custDataLst>
            </p:nvPr>
          </p:nvSpPr>
          <p:spPr>
            <a:xfrm>
              <a:off x="5717994" y="4619097"/>
              <a:ext cx="65405" cy="517830"/>
            </a:xfrm>
            <a:prstGeom prst="rect">
              <a:avLst/>
            </a:prstGeom>
            <a:solidFill>
              <a:schemeClr val="accent4"/>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2400">
                <a:solidFill>
                  <a:srgbClr val="606A74">
                    <a:lumMod val="75000"/>
                  </a:srgbClr>
                </a:solidFill>
                <a:latin panose="020f0502020204030204" typeface="等线"/>
                <a:ea charset="-122" panose="02010600030101010101" pitchFamily="2" typeface="等线"/>
              </a:endParaRPr>
            </a:p>
          </p:txBody>
        </p:sp>
      </p:grpSp>
      <p:sp>
        <p:nvSpPr>
          <p:cNvPr id="14" name="MH_Others_3"/>
          <p:cNvSpPr txBox="1"/>
          <p:nvPr>
            <p:custDataLst>
              <p:tags r:id="rId15"/>
            </p:custDataLst>
          </p:nvPr>
        </p:nvSpPr>
        <p:spPr>
          <a:xfrm>
            <a:off x="2139678" y="2324101"/>
            <a:ext cx="1435100" cy="2755900"/>
          </a:xfrm>
          <a:prstGeom prst="rect">
            <a:avLst/>
          </a:prstGeom>
          <a:noFill/>
        </p:spPr>
        <p:txBody>
          <a:bodyPr anchor="ctr" anchorCtr="0" bIns="0" lIns="0" rIns="0" rtlCol="0" tIns="0" wrap="square">
            <a:no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6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rPr>
              <a:t>目</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6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rPr>
              <a:t>录</a:t>
            </a:r>
          </a:p>
        </p:txBody>
      </p:sp>
      <p:sp>
        <p:nvSpPr>
          <p:cNvPr id="15" name="MH_Others_4"/>
          <p:cNvSpPr txBox="1"/>
          <p:nvPr>
            <p:custDataLst>
              <p:tags r:id="rId16"/>
            </p:custDataLst>
          </p:nvPr>
        </p:nvSpPr>
        <p:spPr>
          <a:xfrm rot="5400000">
            <a:off x="227644" y="3376888"/>
            <a:ext cx="3693432" cy="579120"/>
          </a:xfrm>
          <a:prstGeom prst="rect">
            <a:avLst/>
          </a:prstGeom>
          <a:noFill/>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400" strike="noStrike" sz="3200" u="none">
                <a:ln>
                  <a:noFill/>
                </a:ln>
                <a:solidFill>
                  <a:srgbClr val="DDDDDD"/>
                </a:solidFill>
                <a:effectLst/>
                <a:uLnTx/>
                <a:uFillTx/>
                <a:latin charset="-122" panose="020b0503020204020204" pitchFamily="34" typeface="微软雅黑"/>
                <a:ea charset="-122" panose="020b0503020204020204" pitchFamily="34" typeface="微软雅黑"/>
                <a:cs typeface="+mn-cs"/>
              </a:rPr>
              <a:t>CONTENTS</a:t>
            </a:r>
          </a:p>
        </p:txBody>
      </p:sp>
      <p:sp>
        <p:nvSpPr>
          <p:cNvPr id="17" name="文本框 16"/>
          <p:cNvSpPr txBox="1"/>
          <p:nvPr/>
        </p:nvSpPr>
        <p:spPr>
          <a:xfrm>
            <a:off x="5994399" y="2107913"/>
            <a:ext cx="2621280" cy="457200"/>
          </a:xfrm>
          <a:prstGeom prst="rect">
            <a:avLst/>
          </a:prstGeom>
          <a:noFill/>
        </p:spPr>
        <p:txBody>
          <a:bodyPr rtlCol="0" wrap="none">
            <a:spAutoFit/>
            <a:scene3d>
              <a:camera prst="orthographicFront"/>
              <a:lightRig dir="t" rig="threePt"/>
            </a:scene3d>
            <a:sp3d extrusionH="12700"/>
          </a:bodyPr>
          <a:lstStyle/>
          <a:p>
            <a:r>
              <a:rPr altLang="en-US" lang="zh-CN" sz="2400">
                <a:solidFill>
                  <a:schemeClr val="tx1">
                    <a:lumMod val="65000"/>
                    <a:lumOff val="35000"/>
                  </a:schemeClr>
                </a:solidFill>
                <a:latin typeface="+mj-ea"/>
                <a:ea typeface="+mj-ea"/>
              </a:rPr>
              <a:t>标题文字添加此处</a:t>
            </a:r>
          </a:p>
        </p:txBody>
      </p:sp>
      <p:sp>
        <p:nvSpPr>
          <p:cNvPr id="18" name="文本框 17"/>
          <p:cNvSpPr txBox="1"/>
          <p:nvPr/>
        </p:nvSpPr>
        <p:spPr>
          <a:xfrm>
            <a:off x="5994399" y="3021488"/>
            <a:ext cx="2621280" cy="457200"/>
          </a:xfrm>
          <a:prstGeom prst="rect">
            <a:avLst/>
          </a:prstGeom>
          <a:noFill/>
        </p:spPr>
        <p:txBody>
          <a:bodyPr rtlCol="0" wrap="none">
            <a:spAutoFit/>
            <a:scene3d>
              <a:camera prst="orthographicFront"/>
              <a:lightRig dir="t" rig="threePt"/>
            </a:scene3d>
            <a:sp3d extrusionH="12700"/>
          </a:bodyPr>
          <a:lstStyle/>
          <a:p>
            <a:r>
              <a:rPr altLang="en-US" lang="zh-CN" sz="2400">
                <a:solidFill>
                  <a:schemeClr val="tx1">
                    <a:lumMod val="65000"/>
                    <a:lumOff val="35000"/>
                  </a:schemeClr>
                </a:solidFill>
                <a:latin typeface="+mj-ea"/>
                <a:ea typeface="+mj-ea"/>
              </a:rPr>
              <a:t>标题文字添加此处</a:t>
            </a:r>
          </a:p>
        </p:txBody>
      </p:sp>
      <p:sp>
        <p:nvSpPr>
          <p:cNvPr id="19" name="文本框 18"/>
          <p:cNvSpPr txBox="1"/>
          <p:nvPr/>
        </p:nvSpPr>
        <p:spPr>
          <a:xfrm>
            <a:off x="5994399" y="3949519"/>
            <a:ext cx="2621280" cy="457200"/>
          </a:xfrm>
          <a:prstGeom prst="rect">
            <a:avLst/>
          </a:prstGeom>
          <a:noFill/>
        </p:spPr>
        <p:txBody>
          <a:bodyPr rtlCol="0" wrap="none">
            <a:spAutoFit/>
            <a:scene3d>
              <a:camera prst="orthographicFront"/>
              <a:lightRig dir="t" rig="threePt"/>
            </a:scene3d>
            <a:sp3d extrusionH="12700"/>
          </a:bodyPr>
          <a:lstStyle/>
          <a:p>
            <a:r>
              <a:rPr altLang="en-US" lang="zh-CN" sz="2400">
                <a:solidFill>
                  <a:schemeClr val="tx1">
                    <a:lumMod val="65000"/>
                    <a:lumOff val="35000"/>
                  </a:schemeClr>
                </a:solidFill>
                <a:latin typeface="+mj-ea"/>
                <a:ea typeface="+mj-ea"/>
              </a:rPr>
              <a:t>标题文字添加此处</a:t>
            </a:r>
          </a:p>
        </p:txBody>
      </p:sp>
      <p:sp>
        <p:nvSpPr>
          <p:cNvPr id="20" name="文本框 19"/>
          <p:cNvSpPr txBox="1"/>
          <p:nvPr/>
        </p:nvSpPr>
        <p:spPr>
          <a:xfrm>
            <a:off x="5994399" y="4876899"/>
            <a:ext cx="2621280" cy="457200"/>
          </a:xfrm>
          <a:prstGeom prst="rect">
            <a:avLst/>
          </a:prstGeom>
          <a:noFill/>
        </p:spPr>
        <p:txBody>
          <a:bodyPr rtlCol="0" wrap="none">
            <a:spAutoFit/>
            <a:scene3d>
              <a:camera prst="orthographicFront"/>
              <a:lightRig dir="t" rig="threePt"/>
            </a:scene3d>
            <a:sp3d extrusionH="12700"/>
          </a:bodyPr>
          <a:lstStyle/>
          <a:p>
            <a:r>
              <a:rPr altLang="en-US" lang="zh-CN" sz="2400">
                <a:solidFill>
                  <a:schemeClr val="tx1">
                    <a:lumMod val="65000"/>
                    <a:lumOff val="35000"/>
                  </a:schemeClr>
                </a:solidFill>
                <a:latin typeface="+mj-ea"/>
                <a:ea typeface="+mj-ea"/>
              </a:rPr>
              <a:t>标题文字添加此处</a:t>
            </a:r>
          </a:p>
        </p:txBody>
      </p:sp>
      <p:pic>
        <p:nvPicPr>
          <p:cNvPr id="21" name="图片 20"/>
          <p:cNvPicPr>
            <a:picLocks noChangeAspect="1"/>
          </p:cNvPicPr>
          <p:nvPr/>
        </p:nvPicPr>
        <p:blipFill>
          <a:blip r:embed="rId17"/>
          <a:srcRect l="26941" t="53761"/>
          <a:stretch>
            <a:fillRect/>
          </a:stretch>
        </p:blipFill>
        <p:spPr>
          <a:xfrm>
            <a:off x="0" y="-1"/>
            <a:ext cx="4437212" cy="2800351"/>
          </a:xfrm>
          <a:prstGeom prst="rect">
            <a:avLst/>
          </a:prstGeom>
        </p:spPr>
      </p:pic>
      <p:pic>
        <p:nvPicPr>
          <p:cNvPr id="22" name="图片 21"/>
          <p:cNvPicPr>
            <a:picLocks noChangeAspect="1"/>
          </p:cNvPicPr>
          <p:nvPr/>
        </p:nvPicPr>
        <p:blipFill>
          <a:blip r:embed="rId17"/>
          <a:srcRect l="26941" t="53761"/>
          <a:stretch>
            <a:fillRect/>
          </a:stretch>
        </p:blipFill>
        <p:spPr>
          <a:xfrm flipH="1" flipV="1">
            <a:off x="9906000" y="5415291"/>
            <a:ext cx="2286000" cy="1442708"/>
          </a:xfrm>
          <a:prstGeom prst="rect">
            <a:avLst/>
          </a:prstGeom>
        </p:spPr>
      </p:pic>
    </p:spTree>
    <p:extLst>
      <p:ext uri="{BB962C8B-B14F-4D97-AF65-F5344CB8AC3E}">
        <p14:creationId val="300658518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3">
            <a:extLst>
              <a:ext uri="{28A0092B-C50C-407E-A947-70E740481C1C}">
                <a14:useLocalDpi val="0"/>
              </a:ext>
            </a:extLst>
          </a:blip>
          <a:srcRect b="7333" t="7333"/>
          <a:stretch>
            <a:fillRect/>
          </a:stretch>
        </p:blipFill>
        <p:spPr/>
      </p:pic>
      <p:grpSp>
        <p:nvGrpSpPr>
          <p:cNvPr id="20" name="22cfb0b8-ca49-4fc6-aca1-8536a83fe45f"/>
          <p:cNvGrpSpPr>
            <a:grpSpLocks noChangeAspect="1"/>
          </p:cNvGrpSpPr>
          <p:nvPr/>
        </p:nvGrpSpPr>
        <p:grpSpPr>
          <a:xfrm>
            <a:off x="7029450" y="1360488"/>
            <a:ext cx="3581400" cy="4686300"/>
            <a:chOff x="7029450" y="1085850"/>
            <a:chExt cx="3581400" cy="4686300"/>
          </a:xfrm>
        </p:grpSpPr>
        <p:sp>
          <p:nvSpPr>
            <p:cNvPr id="21" name="矩形 20"/>
            <p:cNvSpPr/>
            <p:nvPr/>
          </p:nvSpPr>
          <p:spPr>
            <a:xfrm>
              <a:off x="7029450" y="1085850"/>
              <a:ext cx="3581400" cy="468630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22" name="任意多边形: 形状 21"/>
            <p:cNvSpPr>
              <a:spLocks noChangeAspect="1"/>
            </p:cNvSpPr>
            <p:nvPr/>
          </p:nvSpPr>
          <p:spPr bwMode="auto">
            <a:xfrm>
              <a:off x="8628175" y="1541311"/>
              <a:ext cx="383950" cy="506652"/>
            </a:xfrm>
            <a:custGeom>
              <a:gdLst>
                <a:gd fmla="*/ 35 w 38" name="T0"/>
                <a:gd fmla="*/ 6 h 51" name="T1"/>
                <a:gd fmla="*/ 29 w 38" name="T2"/>
                <a:gd fmla="*/ 6 h 51" name="T3"/>
                <a:gd fmla="*/ 21 w 38" name="T4"/>
                <a:gd fmla="*/ 0 h 51" name="T5"/>
                <a:gd fmla="*/ 18 w 38" name="T6"/>
                <a:gd fmla="*/ 0 h 51" name="T7"/>
                <a:gd fmla="*/ 10 w 38" name="T8"/>
                <a:gd fmla="*/ 6 h 51" name="T9"/>
                <a:gd fmla="*/ 3 w 38" name="T10"/>
                <a:gd fmla="*/ 6 h 51" name="T11"/>
                <a:gd fmla="*/ 0 w 38" name="T12"/>
                <a:gd fmla="*/ 10 h 51" name="T13"/>
                <a:gd fmla="*/ 0 w 38" name="T14"/>
                <a:gd fmla="*/ 48 h 51" name="T15"/>
                <a:gd fmla="*/ 3 w 38" name="T16"/>
                <a:gd fmla="*/ 51 h 51" name="T17"/>
                <a:gd fmla="*/ 35 w 38" name="T18"/>
                <a:gd fmla="*/ 51 h 51" name="T19"/>
                <a:gd fmla="*/ 38 w 38" name="T20"/>
                <a:gd fmla="*/ 48 h 51" name="T21"/>
                <a:gd fmla="*/ 38 w 38" name="T22"/>
                <a:gd fmla="*/ 10 h 51" name="T23"/>
                <a:gd fmla="*/ 35 w 38" name="T24"/>
                <a:gd fmla="*/ 6 h 51" name="T25"/>
                <a:gd fmla="*/ 18 w 38" name="T26"/>
                <a:gd fmla="*/ 3 h 51" name="T27"/>
                <a:gd fmla="*/ 21 w 38" name="T28"/>
                <a:gd fmla="*/ 3 h 51" name="T29"/>
                <a:gd fmla="*/ 25 w 38" name="T30"/>
                <a:gd fmla="*/ 6 h 51" name="T31"/>
                <a:gd fmla="*/ 13 w 38" name="T32"/>
                <a:gd fmla="*/ 6 h 51" name="T33"/>
                <a:gd fmla="*/ 18 w 38" name="T34"/>
                <a:gd fmla="*/ 3 h 51" name="T35"/>
                <a:gd fmla="*/ 35 w 38" name="T36"/>
                <a:gd fmla="*/ 46 h 51" name="T37"/>
                <a:gd fmla="*/ 34 w 38" name="T38"/>
                <a:gd fmla="*/ 48 h 51" name="T39"/>
                <a:gd fmla="*/ 5 w 38" name="T40"/>
                <a:gd fmla="*/ 48 h 51" name="T41"/>
                <a:gd fmla="*/ 3 w 38" name="T42"/>
                <a:gd fmla="*/ 46 h 51" name="T43"/>
                <a:gd fmla="*/ 3 w 38" name="T44"/>
                <a:gd fmla="*/ 42 h 51" name="T45"/>
                <a:gd fmla="*/ 35 w 38" name="T46"/>
                <a:gd fmla="*/ 42 h 51" name="T47"/>
                <a:gd fmla="*/ 35 w 38" name="T48"/>
                <a:gd fmla="*/ 46 h 51" name="T49"/>
                <a:gd fmla="*/ 35 w 38" name="T50"/>
                <a:gd fmla="*/ 38 h 51" name="T51"/>
                <a:gd fmla="*/ 3 w 38" name="T52"/>
                <a:gd fmla="*/ 38 h 51" name="T53"/>
                <a:gd fmla="*/ 3 w 38" name="T54"/>
                <a:gd fmla="*/ 11 h 51" name="T55"/>
                <a:gd fmla="*/ 5 w 38" name="T56"/>
                <a:gd fmla="*/ 10 h 51" name="T57"/>
                <a:gd fmla="*/ 10 w 38" name="T58"/>
                <a:gd fmla="*/ 10 h 51" name="T59"/>
                <a:gd fmla="*/ 10 w 38" name="T60"/>
                <a:gd fmla="*/ 19 h 51" name="T61"/>
                <a:gd fmla="*/ 13 w 38" name="T62"/>
                <a:gd fmla="*/ 19 h 51" name="T63"/>
                <a:gd fmla="*/ 13 w 38" name="T64"/>
                <a:gd fmla="*/ 10 h 51" name="T65"/>
                <a:gd fmla="*/ 26 w 38" name="T66"/>
                <a:gd fmla="*/ 10 h 51" name="T67"/>
                <a:gd fmla="*/ 26 w 38" name="T68"/>
                <a:gd fmla="*/ 19 h 51" name="T69"/>
                <a:gd fmla="*/ 29 w 38" name="T70"/>
                <a:gd fmla="*/ 19 h 51" name="T71"/>
                <a:gd fmla="*/ 29 w 38" name="T72"/>
                <a:gd fmla="*/ 10 h 51" name="T73"/>
                <a:gd fmla="*/ 34 w 38" name="T74"/>
                <a:gd fmla="*/ 10 h 51" name="T75"/>
                <a:gd fmla="*/ 35 w 38" name="T76"/>
                <a:gd fmla="*/ 11 h 51" name="T77"/>
                <a:gd fmla="*/ 35 w 38" name="T78"/>
                <a:gd fmla="*/ 38 h 51" name="T79"/>
                <a:gd fmla="*/ 35 w 38" name="T80"/>
                <a:gd fmla="*/ 38 h 51" name="T81"/>
                <a:gd fmla="*/ 35 w 38" name="T82"/>
                <a:gd fmla="*/ 38 h 5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1" w="38">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3" name="任意多边形: 形状 22"/>
            <p:cNvSpPr>
              <a:spLocks noChangeAspect="1"/>
            </p:cNvSpPr>
            <p:nvPr/>
          </p:nvSpPr>
          <p:spPr bwMode="auto">
            <a:xfrm>
              <a:off x="8566824" y="3540067"/>
              <a:ext cx="506652" cy="465110"/>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nvGrpSpPr>
          <p:cNvPr id="14" name="组合 13"/>
          <p:cNvGrpSpPr/>
          <p:nvPr/>
        </p:nvGrpSpPr>
        <p:grpSpPr>
          <a:xfrm>
            <a:off x="7280342" y="2438442"/>
            <a:ext cx="3079616" cy="1220554"/>
            <a:chOff x="7389598" y="1678126"/>
            <a:chExt cx="3079616" cy="1220554"/>
          </a:xfrm>
        </p:grpSpPr>
        <p:sp>
          <p:nvSpPr>
            <p:cNvPr id="15" name="矩形 14"/>
            <p:cNvSpPr/>
            <p:nvPr/>
          </p:nvSpPr>
          <p:spPr>
            <a:xfrm>
              <a:off x="7389599" y="2030750"/>
              <a:ext cx="30796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16" name="矩形 15"/>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17" name="组合 16"/>
          <p:cNvGrpSpPr/>
          <p:nvPr/>
        </p:nvGrpSpPr>
        <p:grpSpPr>
          <a:xfrm>
            <a:off x="7280342" y="4393702"/>
            <a:ext cx="3079616" cy="1220554"/>
            <a:chOff x="7389598" y="1678126"/>
            <a:chExt cx="3079616" cy="1220554"/>
          </a:xfrm>
        </p:grpSpPr>
        <p:sp>
          <p:nvSpPr>
            <p:cNvPr id="18" name="矩形 17"/>
            <p:cNvSpPr/>
            <p:nvPr/>
          </p:nvSpPr>
          <p:spPr>
            <a:xfrm>
              <a:off x="7389599" y="2030750"/>
              <a:ext cx="3079616"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19" name="矩形 18"/>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
        <p:nvSpPr>
          <p:cNvPr id="24" name="文本框 23"/>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25" name="矩形 24"/>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26" name="图片 25"/>
          <p:cNvPicPr>
            <a:picLocks noChangeAspect="1"/>
          </p:cNvPicPr>
          <p:nvPr/>
        </p:nvPicPr>
        <p:blipFill>
          <a:blip r:embed="rId4"/>
          <a:stretch>
            <a:fillRect/>
          </a:stretch>
        </p:blipFill>
        <p:spPr>
          <a:xfrm>
            <a:off x="0" y="-83147"/>
            <a:ext cx="1305136" cy="1301441"/>
          </a:xfrm>
          <a:prstGeom prst="rect">
            <a:avLst/>
          </a:prstGeom>
        </p:spPr>
      </p:pic>
    </p:spTree>
    <p:extLst>
      <p:ext uri="{BB962C8B-B14F-4D97-AF65-F5344CB8AC3E}">
        <p14:creationId val="663742185"/>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3">
            <a:extLst>
              <a:ext uri="{28A0092B-C50C-407E-A947-70E740481C1C}">
                <a14:useLocalDpi val="0"/>
              </a:ext>
            </a:extLst>
          </a:blip>
          <a:srcRect b="13663" t="13663"/>
          <a:stretch>
            <a:fillRect/>
          </a:stretch>
        </p:blipFill>
        <p:spPr/>
      </p:pic>
      <p:sp>
        <p:nvSpPr>
          <p:cNvPr id="5" name="矩形 4"/>
          <p:cNvSpPr/>
          <p:nvPr/>
        </p:nvSpPr>
        <p:spPr bwMode="auto">
          <a:xfrm>
            <a:off x="0" y="2006842"/>
            <a:ext cx="12192000" cy="2844316"/>
          </a:xfrm>
          <a:prstGeom prst="rect">
            <a:avLst/>
          </a:prstGeom>
          <a:solidFill>
            <a:schemeClr val="accent5">
              <a:alpha val="84000"/>
            </a:schemeClr>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 name="矩形 5"/>
          <p:cNvSpPr/>
          <p:nvPr/>
        </p:nvSpPr>
        <p:spPr bwMode="auto">
          <a:xfrm>
            <a:off x="6078001" y="2367000"/>
            <a:ext cx="36000" cy="2124000"/>
          </a:xfrm>
          <a:prstGeom prst="rect">
            <a:avLst/>
          </a:pr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7" name="矩形 6"/>
          <p:cNvSpPr/>
          <p:nvPr/>
        </p:nvSpPr>
        <p:spPr bwMode="auto">
          <a:xfrm>
            <a:off x="3062585" y="2367000"/>
            <a:ext cx="36000" cy="2124000"/>
          </a:xfrm>
          <a:prstGeom prst="rect">
            <a:avLst/>
          </a:pr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8" name="矩形 7"/>
          <p:cNvSpPr/>
          <p:nvPr/>
        </p:nvSpPr>
        <p:spPr bwMode="auto">
          <a:xfrm>
            <a:off x="9093417" y="2367000"/>
            <a:ext cx="36000" cy="2124000"/>
          </a:xfrm>
          <a:prstGeom prst="rect">
            <a:avLst/>
          </a:pr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5" name="任意多边形: 形状 24"/>
          <p:cNvSpPr/>
          <p:nvPr/>
        </p:nvSpPr>
        <p:spPr bwMode="auto">
          <a:xfrm>
            <a:off x="1320849" y="2444585"/>
            <a:ext cx="504056" cy="463827"/>
          </a:xfrm>
          <a:custGeom>
            <a:gdLst>
              <a:gd fmla="*/ 137179 w 338138" name="connsiteX0"/>
              <a:gd fmla="*/ 271463 h 311151" name="connsiteY0"/>
              <a:gd fmla="*/ 147638 w 338138" name="connsiteX1"/>
              <a:gd fmla="*/ 281811 h 311151" name="connsiteY1"/>
              <a:gd fmla="*/ 147638 w 338138" name="connsiteX2"/>
              <a:gd fmla="*/ 296040 h 311151" name="connsiteY2"/>
              <a:gd fmla="*/ 137179 w 338138" name="connsiteX3"/>
              <a:gd fmla="*/ 306388 h 311151" name="connsiteY3"/>
              <a:gd fmla="*/ 125413 w 338138" name="connsiteX4"/>
              <a:gd fmla="*/ 296040 h 311151" name="connsiteY4"/>
              <a:gd fmla="*/ 125413 w 338138" name="connsiteX5"/>
              <a:gd fmla="*/ 281811 h 311151" name="connsiteY5"/>
              <a:gd fmla="*/ 137179 w 338138" name="connsiteX6"/>
              <a:gd fmla="*/ 271463 h 311151" name="connsiteY6"/>
              <a:gd fmla="*/ 202407 w 338138" name="connsiteX7"/>
              <a:gd fmla="*/ 246063 h 311151" name="connsiteY7"/>
              <a:gd fmla="*/ 212726 w 338138" name="connsiteX8"/>
              <a:gd fmla="*/ 256690 h 311151" name="connsiteY8"/>
              <a:gd fmla="*/ 212726 w 338138" name="connsiteX9"/>
              <a:gd fmla="*/ 299196 h 311151" name="connsiteY9"/>
              <a:gd fmla="*/ 202407 w 338138" name="connsiteX10"/>
              <a:gd fmla="*/ 311151 h 311151" name="connsiteY10"/>
              <a:gd fmla="*/ 192088 w 338138" name="connsiteX11"/>
              <a:gd fmla="*/ 299196 h 311151" name="connsiteY11"/>
              <a:gd fmla="*/ 192088 w 338138" name="connsiteX12"/>
              <a:gd fmla="*/ 256690 h 311151" name="connsiteY12"/>
              <a:gd fmla="*/ 202407 w 338138" name="connsiteX13"/>
              <a:gd fmla="*/ 246063 h 311151" name="connsiteY13"/>
              <a:gd fmla="*/ 210727 w 338138" name="connsiteX14"/>
              <a:gd fmla="*/ 22225 h 311151" name="connsiteY14"/>
              <a:gd fmla="*/ 142181 w 338138" name="connsiteX15"/>
              <a:gd fmla="*/ 76298 h 311151" name="connsiteY15"/>
              <a:gd fmla="*/ 131635 w 338138" name="connsiteX16"/>
              <a:gd fmla="*/ 84211 h 311151" name="connsiteY16"/>
              <a:gd fmla="*/ 128999 w 338138" name="connsiteX17"/>
              <a:gd fmla="*/ 84211 h 311151" name="connsiteY17"/>
              <a:gd fmla="*/ 84180 w 338138" name="connsiteX18"/>
              <a:gd fmla="*/ 107950 h 311151" name="connsiteY18"/>
              <a:gd fmla="*/ 73635 w 338138" name="connsiteX19"/>
              <a:gd fmla="*/ 113225 h 311151" name="connsiteY19"/>
              <a:gd fmla="*/ 64407 w 338138" name="connsiteX20"/>
              <a:gd fmla="*/ 111907 h 311151" name="connsiteY20"/>
              <a:gd fmla="*/ 22225 w 338138" name="connsiteX21"/>
              <a:gd fmla="*/ 152791 h 311151" name="connsiteY21"/>
              <a:gd fmla="*/ 64407 w 338138" name="connsiteX22"/>
              <a:gd fmla="*/ 193675 h 311151" name="connsiteY22"/>
              <a:gd fmla="*/ 262136 w 338138" name="connsiteX23"/>
              <a:gd fmla="*/ 193675 h 311151" name="connsiteY23"/>
              <a:gd fmla="*/ 317500 w 338138" name="connsiteX24"/>
              <a:gd fmla="*/ 139602 h 311151" name="connsiteY24"/>
              <a:gd fmla="*/ 287182 w 338138" name="connsiteX25"/>
              <a:gd fmla="*/ 90805 h 311151" name="connsiteY25"/>
              <a:gd fmla="*/ 281909 w 338138" name="connsiteX26"/>
              <a:gd fmla="*/ 82892 h 311151" name="connsiteY26"/>
              <a:gd fmla="*/ 210727 w 338138" name="connsiteX27"/>
              <a:gd fmla="*/ 22225 h 311151" name="connsiteY27"/>
              <a:gd fmla="*/ 210016 w 338138" name="connsiteX28"/>
              <a:gd fmla="*/ 0 h 311151" name="connsiteY28"/>
              <a:gd fmla="*/ 272096 w 338138" name="connsiteX29"/>
              <a:gd fmla="*/ 23648 h 311151" name="connsiteY29"/>
              <a:gd fmla="*/ 301154 w 338138" name="connsiteX30"/>
              <a:gd fmla="*/ 73572 h 311151" name="connsiteY30"/>
              <a:gd fmla="*/ 338138 w 338138" name="connsiteX31"/>
              <a:gd fmla="*/ 139262 h 311151" name="connsiteY31"/>
              <a:gd fmla="*/ 278700 w 338138" name="connsiteX32"/>
              <a:gd fmla="*/ 212835 h 311151" name="connsiteY32"/>
              <a:gd fmla="*/ 278700 w 338138" name="connsiteX33"/>
              <a:gd fmla="*/ 256190 h 311151" name="connsiteY33"/>
              <a:gd fmla="*/ 266812 w 338138" name="connsiteX34"/>
              <a:gd fmla="*/ 266700 h 311151" name="connsiteY34"/>
              <a:gd fmla="*/ 256245 w 338138" name="connsiteX35"/>
              <a:gd fmla="*/ 256190 h 311151" name="connsiteY35"/>
              <a:gd fmla="*/ 256245 w 338138" name="connsiteX36"/>
              <a:gd fmla="*/ 215462 h 311151" name="connsiteY36"/>
              <a:gd fmla="*/ 212657 w 338138" name="connsiteX37"/>
              <a:gd fmla="*/ 215462 h 311151" name="connsiteY37"/>
              <a:gd fmla="*/ 212657 w 338138" name="connsiteX38"/>
              <a:gd fmla="*/ 222031 h 311151" name="connsiteY38"/>
              <a:gd fmla="*/ 202090 w 338138" name="connsiteX39"/>
              <a:gd fmla="*/ 233855 h 311151" name="connsiteY39"/>
              <a:gd fmla="*/ 191524 w 338138" name="connsiteX40"/>
              <a:gd fmla="*/ 222031 h 311151" name="connsiteY40"/>
              <a:gd fmla="*/ 191524 w 338138" name="connsiteX41"/>
              <a:gd fmla="*/ 215462 h 311151" name="connsiteY41"/>
              <a:gd fmla="*/ 147936 w 338138" name="connsiteX42"/>
              <a:gd fmla="*/ 215462 h 311151" name="connsiteY42"/>
              <a:gd fmla="*/ 147936 w 338138" name="connsiteX43"/>
              <a:gd fmla="*/ 229914 h 311151" name="connsiteY43"/>
              <a:gd fmla="*/ 137369 w 338138" name="connsiteX44"/>
              <a:gd fmla="*/ 240424 h 311151" name="connsiteY44"/>
              <a:gd fmla="*/ 125481 w 338138" name="connsiteX45"/>
              <a:gd fmla="*/ 229914 h 311151" name="connsiteY45"/>
              <a:gd fmla="*/ 125481 w 338138" name="connsiteX46"/>
              <a:gd fmla="*/ 215462 h 311151" name="connsiteY46"/>
              <a:gd fmla="*/ 81893 w 338138" name="connsiteX47"/>
              <a:gd fmla="*/ 215462 h 311151" name="connsiteY47"/>
              <a:gd fmla="*/ 81893 w 338138" name="connsiteX48"/>
              <a:gd fmla="*/ 240424 h 311151" name="connsiteY48"/>
              <a:gd fmla="*/ 71326 w 338138" name="connsiteX49"/>
              <a:gd fmla="*/ 250935 h 311151" name="connsiteY49"/>
              <a:gd fmla="*/ 60759 w 338138" name="connsiteX50"/>
              <a:gd fmla="*/ 240424 h 311151" name="connsiteY50"/>
              <a:gd fmla="*/ 60759 w 338138" name="connsiteX51"/>
              <a:gd fmla="*/ 215462 h 311151" name="connsiteY51"/>
              <a:gd fmla="*/ 0 w 338138" name="connsiteX52"/>
              <a:gd fmla="*/ 152400 h 311151" name="connsiteY52"/>
              <a:gd fmla="*/ 63401 w 338138" name="connsiteX53"/>
              <a:gd fmla="*/ 89338 h 311151" name="connsiteY53"/>
              <a:gd fmla="*/ 70005 w 338138" name="connsiteX54"/>
              <a:gd fmla="*/ 90652 h 311151" name="connsiteY54"/>
              <a:gd fmla="*/ 122839 w 338138" name="connsiteX55"/>
              <a:gd fmla="*/ 63062 h 311151" name="connsiteY55"/>
              <a:gd fmla="*/ 210016 w 338138" name="connsiteX56"/>
              <a:gd fmla="*/ 0 h 31115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11151" w="338138">
                <a:moveTo>
                  <a:pt x="137179" y="271463"/>
                </a:moveTo>
                <a:cubicBezTo>
                  <a:pt x="142409" y="271463"/>
                  <a:pt x="147638" y="275344"/>
                  <a:pt x="147638" y="281811"/>
                </a:cubicBezTo>
                <a:cubicBezTo>
                  <a:pt x="147638" y="281811"/>
                  <a:pt x="147638" y="281811"/>
                  <a:pt x="147638" y="296040"/>
                </a:cubicBezTo>
                <a:cubicBezTo>
                  <a:pt x="147638" y="301214"/>
                  <a:pt x="142409" y="306388"/>
                  <a:pt x="137179" y="306388"/>
                </a:cubicBezTo>
                <a:cubicBezTo>
                  <a:pt x="130643" y="306388"/>
                  <a:pt x="125413" y="301214"/>
                  <a:pt x="125413" y="296040"/>
                </a:cubicBezTo>
                <a:cubicBezTo>
                  <a:pt x="125413" y="296040"/>
                  <a:pt x="125413" y="296040"/>
                  <a:pt x="125413" y="281811"/>
                </a:cubicBezTo>
                <a:cubicBezTo>
                  <a:pt x="125413" y="275344"/>
                  <a:pt x="130643" y="271463"/>
                  <a:pt x="137179" y="271463"/>
                </a:cubicBezTo>
                <a:close/>
                <a:moveTo>
                  <a:pt x="202407" y="246063"/>
                </a:moveTo>
                <a:cubicBezTo>
                  <a:pt x="208857" y="246063"/>
                  <a:pt x="212726" y="251376"/>
                  <a:pt x="212726" y="256690"/>
                </a:cubicBezTo>
                <a:cubicBezTo>
                  <a:pt x="212726" y="256690"/>
                  <a:pt x="212726" y="256690"/>
                  <a:pt x="212726" y="299196"/>
                </a:cubicBezTo>
                <a:cubicBezTo>
                  <a:pt x="212726" y="305838"/>
                  <a:pt x="208857" y="311151"/>
                  <a:pt x="202407" y="311151"/>
                </a:cubicBezTo>
                <a:cubicBezTo>
                  <a:pt x="195958" y="311151"/>
                  <a:pt x="192088" y="305838"/>
                  <a:pt x="192088" y="299196"/>
                </a:cubicBezTo>
                <a:cubicBezTo>
                  <a:pt x="192088" y="299196"/>
                  <a:pt x="192088" y="299196"/>
                  <a:pt x="192088" y="256690"/>
                </a:cubicBezTo>
                <a:cubicBezTo>
                  <a:pt x="192088" y="251376"/>
                  <a:pt x="195958" y="246063"/>
                  <a:pt x="202407" y="246063"/>
                </a:cubicBezTo>
                <a:close/>
                <a:moveTo>
                  <a:pt x="210727" y="22225"/>
                </a:moveTo>
                <a:cubicBezTo>
                  <a:pt x="179090" y="22225"/>
                  <a:pt x="150090" y="44645"/>
                  <a:pt x="142181" y="76298"/>
                </a:cubicBezTo>
                <a:cubicBezTo>
                  <a:pt x="140862" y="81573"/>
                  <a:pt x="136908" y="84211"/>
                  <a:pt x="131635" y="84211"/>
                </a:cubicBezTo>
                <a:cubicBezTo>
                  <a:pt x="130317" y="84211"/>
                  <a:pt x="130317" y="84211"/>
                  <a:pt x="128999" y="84211"/>
                </a:cubicBezTo>
                <a:cubicBezTo>
                  <a:pt x="111862" y="84211"/>
                  <a:pt x="94726" y="93443"/>
                  <a:pt x="84180" y="107950"/>
                </a:cubicBezTo>
                <a:cubicBezTo>
                  <a:pt x="81544" y="111907"/>
                  <a:pt x="77589" y="113225"/>
                  <a:pt x="73635" y="113225"/>
                </a:cubicBezTo>
                <a:cubicBezTo>
                  <a:pt x="69680" y="111907"/>
                  <a:pt x="67044" y="111907"/>
                  <a:pt x="64407" y="111907"/>
                </a:cubicBezTo>
                <a:cubicBezTo>
                  <a:pt x="40680" y="111907"/>
                  <a:pt x="22225" y="130370"/>
                  <a:pt x="22225" y="152791"/>
                </a:cubicBezTo>
                <a:cubicBezTo>
                  <a:pt x="22225" y="175211"/>
                  <a:pt x="40680" y="193675"/>
                  <a:pt x="64407" y="193675"/>
                </a:cubicBezTo>
                <a:cubicBezTo>
                  <a:pt x="64407" y="193675"/>
                  <a:pt x="64407" y="193675"/>
                  <a:pt x="262136" y="193675"/>
                </a:cubicBezTo>
                <a:cubicBezTo>
                  <a:pt x="292454" y="193675"/>
                  <a:pt x="317500" y="169936"/>
                  <a:pt x="317500" y="139602"/>
                </a:cubicBezTo>
                <a:cubicBezTo>
                  <a:pt x="317500" y="118501"/>
                  <a:pt x="305636" y="100037"/>
                  <a:pt x="287182" y="90805"/>
                </a:cubicBezTo>
                <a:cubicBezTo>
                  <a:pt x="284545" y="88167"/>
                  <a:pt x="281909" y="85530"/>
                  <a:pt x="281909" y="82892"/>
                </a:cubicBezTo>
                <a:cubicBezTo>
                  <a:pt x="276636" y="48602"/>
                  <a:pt x="246318" y="22225"/>
                  <a:pt x="210727" y="22225"/>
                </a:cubicBezTo>
                <a:close/>
                <a:moveTo>
                  <a:pt x="210016" y="0"/>
                </a:moveTo>
                <a:cubicBezTo>
                  <a:pt x="232470" y="0"/>
                  <a:pt x="254924" y="7883"/>
                  <a:pt x="272096" y="23648"/>
                </a:cubicBezTo>
                <a:cubicBezTo>
                  <a:pt x="286625" y="36786"/>
                  <a:pt x="297192" y="53866"/>
                  <a:pt x="301154" y="73572"/>
                </a:cubicBezTo>
                <a:cubicBezTo>
                  <a:pt x="323609" y="88024"/>
                  <a:pt x="338138" y="111672"/>
                  <a:pt x="338138" y="139262"/>
                </a:cubicBezTo>
                <a:cubicBezTo>
                  <a:pt x="338138" y="174735"/>
                  <a:pt x="313042" y="204952"/>
                  <a:pt x="278700" y="212835"/>
                </a:cubicBezTo>
                <a:cubicBezTo>
                  <a:pt x="278700" y="212835"/>
                  <a:pt x="278700" y="212835"/>
                  <a:pt x="278700" y="256190"/>
                </a:cubicBezTo>
                <a:cubicBezTo>
                  <a:pt x="278700" y="262759"/>
                  <a:pt x="273416" y="266700"/>
                  <a:pt x="266812" y="266700"/>
                </a:cubicBezTo>
                <a:cubicBezTo>
                  <a:pt x="261529" y="266700"/>
                  <a:pt x="256245" y="262759"/>
                  <a:pt x="256245" y="256190"/>
                </a:cubicBezTo>
                <a:cubicBezTo>
                  <a:pt x="256245" y="256190"/>
                  <a:pt x="256245" y="256190"/>
                  <a:pt x="256245" y="215462"/>
                </a:cubicBezTo>
                <a:cubicBezTo>
                  <a:pt x="256245" y="215462"/>
                  <a:pt x="256245" y="215462"/>
                  <a:pt x="212657" y="215462"/>
                </a:cubicBezTo>
                <a:cubicBezTo>
                  <a:pt x="212657" y="215462"/>
                  <a:pt x="212657" y="215462"/>
                  <a:pt x="212657" y="222031"/>
                </a:cubicBezTo>
                <a:cubicBezTo>
                  <a:pt x="212657" y="228600"/>
                  <a:pt x="208695" y="233855"/>
                  <a:pt x="202090" y="233855"/>
                </a:cubicBezTo>
                <a:cubicBezTo>
                  <a:pt x="195486" y="233855"/>
                  <a:pt x="191524" y="228600"/>
                  <a:pt x="191524" y="222031"/>
                </a:cubicBezTo>
                <a:cubicBezTo>
                  <a:pt x="191524" y="222031"/>
                  <a:pt x="191524" y="222031"/>
                  <a:pt x="191524" y="215462"/>
                </a:cubicBezTo>
                <a:cubicBezTo>
                  <a:pt x="191524" y="215462"/>
                  <a:pt x="191524" y="215462"/>
                  <a:pt x="147936" y="215462"/>
                </a:cubicBezTo>
                <a:cubicBezTo>
                  <a:pt x="147936" y="215462"/>
                  <a:pt x="147936" y="215462"/>
                  <a:pt x="147936" y="229914"/>
                </a:cubicBezTo>
                <a:cubicBezTo>
                  <a:pt x="147936" y="235169"/>
                  <a:pt x="142652" y="240424"/>
                  <a:pt x="137369" y="240424"/>
                </a:cubicBezTo>
                <a:cubicBezTo>
                  <a:pt x="130764" y="240424"/>
                  <a:pt x="125481" y="235169"/>
                  <a:pt x="125481" y="229914"/>
                </a:cubicBezTo>
                <a:cubicBezTo>
                  <a:pt x="125481" y="229914"/>
                  <a:pt x="125481" y="229914"/>
                  <a:pt x="125481" y="215462"/>
                </a:cubicBezTo>
                <a:cubicBezTo>
                  <a:pt x="125481" y="215462"/>
                  <a:pt x="125481" y="215462"/>
                  <a:pt x="81893" y="215462"/>
                </a:cubicBezTo>
                <a:cubicBezTo>
                  <a:pt x="81893" y="215462"/>
                  <a:pt x="81893" y="215462"/>
                  <a:pt x="81893" y="240424"/>
                </a:cubicBezTo>
                <a:cubicBezTo>
                  <a:pt x="81893" y="245679"/>
                  <a:pt x="77930" y="250935"/>
                  <a:pt x="71326" y="250935"/>
                </a:cubicBezTo>
                <a:cubicBezTo>
                  <a:pt x="64722" y="250935"/>
                  <a:pt x="60759" y="245679"/>
                  <a:pt x="60759" y="240424"/>
                </a:cubicBezTo>
                <a:cubicBezTo>
                  <a:pt x="60759" y="240424"/>
                  <a:pt x="60759" y="240424"/>
                  <a:pt x="60759" y="215462"/>
                </a:cubicBezTo>
                <a:cubicBezTo>
                  <a:pt x="26417" y="214148"/>
                  <a:pt x="0" y="186559"/>
                  <a:pt x="0" y="152400"/>
                </a:cubicBezTo>
                <a:cubicBezTo>
                  <a:pt x="0" y="118241"/>
                  <a:pt x="27738" y="89338"/>
                  <a:pt x="63401" y="89338"/>
                </a:cubicBezTo>
                <a:cubicBezTo>
                  <a:pt x="64722" y="89338"/>
                  <a:pt x="67364" y="89338"/>
                  <a:pt x="70005" y="90652"/>
                </a:cubicBezTo>
                <a:cubicBezTo>
                  <a:pt x="83214" y="73572"/>
                  <a:pt x="101706" y="64376"/>
                  <a:pt x="122839" y="63062"/>
                </a:cubicBezTo>
                <a:cubicBezTo>
                  <a:pt x="136048" y="26276"/>
                  <a:pt x="170390" y="0"/>
                  <a:pt x="210016" y="0"/>
                </a:cubicBezTo>
                <a:close/>
              </a:path>
            </a:pathLst>
          </a:cu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1" name="任意多边形: 形状 20"/>
          <p:cNvSpPr/>
          <p:nvPr/>
        </p:nvSpPr>
        <p:spPr bwMode="auto">
          <a:xfrm>
            <a:off x="4336265" y="2435340"/>
            <a:ext cx="504056" cy="500807"/>
          </a:xfrm>
          <a:custGeom>
            <a:gdLst>
              <a:gd fmla="*/ 100236 w 338733" name="connsiteX0"/>
              <a:gd fmla="*/ 246063 h 336550" name="connsiteY0"/>
              <a:gd fmla="*/ 215947 w 338733" name="connsiteX1"/>
              <a:gd fmla="*/ 246063 h 336550" name="connsiteY1"/>
              <a:gd fmla="*/ 223837 w 338733" name="connsiteX2"/>
              <a:gd fmla="*/ 252413 h 336550" name="connsiteY2"/>
              <a:gd fmla="*/ 215947 w 338733" name="connsiteX3"/>
              <a:gd fmla="*/ 258763 h 336550" name="connsiteY3"/>
              <a:gd fmla="*/ 100236 w 338733" name="connsiteX4"/>
              <a:gd fmla="*/ 258763 h 336550" name="connsiteY4"/>
              <a:gd fmla="*/ 93662 w 338733" name="connsiteX5"/>
              <a:gd fmla="*/ 252413 h 336550" name="connsiteY5"/>
              <a:gd fmla="*/ 100236 w 338733" name="connsiteX6"/>
              <a:gd fmla="*/ 246063 h 336550" name="connsiteY6"/>
              <a:gd fmla="*/ 183861 w 338733" name="connsiteX7"/>
              <a:gd fmla="*/ 139700 h 336550" name="connsiteY7"/>
              <a:gd fmla="*/ 183861 w 338733" name="connsiteX8"/>
              <a:gd fmla="*/ 174526 h 336550" name="connsiteY8"/>
              <a:gd fmla="*/ 182562 w 338733" name="connsiteX9"/>
              <a:gd fmla="*/ 182563 h 336550" name="connsiteY9"/>
              <a:gd fmla="*/ 211137 w 338733" name="connsiteX10"/>
              <a:gd fmla="*/ 139700 h 336550" name="connsiteY10"/>
              <a:gd fmla="*/ 183861 w 338733" name="connsiteX11"/>
              <a:gd fmla="*/ 139700 h 336550" name="connsiteY11"/>
              <a:gd fmla="*/ 141287 w 338733" name="connsiteX12"/>
              <a:gd fmla="*/ 139700 h 336550" name="connsiteY12"/>
              <a:gd fmla="*/ 141287 w 338733" name="connsiteX13"/>
              <a:gd fmla="*/ 174282 h 336550" name="connsiteY13"/>
              <a:gd fmla="*/ 154894 w 338733" name="connsiteX14"/>
              <a:gd fmla="*/ 188913 h 336550" name="connsiteY14"/>
              <a:gd fmla="*/ 169862 w 338733" name="connsiteX15"/>
              <a:gd fmla="*/ 174282 h 336550" name="connsiteY15"/>
              <a:gd fmla="*/ 169862 w 338733" name="connsiteX16"/>
              <a:gd fmla="*/ 139700 h 336550" name="connsiteY16"/>
              <a:gd fmla="*/ 141287 w 338733" name="connsiteX17"/>
              <a:gd fmla="*/ 139700 h 336550" name="connsiteY17"/>
              <a:gd fmla="*/ 100012 w 338733" name="connsiteX18"/>
              <a:gd fmla="*/ 139700 h 336550" name="connsiteY18"/>
              <a:gd fmla="*/ 128587 w 338733" name="connsiteX19"/>
              <a:gd fmla="*/ 182563 h 336550" name="connsiteY19"/>
              <a:gd fmla="*/ 127288 w 338733" name="connsiteX20"/>
              <a:gd fmla="*/ 174526 h 336550" name="connsiteY20"/>
              <a:gd fmla="*/ 127288 w 338733" name="connsiteX21"/>
              <a:gd fmla="*/ 139700 h 336550" name="connsiteY21"/>
              <a:gd fmla="*/ 100012 w 338733" name="connsiteX22"/>
              <a:gd fmla="*/ 139700 h 336550" name="connsiteY22"/>
              <a:gd fmla="*/ 182562 w 338733" name="connsiteX23"/>
              <a:gd fmla="*/ 84138 h 336550" name="connsiteY23"/>
              <a:gd fmla="*/ 183861 w 338733" name="connsiteX24"/>
              <a:gd fmla="*/ 90587 h 336550" name="connsiteY24"/>
              <a:gd fmla="*/ 183861 w 338733" name="connsiteX25"/>
              <a:gd fmla="*/ 125413 h 336550" name="connsiteY25"/>
              <a:gd fmla="*/ 211137 w 338733" name="connsiteX26"/>
              <a:gd fmla="*/ 125413 h 336550" name="connsiteY26"/>
              <a:gd fmla="*/ 182562 w 338733" name="connsiteX27"/>
              <a:gd fmla="*/ 84138 h 336550" name="connsiteY27"/>
              <a:gd fmla="*/ 128587 w 338733" name="connsiteX28"/>
              <a:gd fmla="*/ 84138 h 336550" name="connsiteY28"/>
              <a:gd fmla="*/ 100012 w 338733" name="connsiteX29"/>
              <a:gd fmla="*/ 125413 h 336550" name="connsiteY29"/>
              <a:gd fmla="*/ 127288 w 338733" name="connsiteX30"/>
              <a:gd fmla="*/ 125413 h 336550" name="connsiteY30"/>
              <a:gd fmla="*/ 127288 w 338733" name="connsiteX31"/>
              <a:gd fmla="*/ 90587 h 336550" name="connsiteY31"/>
              <a:gd fmla="*/ 128587 w 338733" name="connsiteX32"/>
              <a:gd fmla="*/ 84138 h 336550" name="connsiteY32"/>
              <a:gd fmla="*/ 154894 w 338733" name="connsiteX33"/>
              <a:gd fmla="*/ 76200 h 336550" name="connsiteY33"/>
              <a:gd fmla="*/ 141287 w 338733" name="connsiteX34"/>
              <a:gd fmla="*/ 89501 h 336550" name="connsiteY34"/>
              <a:gd fmla="*/ 141287 w 338733" name="connsiteX35"/>
              <a:gd fmla="*/ 125413 h 336550" name="connsiteY35"/>
              <a:gd fmla="*/ 169862 w 338733" name="connsiteX36"/>
              <a:gd fmla="*/ 125413 h 336550" name="connsiteY36"/>
              <a:gd fmla="*/ 169862 w 338733" name="connsiteX37"/>
              <a:gd fmla="*/ 89501 h 336550" name="connsiteY37"/>
              <a:gd fmla="*/ 154894 w 338733" name="connsiteX38"/>
              <a:gd fmla="*/ 76200 h 336550" name="connsiteY38"/>
              <a:gd fmla="*/ 154121 w 338733" name="connsiteX39"/>
              <a:gd fmla="*/ 61913 h 336550" name="connsiteY39"/>
              <a:gd fmla="*/ 155441 w 338733" name="connsiteX40"/>
              <a:gd fmla="*/ 61913 h 336550" name="connsiteY40"/>
              <a:gd fmla="*/ 225425 w 338733" name="connsiteX41"/>
              <a:gd fmla="*/ 131897 h 336550" name="connsiteY41"/>
              <a:gd fmla="*/ 155441 w 338733" name="connsiteX42"/>
              <a:gd fmla="*/ 203201 h 336550" name="connsiteY42"/>
              <a:gd fmla="*/ 154121 w 338733" name="connsiteX43"/>
              <a:gd fmla="*/ 203201 h 336550" name="connsiteY43"/>
              <a:gd fmla="*/ 84137 w 338733" name="connsiteX44"/>
              <a:gd fmla="*/ 131897 h 336550" name="connsiteY44"/>
              <a:gd fmla="*/ 154121 w 338733" name="connsiteX45"/>
              <a:gd fmla="*/ 61913 h 336550" name="connsiteY45"/>
              <a:gd fmla="*/ 268287 w 338733" name="connsiteX46"/>
              <a:gd fmla="*/ 53975 h 336550" name="connsiteY46"/>
              <a:gd fmla="*/ 268287 w 338733" name="connsiteX47"/>
              <a:gd fmla="*/ 100062 h 336550" name="connsiteY47"/>
              <a:gd fmla="*/ 280249 w 338733" name="connsiteX48"/>
              <a:gd fmla="*/ 104012 h 336550" name="connsiteY48"/>
              <a:gd fmla="*/ 284236 w 338733" name="connsiteX49"/>
              <a:gd fmla="*/ 113230 h 336550" name="connsiteY49"/>
              <a:gd fmla="*/ 274932 w 338733" name="connsiteX50"/>
              <a:gd fmla="*/ 117180 h 336550" name="connsiteY50"/>
              <a:gd fmla="*/ 268287 w 338733" name="connsiteX51"/>
              <a:gd fmla="*/ 114546 h 336550" name="connsiteY51"/>
              <a:gd fmla="*/ 268287 w 338733" name="connsiteX52"/>
              <a:gd fmla="*/ 223838 h 336550" name="connsiteY52"/>
              <a:gd fmla="*/ 306830 w 338733" name="connsiteX53"/>
              <a:gd fmla="*/ 130348 h 336550" name="connsiteY53"/>
              <a:gd fmla="*/ 300185 w 338733" name="connsiteX54"/>
              <a:gd fmla="*/ 127714 h 336550" name="connsiteY54"/>
              <a:gd fmla="*/ 296198 w 338733" name="connsiteX55"/>
              <a:gd fmla="*/ 118497 h 336550" name="connsiteY55"/>
              <a:gd fmla="*/ 305501 w 338733" name="connsiteX56"/>
              <a:gd fmla="*/ 114546 h 336550" name="connsiteY56"/>
              <a:gd fmla="*/ 312146 w 338733" name="connsiteX57"/>
              <a:gd fmla="*/ 117180 h 336550" name="connsiteY57"/>
              <a:gd fmla="*/ 324108 w 338733" name="connsiteX58"/>
              <a:gd fmla="*/ 92161 h 336550" name="connsiteY58"/>
              <a:gd fmla="*/ 324108 w 338733" name="connsiteX59"/>
              <a:gd fmla="*/ 81627 h 336550" name="connsiteY59"/>
              <a:gd fmla="*/ 316134 w 338733" name="connsiteX60"/>
              <a:gd fmla="*/ 73727 h 336550" name="connsiteY60"/>
              <a:gd fmla="*/ 268287 w 338733" name="connsiteX61"/>
              <a:gd fmla="*/ 53975 h 336550" name="connsiteY61"/>
              <a:gd fmla="*/ 57150 w 338733" name="connsiteX62"/>
              <a:gd fmla="*/ 14288 h 336550" name="connsiteY62"/>
              <a:gd fmla="*/ 57150 w 338733" name="connsiteX63"/>
              <a:gd fmla="*/ 322263 h 336550" name="connsiteY63"/>
              <a:gd fmla="*/ 232862 w 338733" name="connsiteX64"/>
              <a:gd fmla="*/ 322263 h 336550" name="connsiteY64"/>
              <a:gd fmla="*/ 254000 w 338733" name="connsiteX65"/>
              <a:gd fmla="*/ 301205 h 336550" name="connsiteY65"/>
              <a:gd fmla="*/ 254000 w 338733" name="connsiteX66"/>
              <a:gd fmla="*/ 106417 h 336550" name="connsiteY66"/>
              <a:gd fmla="*/ 254000 w 338733" name="connsiteX67"/>
              <a:gd fmla="*/ 103785 h 336550" name="connsiteY67"/>
              <a:gd fmla="*/ 254000 w 338733" name="connsiteX68"/>
              <a:gd fmla="*/ 44559 h 336550" name="connsiteY68"/>
              <a:gd fmla="*/ 254000 w 338733" name="connsiteX69"/>
              <a:gd fmla="*/ 35346 h 336550" name="connsiteY69"/>
              <a:gd fmla="*/ 232862 w 338733" name="connsiteX70"/>
              <a:gd fmla="*/ 14288 h 336550" name="connsiteY70"/>
              <a:gd fmla="*/ 57150 w 338733" name="connsiteX71"/>
              <a:gd fmla="*/ 14288 h 336550" name="connsiteY71"/>
              <a:gd fmla="*/ 21090 w 338733" name="connsiteX72"/>
              <a:gd fmla="*/ 14288 h 336550" name="connsiteY72"/>
              <a:gd fmla="*/ 14287 w 338733" name="connsiteX73"/>
              <a:gd fmla="*/ 20869 h 336550" name="connsiteY73"/>
              <a:gd fmla="*/ 14287 w 338733" name="connsiteX74"/>
              <a:gd fmla="*/ 315682 h 336550" name="connsiteY74"/>
              <a:gd fmla="*/ 21090 w 338733" name="connsiteX75"/>
              <a:gd fmla="*/ 322263 h 336550" name="connsiteY75"/>
              <a:gd fmla="*/ 42862 w 338733" name="connsiteX76"/>
              <a:gd fmla="*/ 322263 h 336550" name="connsiteY76"/>
              <a:gd fmla="*/ 42862 w 338733" name="connsiteX77"/>
              <a:gd fmla="*/ 14288 h 336550" name="connsiteY77"/>
              <a:gd fmla="*/ 21090 w 338733" name="connsiteX78"/>
              <a:gd fmla="*/ 14288 h 336550" name="connsiteY78"/>
              <a:gd fmla="*/ 21150 w 338733" name="connsiteX79"/>
              <a:gd fmla="*/ 0 h 336550" name="connsiteY79"/>
              <a:gd fmla="*/ 232652 w 338733" name="connsiteX80"/>
              <a:gd fmla="*/ 0 h 336550" name="connsiteY80"/>
              <a:gd fmla="*/ 268343 w 338733" name="connsiteX81"/>
              <a:gd fmla="*/ 35495 h 336550" name="connsiteY81"/>
              <a:gd fmla="*/ 268343 w 338733" name="connsiteX82"/>
              <a:gd fmla="*/ 39439 h 336550" name="connsiteY82"/>
              <a:gd fmla="*/ 321219 w 338733" name="connsiteX83"/>
              <a:gd fmla="*/ 61789 h 336550" name="connsiteY83"/>
              <a:gd fmla="*/ 335759 w 338733" name="connsiteX84"/>
              <a:gd fmla="*/ 76250 h 336550" name="connsiteY84"/>
              <a:gd fmla="*/ 335759 w 338733" name="connsiteX85"/>
              <a:gd fmla="*/ 98599 h 336550" name="connsiteY85"/>
              <a:gd fmla="*/ 268343 w 338733" name="connsiteX86"/>
              <a:gd fmla="*/ 261615 h 336550" name="connsiteY86"/>
              <a:gd fmla="*/ 268343 w 338733" name="connsiteX87"/>
              <a:gd fmla="*/ 301055 h 336550" name="connsiteY87"/>
              <a:gd fmla="*/ 232652 w 338733" name="connsiteX88"/>
              <a:gd fmla="*/ 336550 h 336550" name="connsiteY88"/>
              <a:gd fmla="*/ 21150 w 338733" name="connsiteX89"/>
              <a:gd fmla="*/ 336550 h 336550" name="connsiteY89"/>
              <a:gd fmla="*/ 0 w 338733" name="connsiteX90"/>
              <a:gd fmla="*/ 315516 h 336550" name="connsiteY90"/>
              <a:gd fmla="*/ 0 w 338733" name="connsiteX91"/>
              <a:gd fmla="*/ 21034 h 336550" name="connsiteY91"/>
              <a:gd fmla="*/ 21150 w 338733" name="connsiteX92"/>
              <a:gd fmla="*/ 0 h 336550"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336550" w="338733">
                <a:moveTo>
                  <a:pt x="100236" y="246063"/>
                </a:moveTo>
                <a:cubicBezTo>
                  <a:pt x="215947" y="246063"/>
                  <a:pt x="215947" y="246063"/>
                  <a:pt x="215947" y="246063"/>
                </a:cubicBezTo>
                <a:cubicBezTo>
                  <a:pt x="219892" y="246063"/>
                  <a:pt x="223837" y="248603"/>
                  <a:pt x="223837" y="252413"/>
                </a:cubicBezTo>
                <a:cubicBezTo>
                  <a:pt x="223837" y="256223"/>
                  <a:pt x="219892" y="258763"/>
                  <a:pt x="215947" y="258763"/>
                </a:cubicBezTo>
                <a:cubicBezTo>
                  <a:pt x="100236" y="258763"/>
                  <a:pt x="100236" y="258763"/>
                  <a:pt x="100236" y="258763"/>
                </a:cubicBezTo>
                <a:cubicBezTo>
                  <a:pt x="96292" y="258763"/>
                  <a:pt x="93662" y="256223"/>
                  <a:pt x="93662" y="252413"/>
                </a:cubicBezTo>
                <a:cubicBezTo>
                  <a:pt x="93662" y="248603"/>
                  <a:pt x="96292" y="246063"/>
                  <a:pt x="100236" y="246063"/>
                </a:cubicBezTo>
                <a:close/>
                <a:moveTo>
                  <a:pt x="183861" y="139700"/>
                </a:moveTo>
                <a:cubicBezTo>
                  <a:pt x="183861" y="174526"/>
                  <a:pt x="183861" y="174526"/>
                  <a:pt x="183861" y="174526"/>
                </a:cubicBezTo>
                <a:cubicBezTo>
                  <a:pt x="183861" y="177205"/>
                  <a:pt x="183861" y="179884"/>
                  <a:pt x="182562" y="182563"/>
                </a:cubicBezTo>
                <a:cubicBezTo>
                  <a:pt x="198148" y="173187"/>
                  <a:pt x="208539" y="157113"/>
                  <a:pt x="211137" y="139700"/>
                </a:cubicBezTo>
                <a:cubicBezTo>
                  <a:pt x="183861" y="139700"/>
                  <a:pt x="183861" y="139700"/>
                  <a:pt x="183861" y="139700"/>
                </a:cubicBezTo>
                <a:close/>
                <a:moveTo>
                  <a:pt x="141287" y="139700"/>
                </a:moveTo>
                <a:cubicBezTo>
                  <a:pt x="141287" y="174282"/>
                  <a:pt x="141287" y="174282"/>
                  <a:pt x="141287" y="174282"/>
                </a:cubicBezTo>
                <a:cubicBezTo>
                  <a:pt x="141287" y="182263"/>
                  <a:pt x="148090" y="188913"/>
                  <a:pt x="154894" y="188913"/>
                </a:cubicBezTo>
                <a:cubicBezTo>
                  <a:pt x="163058" y="188913"/>
                  <a:pt x="169862" y="182263"/>
                  <a:pt x="169862" y="174282"/>
                </a:cubicBezTo>
                <a:lnTo>
                  <a:pt x="169862" y="139700"/>
                </a:lnTo>
                <a:cubicBezTo>
                  <a:pt x="141287" y="139700"/>
                  <a:pt x="141287" y="139700"/>
                  <a:pt x="141287" y="139700"/>
                </a:cubicBezTo>
                <a:close/>
                <a:moveTo>
                  <a:pt x="100012" y="139700"/>
                </a:moveTo>
                <a:cubicBezTo>
                  <a:pt x="102610" y="157113"/>
                  <a:pt x="113001" y="173187"/>
                  <a:pt x="128587" y="182563"/>
                </a:cubicBezTo>
                <a:cubicBezTo>
                  <a:pt x="127288" y="179884"/>
                  <a:pt x="127288" y="177205"/>
                  <a:pt x="127288" y="174526"/>
                </a:cubicBezTo>
                <a:cubicBezTo>
                  <a:pt x="127288" y="139700"/>
                  <a:pt x="127288" y="139700"/>
                  <a:pt x="127288" y="139700"/>
                </a:cubicBezTo>
                <a:cubicBezTo>
                  <a:pt x="100012" y="139700"/>
                  <a:pt x="100012" y="139700"/>
                  <a:pt x="100012" y="139700"/>
                </a:cubicBezTo>
                <a:close/>
                <a:moveTo>
                  <a:pt x="182562" y="84138"/>
                </a:moveTo>
                <a:cubicBezTo>
                  <a:pt x="183861" y="86718"/>
                  <a:pt x="183861" y="88008"/>
                  <a:pt x="183861" y="90587"/>
                </a:cubicBezTo>
                <a:cubicBezTo>
                  <a:pt x="183861" y="125413"/>
                  <a:pt x="183861" y="125413"/>
                  <a:pt x="183861" y="125413"/>
                </a:cubicBezTo>
                <a:lnTo>
                  <a:pt x="211137" y="125413"/>
                </a:lnTo>
                <a:cubicBezTo>
                  <a:pt x="208539" y="107355"/>
                  <a:pt x="198148" y="91877"/>
                  <a:pt x="182562" y="84138"/>
                </a:cubicBezTo>
                <a:close/>
                <a:moveTo>
                  <a:pt x="128587" y="84138"/>
                </a:moveTo>
                <a:cubicBezTo>
                  <a:pt x="113001" y="91877"/>
                  <a:pt x="102610" y="107355"/>
                  <a:pt x="100012" y="125413"/>
                </a:cubicBezTo>
                <a:cubicBezTo>
                  <a:pt x="127288" y="125413"/>
                  <a:pt x="127288" y="125413"/>
                  <a:pt x="127288" y="125413"/>
                </a:cubicBezTo>
                <a:cubicBezTo>
                  <a:pt x="127288" y="90587"/>
                  <a:pt x="127288" y="90587"/>
                  <a:pt x="127288" y="90587"/>
                </a:cubicBezTo>
                <a:cubicBezTo>
                  <a:pt x="127288" y="88008"/>
                  <a:pt x="127288" y="86718"/>
                  <a:pt x="128587" y="84138"/>
                </a:cubicBezTo>
                <a:close/>
                <a:moveTo>
                  <a:pt x="154894" y="76200"/>
                </a:moveTo>
                <a:cubicBezTo>
                  <a:pt x="148090" y="76200"/>
                  <a:pt x="141287" y="81520"/>
                  <a:pt x="141287" y="89501"/>
                </a:cubicBezTo>
                <a:cubicBezTo>
                  <a:pt x="141287" y="125413"/>
                  <a:pt x="141287" y="125413"/>
                  <a:pt x="141287" y="125413"/>
                </a:cubicBezTo>
                <a:cubicBezTo>
                  <a:pt x="169862" y="125413"/>
                  <a:pt x="169862" y="125413"/>
                  <a:pt x="169862" y="125413"/>
                </a:cubicBezTo>
                <a:lnTo>
                  <a:pt x="169862" y="89501"/>
                </a:lnTo>
                <a:cubicBezTo>
                  <a:pt x="169862" y="81520"/>
                  <a:pt x="163058" y="76200"/>
                  <a:pt x="154894" y="76200"/>
                </a:cubicBezTo>
                <a:close/>
                <a:moveTo>
                  <a:pt x="154121" y="61913"/>
                </a:moveTo>
                <a:cubicBezTo>
                  <a:pt x="155441" y="61913"/>
                  <a:pt x="155441" y="61913"/>
                  <a:pt x="155441" y="61913"/>
                </a:cubicBezTo>
                <a:cubicBezTo>
                  <a:pt x="193734" y="61913"/>
                  <a:pt x="225425" y="93604"/>
                  <a:pt x="225425" y="131897"/>
                </a:cubicBezTo>
                <a:cubicBezTo>
                  <a:pt x="225425" y="171510"/>
                  <a:pt x="193734" y="203201"/>
                  <a:pt x="155441" y="203201"/>
                </a:cubicBezTo>
                <a:cubicBezTo>
                  <a:pt x="154121" y="203201"/>
                  <a:pt x="154121" y="203201"/>
                  <a:pt x="154121" y="203201"/>
                </a:cubicBezTo>
                <a:cubicBezTo>
                  <a:pt x="115828" y="203201"/>
                  <a:pt x="84137" y="171510"/>
                  <a:pt x="84137" y="131897"/>
                </a:cubicBezTo>
                <a:cubicBezTo>
                  <a:pt x="84137" y="93604"/>
                  <a:pt x="115828" y="61913"/>
                  <a:pt x="154121" y="61913"/>
                </a:cubicBezTo>
                <a:close/>
                <a:moveTo>
                  <a:pt x="268287" y="53975"/>
                </a:moveTo>
                <a:cubicBezTo>
                  <a:pt x="268287" y="100062"/>
                  <a:pt x="268287" y="100062"/>
                  <a:pt x="268287" y="100062"/>
                </a:cubicBezTo>
                <a:cubicBezTo>
                  <a:pt x="280249" y="104012"/>
                  <a:pt x="280249" y="104012"/>
                  <a:pt x="280249" y="104012"/>
                </a:cubicBezTo>
                <a:cubicBezTo>
                  <a:pt x="282907" y="105329"/>
                  <a:pt x="285565" y="109279"/>
                  <a:pt x="284236" y="113230"/>
                </a:cubicBezTo>
                <a:cubicBezTo>
                  <a:pt x="281578" y="117180"/>
                  <a:pt x="277591" y="118497"/>
                  <a:pt x="274932" y="117180"/>
                </a:cubicBezTo>
                <a:cubicBezTo>
                  <a:pt x="268287" y="114546"/>
                  <a:pt x="268287" y="114546"/>
                  <a:pt x="268287" y="114546"/>
                </a:cubicBezTo>
                <a:cubicBezTo>
                  <a:pt x="268287" y="223838"/>
                  <a:pt x="268287" y="223838"/>
                  <a:pt x="268287" y="223838"/>
                </a:cubicBezTo>
                <a:cubicBezTo>
                  <a:pt x="306830" y="130348"/>
                  <a:pt x="306830" y="130348"/>
                  <a:pt x="306830" y="130348"/>
                </a:cubicBezTo>
                <a:cubicBezTo>
                  <a:pt x="300185" y="127714"/>
                  <a:pt x="300185" y="127714"/>
                  <a:pt x="300185" y="127714"/>
                </a:cubicBezTo>
                <a:cubicBezTo>
                  <a:pt x="296198" y="126397"/>
                  <a:pt x="294869" y="122447"/>
                  <a:pt x="296198" y="118497"/>
                </a:cubicBezTo>
                <a:cubicBezTo>
                  <a:pt x="297527" y="114546"/>
                  <a:pt x="301514" y="113230"/>
                  <a:pt x="305501" y="114546"/>
                </a:cubicBezTo>
                <a:cubicBezTo>
                  <a:pt x="312146" y="117180"/>
                  <a:pt x="312146" y="117180"/>
                  <a:pt x="312146" y="117180"/>
                </a:cubicBezTo>
                <a:cubicBezTo>
                  <a:pt x="324108" y="92161"/>
                  <a:pt x="324108" y="92161"/>
                  <a:pt x="324108" y="92161"/>
                </a:cubicBezTo>
                <a:cubicBezTo>
                  <a:pt x="325437" y="88211"/>
                  <a:pt x="325437" y="84261"/>
                  <a:pt x="324108" y="81627"/>
                </a:cubicBezTo>
                <a:cubicBezTo>
                  <a:pt x="321450" y="77677"/>
                  <a:pt x="318792" y="75043"/>
                  <a:pt x="316134" y="73727"/>
                </a:cubicBezTo>
                <a:cubicBezTo>
                  <a:pt x="268287" y="53975"/>
                  <a:pt x="268287" y="53975"/>
                  <a:pt x="268287" y="53975"/>
                </a:cubicBezTo>
                <a:close/>
                <a:moveTo>
                  <a:pt x="57150" y="14288"/>
                </a:moveTo>
                <a:cubicBezTo>
                  <a:pt x="57150" y="322263"/>
                  <a:pt x="57150" y="322263"/>
                  <a:pt x="57150" y="322263"/>
                </a:cubicBezTo>
                <a:cubicBezTo>
                  <a:pt x="232862" y="322263"/>
                  <a:pt x="232862" y="322263"/>
                  <a:pt x="232862" y="322263"/>
                </a:cubicBezTo>
                <a:cubicBezTo>
                  <a:pt x="244752" y="322263"/>
                  <a:pt x="254000" y="313050"/>
                  <a:pt x="254000" y="301205"/>
                </a:cubicBezTo>
                <a:cubicBezTo>
                  <a:pt x="254000" y="106417"/>
                  <a:pt x="254000" y="106417"/>
                  <a:pt x="254000" y="106417"/>
                </a:cubicBezTo>
                <a:cubicBezTo>
                  <a:pt x="254000" y="105101"/>
                  <a:pt x="254000" y="105101"/>
                  <a:pt x="254000" y="103785"/>
                </a:cubicBezTo>
                <a:cubicBezTo>
                  <a:pt x="254000" y="44559"/>
                  <a:pt x="254000" y="44559"/>
                  <a:pt x="254000" y="44559"/>
                </a:cubicBezTo>
                <a:lnTo>
                  <a:pt x="254000" y="35346"/>
                </a:lnTo>
                <a:cubicBezTo>
                  <a:pt x="254000" y="23501"/>
                  <a:pt x="244752" y="14288"/>
                  <a:pt x="232862" y="14288"/>
                </a:cubicBezTo>
                <a:cubicBezTo>
                  <a:pt x="57150" y="14288"/>
                  <a:pt x="57150" y="14288"/>
                  <a:pt x="57150" y="14288"/>
                </a:cubicBezTo>
                <a:close/>
                <a:moveTo>
                  <a:pt x="21090" y="14288"/>
                </a:moveTo>
                <a:cubicBezTo>
                  <a:pt x="17008" y="14288"/>
                  <a:pt x="14287" y="16920"/>
                  <a:pt x="14287" y="20869"/>
                </a:cubicBezTo>
                <a:cubicBezTo>
                  <a:pt x="14287" y="315682"/>
                  <a:pt x="14287" y="315682"/>
                  <a:pt x="14287" y="315682"/>
                </a:cubicBezTo>
                <a:cubicBezTo>
                  <a:pt x="14287" y="319631"/>
                  <a:pt x="17008" y="322263"/>
                  <a:pt x="21090" y="322263"/>
                </a:cubicBezTo>
                <a:cubicBezTo>
                  <a:pt x="42862" y="322263"/>
                  <a:pt x="42862" y="322263"/>
                  <a:pt x="42862" y="322263"/>
                </a:cubicBezTo>
                <a:lnTo>
                  <a:pt x="42862" y="14288"/>
                </a:lnTo>
                <a:cubicBezTo>
                  <a:pt x="21090" y="14288"/>
                  <a:pt x="21090" y="14288"/>
                  <a:pt x="21090" y="14288"/>
                </a:cubicBezTo>
                <a:close/>
                <a:moveTo>
                  <a:pt x="21150" y="0"/>
                </a:moveTo>
                <a:cubicBezTo>
                  <a:pt x="232652" y="0"/>
                  <a:pt x="232652" y="0"/>
                  <a:pt x="232652" y="0"/>
                </a:cubicBezTo>
                <a:cubicBezTo>
                  <a:pt x="252480" y="0"/>
                  <a:pt x="268343" y="15776"/>
                  <a:pt x="268343" y="35495"/>
                </a:cubicBezTo>
                <a:cubicBezTo>
                  <a:pt x="268343" y="39439"/>
                  <a:pt x="268343" y="39439"/>
                  <a:pt x="268343" y="39439"/>
                </a:cubicBezTo>
                <a:cubicBezTo>
                  <a:pt x="321219" y="61789"/>
                  <a:pt x="321219" y="61789"/>
                  <a:pt x="321219" y="61789"/>
                </a:cubicBezTo>
                <a:cubicBezTo>
                  <a:pt x="327828" y="64418"/>
                  <a:pt x="333116" y="69676"/>
                  <a:pt x="335759" y="76250"/>
                </a:cubicBezTo>
                <a:cubicBezTo>
                  <a:pt x="339725" y="84138"/>
                  <a:pt x="339725" y="92025"/>
                  <a:pt x="335759" y="98599"/>
                </a:cubicBezTo>
                <a:cubicBezTo>
                  <a:pt x="268343" y="261615"/>
                  <a:pt x="268343" y="261615"/>
                  <a:pt x="268343" y="261615"/>
                </a:cubicBezTo>
                <a:cubicBezTo>
                  <a:pt x="268343" y="301055"/>
                  <a:pt x="268343" y="301055"/>
                  <a:pt x="268343" y="301055"/>
                </a:cubicBezTo>
                <a:cubicBezTo>
                  <a:pt x="268343" y="320774"/>
                  <a:pt x="252480" y="336550"/>
                  <a:pt x="232652" y="336550"/>
                </a:cubicBezTo>
                <a:cubicBezTo>
                  <a:pt x="21150" y="336550"/>
                  <a:pt x="21150" y="336550"/>
                  <a:pt x="21150" y="336550"/>
                </a:cubicBezTo>
                <a:cubicBezTo>
                  <a:pt x="9253" y="336550"/>
                  <a:pt x="0" y="327348"/>
                  <a:pt x="0" y="315516"/>
                </a:cubicBezTo>
                <a:cubicBezTo>
                  <a:pt x="0" y="21034"/>
                  <a:pt x="0" y="21034"/>
                  <a:pt x="0" y="21034"/>
                </a:cubicBezTo>
                <a:cubicBezTo>
                  <a:pt x="0" y="9202"/>
                  <a:pt x="9253" y="0"/>
                  <a:pt x="21150" y="0"/>
                </a:cubicBezTo>
                <a:close/>
              </a:path>
            </a:pathLst>
          </a:cu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17" name="任意多边形: 形状 16"/>
          <p:cNvSpPr/>
          <p:nvPr/>
        </p:nvSpPr>
        <p:spPr bwMode="auto">
          <a:xfrm>
            <a:off x="7351681" y="2459375"/>
            <a:ext cx="504056" cy="404665"/>
          </a:xfrm>
          <a:custGeom>
            <a:gdLst>
              <a:gd fmla="*/ 68356 w 338138" name="connsiteX0"/>
              <a:gd fmla="*/ 133350 h 271463" name="connsiteY0"/>
              <a:gd fmla="*/ 129802 w 338138" name="connsiteX1"/>
              <a:gd fmla="*/ 133350 h 271463" name="connsiteY1"/>
              <a:gd fmla="*/ 142875 w 338138" name="connsiteX2"/>
              <a:gd fmla="*/ 147638 h 271463" name="connsiteY2"/>
              <a:gd fmla="*/ 129802 w 338138" name="connsiteX3"/>
              <a:gd fmla="*/ 161925 h 271463" name="connsiteY3"/>
              <a:gd fmla="*/ 68356 w 338138" name="connsiteX4"/>
              <a:gd fmla="*/ 161925 h 271463" name="connsiteY4"/>
              <a:gd fmla="*/ 53975 w 338138" name="connsiteX5"/>
              <a:gd fmla="*/ 147638 h 271463" name="connsiteY5"/>
              <a:gd fmla="*/ 68356 w 338138" name="connsiteX6"/>
              <a:gd fmla="*/ 133350 h 271463" name="connsiteY6"/>
              <a:gd fmla="*/ 243682 w 338138" name="connsiteX7"/>
              <a:gd fmla="*/ 85725 h 271463" name="connsiteY7"/>
              <a:gd fmla="*/ 215900 w 338138" name="connsiteX8"/>
              <a:gd fmla="*/ 114300 h 271463" name="connsiteY8"/>
              <a:gd fmla="*/ 243682 w 338138" name="connsiteX9"/>
              <a:gd fmla="*/ 142875 h 271463" name="connsiteY9"/>
              <a:gd fmla="*/ 271464 w 338138" name="connsiteX10"/>
              <a:gd fmla="*/ 114300 h 271463" name="connsiteY10"/>
              <a:gd fmla="*/ 243682 w 338138" name="connsiteX11"/>
              <a:gd fmla="*/ 85725 h 271463" name="connsiteY11"/>
              <a:gd fmla="*/ 68356 w 338138" name="connsiteX12"/>
              <a:gd fmla="*/ 65088 h 271463" name="connsiteY12"/>
              <a:gd fmla="*/ 129802 w 338138" name="connsiteX13"/>
              <a:gd fmla="*/ 65088 h 271463" name="connsiteY13"/>
              <a:gd fmla="*/ 142875 w 338138" name="connsiteX14"/>
              <a:gd fmla="*/ 79375 h 271463" name="connsiteY14"/>
              <a:gd fmla="*/ 129802 w 338138" name="connsiteX15"/>
              <a:gd fmla="*/ 93663 h 271463" name="connsiteY15"/>
              <a:gd fmla="*/ 68356 w 338138" name="connsiteX16"/>
              <a:gd fmla="*/ 93663 h 271463" name="connsiteY16"/>
              <a:gd fmla="*/ 53975 w 338138" name="connsiteX17"/>
              <a:gd fmla="*/ 79375 h 271463" name="connsiteY17"/>
              <a:gd fmla="*/ 68356 w 338138" name="connsiteX18"/>
              <a:gd fmla="*/ 65088 h 271463" name="connsiteY18"/>
              <a:gd fmla="*/ 242094 w 338138" name="connsiteX19"/>
              <a:gd fmla="*/ 58738 h 271463" name="connsiteY19"/>
              <a:gd fmla="*/ 298451 w 338138" name="connsiteX20"/>
              <a:gd fmla="*/ 114301 h 271463" name="connsiteY20"/>
              <a:gd fmla="*/ 242094 w 338138" name="connsiteX21"/>
              <a:gd fmla="*/ 169864 h 271463" name="connsiteY21"/>
              <a:gd fmla="*/ 185737 w 338138" name="connsiteX22"/>
              <a:gd fmla="*/ 114301 h 271463" name="connsiteY22"/>
              <a:gd fmla="*/ 242094 w 338138" name="connsiteX23"/>
              <a:gd fmla="*/ 58738 h 271463" name="connsiteY23"/>
              <a:gd fmla="*/ 41779 w 338138" name="connsiteX24"/>
              <a:gd fmla="*/ 28575 h 271463" name="connsiteY24"/>
              <a:gd fmla="*/ 28575 w 338138" name="connsiteX25"/>
              <a:gd fmla="*/ 41663 h 271463" name="connsiteY25"/>
              <a:gd fmla="*/ 28575 w 338138" name="connsiteX26"/>
              <a:gd fmla="*/ 186937 h 271463" name="connsiteY26"/>
              <a:gd fmla="*/ 41779 w 338138" name="connsiteX27"/>
              <a:gd fmla="*/ 200025 h 271463" name="connsiteY27"/>
              <a:gd fmla="*/ 297946 w 338138" name="connsiteX28"/>
              <a:gd fmla="*/ 200025 h 271463" name="connsiteY28"/>
              <a:gd fmla="*/ 311150 w 338138" name="connsiteX29"/>
              <a:gd fmla="*/ 186937 h 271463" name="connsiteY29"/>
              <a:gd fmla="*/ 311150 w 338138" name="connsiteX30"/>
              <a:gd fmla="*/ 41663 h 271463" name="connsiteY30"/>
              <a:gd fmla="*/ 297946 w 338138" name="connsiteX31"/>
              <a:gd fmla="*/ 28575 h 271463" name="connsiteY31"/>
              <a:gd fmla="*/ 41779 w 338138" name="connsiteX32"/>
              <a:gd fmla="*/ 28575 h 271463" name="connsiteY32"/>
              <a:gd fmla="*/ 40946 w 338138" name="connsiteX33"/>
              <a:gd fmla="*/ 0 h 271463" name="connsiteY33"/>
              <a:gd fmla="*/ 297192 w 338138" name="connsiteX34"/>
              <a:gd fmla="*/ 0 h 271463" name="connsiteY34"/>
              <a:gd fmla="*/ 338138 w 338138" name="connsiteX35"/>
              <a:gd fmla="*/ 40851 h 271463" name="connsiteY35"/>
              <a:gd fmla="*/ 338138 w 338138" name="connsiteX36"/>
              <a:gd fmla="*/ 187125 h 271463" name="connsiteY36"/>
              <a:gd fmla="*/ 310400 w 338138" name="connsiteX37"/>
              <a:gd fmla="*/ 225341 h 271463" name="connsiteY37"/>
              <a:gd fmla="*/ 310400 w 338138" name="connsiteX38"/>
              <a:gd fmla="*/ 256968 h 271463" name="connsiteY38"/>
              <a:gd fmla="*/ 297192 w 338138" name="connsiteX39"/>
              <a:gd fmla="*/ 271463 h 271463" name="connsiteY39"/>
              <a:gd fmla="*/ 282662 w 338138" name="connsiteX40"/>
              <a:gd fmla="*/ 256968 h 271463" name="connsiteY40"/>
              <a:gd fmla="*/ 282662 w 338138" name="connsiteX41"/>
              <a:gd fmla="*/ 227976 h 271463" name="connsiteY41"/>
              <a:gd fmla="*/ 55476 w 338138" name="connsiteX42"/>
              <a:gd fmla="*/ 227976 h 271463" name="connsiteY42"/>
              <a:gd fmla="*/ 55476 w 338138" name="connsiteX43"/>
              <a:gd fmla="*/ 256968 h 271463" name="connsiteY43"/>
              <a:gd fmla="*/ 40946 w 338138" name="connsiteX44"/>
              <a:gd fmla="*/ 271463 h 271463" name="connsiteY44"/>
              <a:gd fmla="*/ 27738 w 338138" name="connsiteX45"/>
              <a:gd fmla="*/ 256968 h 271463" name="connsiteY45"/>
              <a:gd fmla="*/ 27738 w 338138" name="connsiteX46"/>
              <a:gd fmla="*/ 225341 h 271463" name="connsiteY46"/>
              <a:gd fmla="*/ 0 w 338138" name="connsiteX47"/>
              <a:gd fmla="*/ 187125 h 271463" name="connsiteY47"/>
              <a:gd fmla="*/ 0 w 338138" name="connsiteX48"/>
              <a:gd fmla="*/ 40851 h 271463" name="connsiteY48"/>
              <a:gd fmla="*/ 40946 w 338138" name="connsiteX49"/>
              <a:gd fmla="*/ 0 h 271463"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271463" w="338138">
                <a:moveTo>
                  <a:pt x="68356" y="133350"/>
                </a:moveTo>
                <a:cubicBezTo>
                  <a:pt x="68356" y="133350"/>
                  <a:pt x="68356" y="133350"/>
                  <a:pt x="129802" y="133350"/>
                </a:cubicBezTo>
                <a:cubicBezTo>
                  <a:pt x="137646" y="133350"/>
                  <a:pt x="142875" y="139845"/>
                  <a:pt x="142875" y="147638"/>
                </a:cubicBezTo>
                <a:cubicBezTo>
                  <a:pt x="142875" y="155431"/>
                  <a:pt x="136338" y="161925"/>
                  <a:pt x="129802" y="161925"/>
                </a:cubicBezTo>
                <a:cubicBezTo>
                  <a:pt x="129802" y="161925"/>
                  <a:pt x="129802" y="161925"/>
                  <a:pt x="68356" y="161925"/>
                </a:cubicBezTo>
                <a:cubicBezTo>
                  <a:pt x="60512" y="161925"/>
                  <a:pt x="53975" y="155431"/>
                  <a:pt x="53975" y="147638"/>
                </a:cubicBezTo>
                <a:cubicBezTo>
                  <a:pt x="53975" y="139845"/>
                  <a:pt x="60512" y="133350"/>
                  <a:pt x="68356" y="133350"/>
                </a:cubicBezTo>
                <a:close/>
                <a:moveTo>
                  <a:pt x="243682" y="85725"/>
                </a:moveTo>
                <a:cubicBezTo>
                  <a:pt x="228338" y="85725"/>
                  <a:pt x="215900" y="98518"/>
                  <a:pt x="215900" y="114300"/>
                </a:cubicBezTo>
                <a:cubicBezTo>
                  <a:pt x="215900" y="130082"/>
                  <a:pt x="228338" y="142875"/>
                  <a:pt x="243682" y="142875"/>
                </a:cubicBezTo>
                <a:cubicBezTo>
                  <a:pt x="259026" y="142875"/>
                  <a:pt x="271464" y="130082"/>
                  <a:pt x="271464" y="114300"/>
                </a:cubicBezTo>
                <a:cubicBezTo>
                  <a:pt x="271464" y="98518"/>
                  <a:pt x="259026" y="85725"/>
                  <a:pt x="243682" y="85725"/>
                </a:cubicBezTo>
                <a:close/>
                <a:moveTo>
                  <a:pt x="68356" y="65088"/>
                </a:moveTo>
                <a:cubicBezTo>
                  <a:pt x="68356" y="65088"/>
                  <a:pt x="68356" y="65088"/>
                  <a:pt x="129802" y="65088"/>
                </a:cubicBezTo>
                <a:cubicBezTo>
                  <a:pt x="137646" y="65088"/>
                  <a:pt x="142875" y="72881"/>
                  <a:pt x="142875" y="79375"/>
                </a:cubicBezTo>
                <a:cubicBezTo>
                  <a:pt x="142875" y="87168"/>
                  <a:pt x="136338" y="93663"/>
                  <a:pt x="129802" y="93663"/>
                </a:cubicBezTo>
                <a:cubicBezTo>
                  <a:pt x="129802" y="93663"/>
                  <a:pt x="129802" y="93663"/>
                  <a:pt x="68356" y="93663"/>
                </a:cubicBezTo>
                <a:cubicBezTo>
                  <a:pt x="60512" y="93663"/>
                  <a:pt x="53975" y="87168"/>
                  <a:pt x="53975" y="79375"/>
                </a:cubicBezTo>
                <a:cubicBezTo>
                  <a:pt x="53975" y="72881"/>
                  <a:pt x="60512" y="65088"/>
                  <a:pt x="68356" y="65088"/>
                </a:cubicBezTo>
                <a:close/>
                <a:moveTo>
                  <a:pt x="242094" y="58738"/>
                </a:moveTo>
                <a:cubicBezTo>
                  <a:pt x="273219" y="58738"/>
                  <a:pt x="298451" y="83614"/>
                  <a:pt x="298451" y="114301"/>
                </a:cubicBezTo>
                <a:cubicBezTo>
                  <a:pt x="298451" y="144988"/>
                  <a:pt x="273219" y="169864"/>
                  <a:pt x="242094" y="169864"/>
                </a:cubicBezTo>
                <a:cubicBezTo>
                  <a:pt x="210969" y="169864"/>
                  <a:pt x="185737" y="144988"/>
                  <a:pt x="185737" y="114301"/>
                </a:cubicBezTo>
                <a:cubicBezTo>
                  <a:pt x="185737" y="83614"/>
                  <a:pt x="210969" y="58738"/>
                  <a:pt x="242094" y="58738"/>
                </a:cubicBezTo>
                <a:close/>
                <a:moveTo>
                  <a:pt x="41779" y="28575"/>
                </a:moveTo>
                <a:cubicBezTo>
                  <a:pt x="35177" y="28575"/>
                  <a:pt x="28575" y="33810"/>
                  <a:pt x="28575" y="41663"/>
                </a:cubicBezTo>
                <a:cubicBezTo>
                  <a:pt x="28575" y="41663"/>
                  <a:pt x="28575" y="41663"/>
                  <a:pt x="28575" y="186937"/>
                </a:cubicBezTo>
                <a:cubicBezTo>
                  <a:pt x="28575" y="193481"/>
                  <a:pt x="35177" y="200025"/>
                  <a:pt x="41779" y="200025"/>
                </a:cubicBezTo>
                <a:cubicBezTo>
                  <a:pt x="41779" y="200025"/>
                  <a:pt x="41779" y="200025"/>
                  <a:pt x="297946" y="200025"/>
                </a:cubicBezTo>
                <a:cubicBezTo>
                  <a:pt x="304548" y="200025"/>
                  <a:pt x="311150" y="193481"/>
                  <a:pt x="311150" y="186937"/>
                </a:cubicBezTo>
                <a:cubicBezTo>
                  <a:pt x="311150" y="186937"/>
                  <a:pt x="311150" y="186937"/>
                  <a:pt x="311150" y="41663"/>
                </a:cubicBezTo>
                <a:cubicBezTo>
                  <a:pt x="311150" y="33810"/>
                  <a:pt x="304548" y="28575"/>
                  <a:pt x="297946" y="28575"/>
                </a:cubicBezTo>
                <a:cubicBezTo>
                  <a:pt x="297946" y="28575"/>
                  <a:pt x="297946" y="28575"/>
                  <a:pt x="41779" y="28575"/>
                </a:cubicBezTo>
                <a:close/>
                <a:moveTo>
                  <a:pt x="40946" y="0"/>
                </a:moveTo>
                <a:cubicBezTo>
                  <a:pt x="40946" y="0"/>
                  <a:pt x="40946" y="0"/>
                  <a:pt x="297192" y="0"/>
                </a:cubicBezTo>
                <a:cubicBezTo>
                  <a:pt x="319646" y="0"/>
                  <a:pt x="338138" y="18449"/>
                  <a:pt x="338138" y="40851"/>
                </a:cubicBezTo>
                <a:cubicBezTo>
                  <a:pt x="338138" y="40851"/>
                  <a:pt x="338138" y="40851"/>
                  <a:pt x="338138" y="187125"/>
                </a:cubicBezTo>
                <a:cubicBezTo>
                  <a:pt x="338138" y="204256"/>
                  <a:pt x="326251" y="220070"/>
                  <a:pt x="310400" y="225341"/>
                </a:cubicBezTo>
                <a:cubicBezTo>
                  <a:pt x="310400" y="225341"/>
                  <a:pt x="310400" y="225341"/>
                  <a:pt x="310400" y="256968"/>
                </a:cubicBezTo>
                <a:cubicBezTo>
                  <a:pt x="310400" y="264874"/>
                  <a:pt x="303796" y="271463"/>
                  <a:pt x="297192" y="271463"/>
                </a:cubicBezTo>
                <a:cubicBezTo>
                  <a:pt x="289267" y="271463"/>
                  <a:pt x="282662" y="264874"/>
                  <a:pt x="282662" y="256968"/>
                </a:cubicBezTo>
                <a:cubicBezTo>
                  <a:pt x="282662" y="256968"/>
                  <a:pt x="282662" y="256968"/>
                  <a:pt x="282662" y="227976"/>
                </a:cubicBezTo>
                <a:cubicBezTo>
                  <a:pt x="282662" y="227976"/>
                  <a:pt x="282662" y="227976"/>
                  <a:pt x="55476" y="227976"/>
                </a:cubicBezTo>
                <a:cubicBezTo>
                  <a:pt x="55476" y="227976"/>
                  <a:pt x="55476" y="227976"/>
                  <a:pt x="55476" y="256968"/>
                </a:cubicBezTo>
                <a:cubicBezTo>
                  <a:pt x="55476" y="264874"/>
                  <a:pt x="48871" y="271463"/>
                  <a:pt x="40946" y="271463"/>
                </a:cubicBezTo>
                <a:cubicBezTo>
                  <a:pt x="33021" y="271463"/>
                  <a:pt x="27738" y="264874"/>
                  <a:pt x="27738" y="256968"/>
                </a:cubicBezTo>
                <a:cubicBezTo>
                  <a:pt x="27738" y="256968"/>
                  <a:pt x="27738" y="256968"/>
                  <a:pt x="27738" y="225341"/>
                </a:cubicBezTo>
                <a:cubicBezTo>
                  <a:pt x="11887" y="220070"/>
                  <a:pt x="0" y="204256"/>
                  <a:pt x="0" y="187125"/>
                </a:cubicBezTo>
                <a:cubicBezTo>
                  <a:pt x="0" y="187125"/>
                  <a:pt x="0" y="187125"/>
                  <a:pt x="0" y="40851"/>
                </a:cubicBezTo>
                <a:cubicBezTo>
                  <a:pt x="0" y="18449"/>
                  <a:pt x="18492" y="0"/>
                  <a:pt x="40946" y="0"/>
                </a:cubicBezTo>
                <a:close/>
              </a:path>
            </a:pathLst>
          </a:cu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13" name="任意多边形: 形状 12"/>
          <p:cNvSpPr/>
          <p:nvPr/>
        </p:nvSpPr>
        <p:spPr bwMode="auto">
          <a:xfrm>
            <a:off x="10367095" y="2434629"/>
            <a:ext cx="504056" cy="503648"/>
          </a:xfrm>
          <a:custGeom>
            <a:gdLst>
              <a:gd fmla="*/ 219838 w 337313" name="connsiteX0"/>
              <a:gd fmla="*/ 128588 h 337040" name="connsiteY0"/>
              <a:gd fmla="*/ 105538 w 337313" name="connsiteX1"/>
              <a:gd fmla="*/ 241532 h 337040" name="connsiteY1"/>
              <a:gd fmla="*/ 174650 w 337313" name="connsiteX2"/>
              <a:gd fmla="*/ 273051 h 337040" name="connsiteY2"/>
              <a:gd fmla="*/ 219838 w 337313" name="connsiteX3"/>
              <a:gd fmla="*/ 128588 h 337040" name="connsiteY3"/>
              <a:gd fmla="*/ 207138 w 337313" name="connsiteX4"/>
              <a:gd fmla="*/ 115888 h 337040" name="connsiteY4"/>
              <a:gd fmla="*/ 62675 w 337313" name="connsiteX5"/>
              <a:gd fmla="*/ 162405 h 337040" name="connsiteY5"/>
              <a:gd fmla="*/ 94194 w 337313" name="connsiteX6"/>
              <a:gd fmla="*/ 230188 h 337040" name="connsiteY6"/>
              <a:gd fmla="*/ 234994 w 337313" name="connsiteX7"/>
              <a:gd fmla="*/ 90215 h 337040" name="connsiteY7"/>
              <a:gd fmla="*/ 244197 w 337313" name="connsiteX8"/>
              <a:gd fmla="*/ 92844 h 337040" name="connsiteY8"/>
              <a:gd fmla="*/ 246826 w 337313" name="connsiteX9"/>
              <a:gd fmla="*/ 100732 h 337040" name="connsiteY9"/>
              <a:gd fmla="*/ 192925 w 337313" name="connsiteX10"/>
              <a:gd fmla="*/ 272951 h 337040" name="connsiteY10"/>
              <a:gd fmla="*/ 199498 w 337313" name="connsiteX11"/>
              <a:gd fmla="*/ 275580 h 337040" name="connsiteY11"/>
              <a:gd fmla="*/ 199498 w 337313" name="connsiteX12"/>
              <a:gd fmla="*/ 283468 h 337040" name="connsiteY12"/>
              <a:gd fmla="*/ 185037 w 337313" name="connsiteX13"/>
              <a:gd fmla="*/ 301874 h 337040" name="connsiteY13"/>
              <a:gd fmla="*/ 58831 w 337313" name="connsiteX14"/>
              <a:gd fmla="*/ 320279 h 337040" name="connsiteY14"/>
              <a:gd fmla="*/ 53572 w 337313" name="connsiteX15"/>
              <a:gd fmla="*/ 328167 h 337040" name="connsiteY15"/>
              <a:gd fmla="*/ 8874 w 337313" name="connsiteX16"/>
              <a:gd fmla="*/ 328167 h 337040" name="connsiteY16"/>
              <a:gd fmla="*/ 8874 w 337313" name="connsiteX17"/>
              <a:gd fmla="*/ 283468 h 337040" name="connsiteY17"/>
              <a:gd fmla="*/ 16762 w 337313" name="connsiteX18"/>
              <a:gd fmla="*/ 278210 h 337040" name="connsiteY18"/>
              <a:gd fmla="*/ 35167 w 337313" name="connsiteX19"/>
              <a:gd fmla="*/ 152003 h 337040" name="connsiteY19"/>
              <a:gd fmla="*/ 52258 w 337313" name="connsiteX20"/>
              <a:gd fmla="*/ 137542 h 337040" name="connsiteY20"/>
              <a:gd fmla="*/ 60145 w 337313" name="connsiteX21"/>
              <a:gd fmla="*/ 137542 h 337040" name="connsiteY21"/>
              <a:gd fmla="*/ 62775 w 337313" name="connsiteX22"/>
              <a:gd fmla="*/ 144115 h 337040" name="connsiteY22"/>
              <a:gd fmla="*/ 234994 w 337313" name="connsiteX23"/>
              <a:gd fmla="*/ 90215 h 337040" name="connsiteY23"/>
              <a:gd fmla="*/ 228695 w 337313" name="connsiteX24"/>
              <a:gd fmla="*/ 44450 h 337040" name="connsiteY24"/>
              <a:gd fmla="*/ 292863 w 337313" name="connsiteX25"/>
              <a:gd fmla="*/ 108618 h 337040" name="connsiteY25"/>
              <a:gd fmla="*/ 280831 w 337313" name="connsiteX26"/>
              <a:gd fmla="*/ 120650 h 337040" name="connsiteY26"/>
              <a:gd fmla="*/ 268800 w 337313" name="connsiteX27"/>
              <a:gd fmla="*/ 108618 h 337040" name="connsiteY27"/>
              <a:gd fmla="*/ 228695 w 337313" name="connsiteX28"/>
              <a:gd fmla="*/ 67176 h 337040" name="connsiteY28"/>
              <a:gd fmla="*/ 216663 w 337313" name="connsiteX29"/>
              <a:gd fmla="*/ 56482 h 337040" name="connsiteY29"/>
              <a:gd fmla="*/ 228695 w 337313" name="connsiteX30"/>
              <a:gd fmla="*/ 44450 h 337040" name="connsiteY30"/>
              <a:gd fmla="*/ 230398 w 337313" name="connsiteX31"/>
              <a:gd fmla="*/ 0 h 337040" name="connsiteY31"/>
              <a:gd fmla="*/ 305634 w 337313" name="connsiteX32"/>
              <a:gd fmla="*/ 31679 h 337040" name="connsiteY32"/>
              <a:gd fmla="*/ 337313 w 337313" name="connsiteX33"/>
              <a:gd fmla="*/ 106915 h 337040" name="connsiteY33"/>
              <a:gd fmla="*/ 325434 w 337313" name="connsiteX34"/>
              <a:gd fmla="*/ 117475 h 337040" name="connsiteY34"/>
              <a:gd fmla="*/ 313554 w 337313" name="connsiteX35"/>
              <a:gd fmla="*/ 106915 h 337040" name="connsiteY35"/>
              <a:gd fmla="*/ 289795 w 337313" name="connsiteX36"/>
              <a:gd fmla="*/ 47518 h 337040" name="connsiteY36"/>
              <a:gd fmla="*/ 230398 w 337313" name="connsiteX37"/>
              <a:gd fmla="*/ 22439 h 337040" name="connsiteY37"/>
              <a:gd fmla="*/ 219838 w 337313" name="connsiteX38"/>
              <a:gd fmla="*/ 11880 h 337040" name="connsiteY38"/>
              <a:gd fmla="*/ 230398 w 337313" name="connsiteX39"/>
              <a:gd fmla="*/ 0 h 337040"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337040" w="337313">
                <a:moveTo>
                  <a:pt x="219838" y="128588"/>
                </a:moveTo>
                <a:cubicBezTo>
                  <a:pt x="219838" y="128588"/>
                  <a:pt x="219838" y="128588"/>
                  <a:pt x="105538" y="241532"/>
                </a:cubicBezTo>
                <a:cubicBezTo>
                  <a:pt x="126803" y="259918"/>
                  <a:pt x="152055" y="270424"/>
                  <a:pt x="174650" y="273051"/>
                </a:cubicBezTo>
                <a:cubicBezTo>
                  <a:pt x="174650" y="273051"/>
                  <a:pt x="174650" y="273051"/>
                  <a:pt x="219838" y="128588"/>
                </a:cubicBezTo>
                <a:close/>
                <a:moveTo>
                  <a:pt x="207138" y="115888"/>
                </a:moveTo>
                <a:cubicBezTo>
                  <a:pt x="207138" y="115888"/>
                  <a:pt x="207138" y="115888"/>
                  <a:pt x="62675" y="162405"/>
                </a:cubicBezTo>
                <a:cubicBezTo>
                  <a:pt x="65302" y="185000"/>
                  <a:pt x="75808" y="208923"/>
                  <a:pt x="94194" y="230188"/>
                </a:cubicBezTo>
                <a:close/>
                <a:moveTo>
                  <a:pt x="234994" y="90215"/>
                </a:moveTo>
                <a:cubicBezTo>
                  <a:pt x="238938" y="88900"/>
                  <a:pt x="241567" y="90215"/>
                  <a:pt x="244197" y="92844"/>
                </a:cubicBezTo>
                <a:cubicBezTo>
                  <a:pt x="246826" y="94159"/>
                  <a:pt x="246826" y="98103"/>
                  <a:pt x="246826" y="100732"/>
                </a:cubicBezTo>
                <a:cubicBezTo>
                  <a:pt x="246826" y="100732"/>
                  <a:pt x="246826" y="100732"/>
                  <a:pt x="192925" y="272951"/>
                </a:cubicBezTo>
                <a:cubicBezTo>
                  <a:pt x="195555" y="272951"/>
                  <a:pt x="198184" y="274266"/>
                  <a:pt x="199498" y="275580"/>
                </a:cubicBezTo>
                <a:cubicBezTo>
                  <a:pt x="200813" y="278210"/>
                  <a:pt x="200813" y="280839"/>
                  <a:pt x="199498" y="283468"/>
                </a:cubicBezTo>
                <a:cubicBezTo>
                  <a:pt x="195555" y="290042"/>
                  <a:pt x="190296" y="296615"/>
                  <a:pt x="185037" y="301874"/>
                </a:cubicBezTo>
                <a:cubicBezTo>
                  <a:pt x="150856" y="336054"/>
                  <a:pt x="99585" y="341313"/>
                  <a:pt x="58831" y="320279"/>
                </a:cubicBezTo>
                <a:cubicBezTo>
                  <a:pt x="57516" y="322908"/>
                  <a:pt x="56202" y="325537"/>
                  <a:pt x="53572" y="328167"/>
                </a:cubicBezTo>
                <a:cubicBezTo>
                  <a:pt x="40426" y="339998"/>
                  <a:pt x="20706" y="339998"/>
                  <a:pt x="8874" y="328167"/>
                </a:cubicBezTo>
                <a:cubicBezTo>
                  <a:pt x="-2958" y="316335"/>
                  <a:pt x="-2958" y="295300"/>
                  <a:pt x="8874" y="283468"/>
                </a:cubicBezTo>
                <a:cubicBezTo>
                  <a:pt x="11503" y="280839"/>
                  <a:pt x="14133" y="279524"/>
                  <a:pt x="16762" y="278210"/>
                </a:cubicBezTo>
                <a:cubicBezTo>
                  <a:pt x="-5587" y="237456"/>
                  <a:pt x="986" y="186184"/>
                  <a:pt x="35167" y="152003"/>
                </a:cubicBezTo>
                <a:cubicBezTo>
                  <a:pt x="40426" y="146745"/>
                  <a:pt x="45684" y="141486"/>
                  <a:pt x="52258" y="137542"/>
                </a:cubicBezTo>
                <a:cubicBezTo>
                  <a:pt x="54887" y="136227"/>
                  <a:pt x="57516" y="136227"/>
                  <a:pt x="60145" y="137542"/>
                </a:cubicBezTo>
                <a:cubicBezTo>
                  <a:pt x="62775" y="138857"/>
                  <a:pt x="64089" y="141486"/>
                  <a:pt x="62775" y="144115"/>
                </a:cubicBezTo>
                <a:cubicBezTo>
                  <a:pt x="62775" y="144115"/>
                  <a:pt x="62775" y="144115"/>
                  <a:pt x="234994" y="90215"/>
                </a:cubicBezTo>
                <a:close/>
                <a:moveTo>
                  <a:pt x="228695" y="44450"/>
                </a:moveTo>
                <a:cubicBezTo>
                  <a:pt x="263453" y="44450"/>
                  <a:pt x="292863" y="73861"/>
                  <a:pt x="292863" y="108618"/>
                </a:cubicBezTo>
                <a:cubicBezTo>
                  <a:pt x="292863" y="115303"/>
                  <a:pt x="287516" y="120650"/>
                  <a:pt x="280831" y="120650"/>
                </a:cubicBezTo>
                <a:cubicBezTo>
                  <a:pt x="274147" y="120650"/>
                  <a:pt x="268800" y="115303"/>
                  <a:pt x="268800" y="108618"/>
                </a:cubicBezTo>
                <a:cubicBezTo>
                  <a:pt x="268800" y="85892"/>
                  <a:pt x="251421" y="67176"/>
                  <a:pt x="228695" y="67176"/>
                </a:cubicBezTo>
                <a:cubicBezTo>
                  <a:pt x="222010" y="67176"/>
                  <a:pt x="216663" y="61829"/>
                  <a:pt x="216663" y="56482"/>
                </a:cubicBezTo>
                <a:cubicBezTo>
                  <a:pt x="216663" y="49797"/>
                  <a:pt x="222010" y="44450"/>
                  <a:pt x="228695" y="44450"/>
                </a:cubicBezTo>
                <a:close/>
                <a:moveTo>
                  <a:pt x="230398" y="0"/>
                </a:moveTo>
                <a:cubicBezTo>
                  <a:pt x="259436" y="0"/>
                  <a:pt x="285835" y="10560"/>
                  <a:pt x="305634" y="31679"/>
                </a:cubicBezTo>
                <a:cubicBezTo>
                  <a:pt x="325434" y="51478"/>
                  <a:pt x="337313" y="77877"/>
                  <a:pt x="337313" y="106915"/>
                </a:cubicBezTo>
                <a:cubicBezTo>
                  <a:pt x="337313" y="112195"/>
                  <a:pt x="332033" y="117475"/>
                  <a:pt x="325434" y="117475"/>
                </a:cubicBezTo>
                <a:cubicBezTo>
                  <a:pt x="318834" y="117475"/>
                  <a:pt x="313554" y="112195"/>
                  <a:pt x="313554" y="106915"/>
                </a:cubicBezTo>
                <a:cubicBezTo>
                  <a:pt x="313554" y="84476"/>
                  <a:pt x="305634" y="63357"/>
                  <a:pt x="289795" y="47518"/>
                </a:cubicBezTo>
                <a:cubicBezTo>
                  <a:pt x="273956" y="31679"/>
                  <a:pt x="252837" y="22439"/>
                  <a:pt x="230398" y="22439"/>
                </a:cubicBezTo>
                <a:cubicBezTo>
                  <a:pt x="223798" y="22439"/>
                  <a:pt x="219838" y="17159"/>
                  <a:pt x="219838" y="11880"/>
                </a:cubicBezTo>
                <a:cubicBezTo>
                  <a:pt x="219838" y="5280"/>
                  <a:pt x="223798" y="0"/>
                  <a:pt x="230398" y="0"/>
                </a:cubicBezTo>
                <a:close/>
              </a:path>
            </a:pathLst>
          </a:custGeom>
          <a:solidFill>
            <a:schemeClr val="bg1"/>
          </a:solidFill>
          <a:ln w="19050">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nvGrpSpPr>
          <p:cNvPr id="30" name="组合 29"/>
          <p:cNvGrpSpPr/>
          <p:nvPr/>
        </p:nvGrpSpPr>
        <p:grpSpPr>
          <a:xfrm>
            <a:off x="335950" y="3057557"/>
            <a:ext cx="2473855" cy="1479086"/>
            <a:chOff x="7692478" y="1678126"/>
            <a:chExt cx="2473855" cy="1479086"/>
          </a:xfrm>
        </p:grpSpPr>
        <p:sp>
          <p:nvSpPr>
            <p:cNvPr id="31" name="矩形 30"/>
            <p:cNvSpPr/>
            <p:nvPr/>
          </p:nvSpPr>
          <p:spPr>
            <a:xfrm>
              <a:off x="7692478"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32" name="矩形 31"/>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42" name="组合 41"/>
          <p:cNvGrpSpPr/>
          <p:nvPr/>
        </p:nvGrpSpPr>
        <p:grpSpPr>
          <a:xfrm>
            <a:off x="3341797" y="3057557"/>
            <a:ext cx="2473855" cy="1479086"/>
            <a:chOff x="7692478" y="1678126"/>
            <a:chExt cx="2473855" cy="1479086"/>
          </a:xfrm>
        </p:grpSpPr>
        <p:sp>
          <p:nvSpPr>
            <p:cNvPr id="43" name="矩形 42"/>
            <p:cNvSpPr/>
            <p:nvPr/>
          </p:nvSpPr>
          <p:spPr>
            <a:xfrm>
              <a:off x="7692479"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44" name="矩形 43"/>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45" name="组合 44"/>
          <p:cNvGrpSpPr/>
          <p:nvPr/>
        </p:nvGrpSpPr>
        <p:grpSpPr>
          <a:xfrm>
            <a:off x="6366781" y="3057557"/>
            <a:ext cx="2473855" cy="1479086"/>
            <a:chOff x="7692478" y="1678126"/>
            <a:chExt cx="2473855" cy="1479086"/>
          </a:xfrm>
        </p:grpSpPr>
        <p:sp>
          <p:nvSpPr>
            <p:cNvPr id="46" name="矩形 45"/>
            <p:cNvSpPr/>
            <p:nvPr/>
          </p:nvSpPr>
          <p:spPr>
            <a:xfrm>
              <a:off x="7692477"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47" name="矩形 46"/>
            <p:cNvSpPr/>
            <p:nvPr/>
          </p:nvSpPr>
          <p:spPr>
            <a:xfrm>
              <a:off x="7808420"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48" name="组合 47"/>
          <p:cNvGrpSpPr/>
          <p:nvPr/>
        </p:nvGrpSpPr>
        <p:grpSpPr>
          <a:xfrm>
            <a:off x="9382198" y="3057557"/>
            <a:ext cx="2473855" cy="1479086"/>
            <a:chOff x="7692478" y="1678126"/>
            <a:chExt cx="2473855" cy="1479086"/>
          </a:xfrm>
        </p:grpSpPr>
        <p:sp>
          <p:nvSpPr>
            <p:cNvPr id="49" name="矩形 48"/>
            <p:cNvSpPr/>
            <p:nvPr/>
          </p:nvSpPr>
          <p:spPr>
            <a:xfrm>
              <a:off x="7692479"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50" name="矩形 49"/>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
        <p:nvSpPr>
          <p:cNvPr id="51" name="文本框 50"/>
          <p:cNvSpPr txBox="1"/>
          <p:nvPr/>
        </p:nvSpPr>
        <p:spPr>
          <a:xfrm>
            <a:off x="4378960" y="249787"/>
            <a:ext cx="3434080" cy="579120"/>
          </a:xfrm>
          <a:prstGeom prst="rect">
            <a:avLst/>
          </a:prstGeom>
          <a:noFill/>
        </p:spPr>
        <p:txBody>
          <a:bodyPr rtlCol="0" wrap="none">
            <a:spAutoFit/>
            <a:scene3d>
              <a:camera prst="orthographicFront"/>
              <a:lightRig dir="t" rig="threePt"/>
            </a:scene3d>
            <a:sp3d extrusionH="12700"/>
          </a:bodyPr>
          <a:lstStyle/>
          <a:p>
            <a:pPr algn="ctr"/>
            <a:r>
              <a:rPr altLang="en-US" lang="zh-CN" sz="3200">
                <a:solidFill>
                  <a:schemeClr val="bg1"/>
                </a:solidFill>
                <a:latin charset="-122" panose="01010104010101010101" pitchFamily="2" typeface="时尚中黑简体"/>
                <a:ea charset="-122" panose="01010104010101010101" pitchFamily="2" typeface="时尚中黑简体"/>
              </a:rPr>
              <a:t>标题文字添加此处</a:t>
            </a:r>
          </a:p>
        </p:txBody>
      </p:sp>
      <p:sp>
        <p:nvSpPr>
          <p:cNvPr id="52" name="矩形 51"/>
          <p:cNvSpPr/>
          <p:nvPr/>
        </p:nvSpPr>
        <p:spPr>
          <a:xfrm>
            <a:off x="4199567" y="772517"/>
            <a:ext cx="3792866" cy="2743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bg1"/>
                </a:solidFill>
                <a:effectLst/>
                <a:uLnTx/>
                <a:uFillTx/>
                <a:ea charset="-122" panose="02010600030101010101" pitchFamily="2" typeface="等线"/>
                <a:cs typeface="+mn-cs"/>
              </a:rPr>
              <a:t>THIS TEMPLATE DESIGNED FOR FEI ER SHE JI</a:t>
            </a:r>
          </a:p>
        </p:txBody>
      </p:sp>
    </p:spTree>
    <p:extLst>
      <p:ext uri="{BB962C8B-B14F-4D97-AF65-F5344CB8AC3E}">
        <p14:creationId val="949545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7"/>
                                        </p:tgtEl>
                                        <p:attrNameLst>
                                          <p:attrName>style.visibility</p:attrName>
                                        </p:attrNameLst>
                                      </p:cBhvr>
                                      <p:to>
                                        <p:strVal val="visible"/>
                                      </p:to>
                                    </p:set>
                                    <p:animEffect filter="fade" transition="in">
                                      <p:cBhvr>
                                        <p:cTn dur="500" id="14"/>
                                        <p:tgtEl>
                                          <p:spTgt spid="7"/>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5"/>
                                        </p:tgtEl>
                                        <p:attrNameLst>
                                          <p:attrName>style.visibility</p:attrName>
                                        </p:attrNameLst>
                                      </p:cBhvr>
                                      <p:to>
                                        <p:strVal val="visible"/>
                                      </p:to>
                                    </p:set>
                                    <p:animEffect filter="fade" transition="in">
                                      <p:cBhvr>
                                        <p:cTn dur="500" id="20"/>
                                        <p:tgtEl>
                                          <p:spTgt spid="2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par>
                                <p:cTn fill="hold" id="30" nodeType="with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par>
                                <p:cTn fill="hold" id="33" nodeType="withEffect" presetClass="entr" presetID="10" presetSubtype="0">
                                  <p:stCondLst>
                                    <p:cond delay="0"/>
                                  </p:stCondLst>
                                  <p:childTnLst>
                                    <p:set>
                                      <p:cBhvr>
                                        <p:cTn dur="1" fill="hold" id="34">
                                          <p:stCondLst>
                                            <p:cond delay="0"/>
                                          </p:stCondLst>
                                        </p:cTn>
                                        <p:tgtEl>
                                          <p:spTgt spid="42"/>
                                        </p:tgtEl>
                                        <p:attrNameLst>
                                          <p:attrName>style.visibility</p:attrName>
                                        </p:attrNameLst>
                                      </p:cBhvr>
                                      <p:to>
                                        <p:strVal val="visible"/>
                                      </p:to>
                                    </p:set>
                                    <p:animEffect filter="fade" transition="in">
                                      <p:cBhvr>
                                        <p:cTn dur="500" id="35"/>
                                        <p:tgtEl>
                                          <p:spTgt spid="42"/>
                                        </p:tgtEl>
                                      </p:cBhvr>
                                    </p:animEffect>
                                  </p:childTnLst>
                                </p:cTn>
                              </p:par>
                              <p:par>
                                <p:cTn fill="hold" id="36" nodeType="withEffect" presetClass="entr" presetID="10" presetSubtype="0">
                                  <p:stCondLst>
                                    <p:cond delay="0"/>
                                  </p:stCondLst>
                                  <p:childTnLst>
                                    <p:set>
                                      <p:cBhvr>
                                        <p:cTn dur="1" fill="hold" id="37">
                                          <p:stCondLst>
                                            <p:cond delay="0"/>
                                          </p:stCondLst>
                                        </p:cTn>
                                        <p:tgtEl>
                                          <p:spTgt spid="45"/>
                                        </p:tgtEl>
                                        <p:attrNameLst>
                                          <p:attrName>style.visibility</p:attrName>
                                        </p:attrNameLst>
                                      </p:cBhvr>
                                      <p:to>
                                        <p:strVal val="visible"/>
                                      </p:to>
                                    </p:set>
                                    <p:animEffect filter="fade" transition="in">
                                      <p:cBhvr>
                                        <p:cTn dur="500" id="38"/>
                                        <p:tgtEl>
                                          <p:spTgt spid="45"/>
                                        </p:tgtEl>
                                      </p:cBhvr>
                                    </p:animEffect>
                                  </p:childTnLst>
                                </p:cTn>
                              </p:par>
                              <p:par>
                                <p:cTn fill="hold" id="39" nodeType="withEffect" presetClass="entr" presetID="10" presetSubtype="0">
                                  <p:stCondLst>
                                    <p:cond delay="0"/>
                                  </p:stCondLst>
                                  <p:childTnLst>
                                    <p:set>
                                      <p:cBhvr>
                                        <p:cTn dur="1" fill="hold" id="40">
                                          <p:stCondLst>
                                            <p:cond delay="0"/>
                                          </p:stCondLst>
                                        </p:cTn>
                                        <p:tgtEl>
                                          <p:spTgt spid="48"/>
                                        </p:tgtEl>
                                        <p:attrNameLst>
                                          <p:attrName>style.visibility</p:attrName>
                                        </p:attrNameLst>
                                      </p:cBhvr>
                                      <p:to>
                                        <p:strVal val="visible"/>
                                      </p:to>
                                    </p:set>
                                    <p:animEffect filter="fade" transition="in">
                                      <p:cBhvr>
                                        <p:cTn dur="500" id="4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5"/>
      <p:bldP grpId="0" spid="21"/>
      <p:bldP grpId="0" spid="17"/>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6095999" y="2569586"/>
            <a:ext cx="6096001" cy="3678870"/>
            <a:chOff x="6095999" y="2569586"/>
            <a:chExt cx="6096001" cy="3678870"/>
          </a:xfrm>
        </p:grpSpPr>
        <p:sp>
          <p:nvSpPr>
            <p:cNvPr id="5" name="矩形 4"/>
            <p:cNvSpPr/>
            <p:nvPr/>
          </p:nvSpPr>
          <p:spPr>
            <a:xfrm>
              <a:off x="6096000" y="5344688"/>
              <a:ext cx="6096000" cy="90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6" name="矩形 5"/>
            <p:cNvSpPr/>
            <p:nvPr/>
          </p:nvSpPr>
          <p:spPr>
            <a:xfrm>
              <a:off x="6096000" y="4419654"/>
              <a:ext cx="6096000" cy="90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7" name="矩形 6"/>
            <p:cNvSpPr/>
            <p:nvPr/>
          </p:nvSpPr>
          <p:spPr>
            <a:xfrm>
              <a:off x="6096000" y="3494620"/>
              <a:ext cx="6096000" cy="90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8" name="矩形 7"/>
            <p:cNvSpPr/>
            <p:nvPr/>
          </p:nvSpPr>
          <p:spPr>
            <a:xfrm>
              <a:off x="6096000" y="2569586"/>
              <a:ext cx="6096000" cy="90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9" name="矩形 8"/>
            <p:cNvSpPr/>
            <p:nvPr/>
          </p:nvSpPr>
          <p:spPr>
            <a:xfrm>
              <a:off x="6096000" y="2569586"/>
              <a:ext cx="2601433" cy="903768"/>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600" u="none">
                  <a:ln>
                    <a:noFill/>
                  </a:ln>
                  <a:solidFill>
                    <a:srgbClr val="FFFFFF"/>
                  </a:solidFill>
                  <a:effectLst/>
                  <a:uLnTx/>
                  <a:uFillTx/>
                  <a:latin charset="0" panose="020b0806030902050204" pitchFamily="34" typeface="Impact"/>
                  <a:ea typeface="+mn-ea"/>
                  <a:cs typeface="+mn-cs"/>
                </a:rPr>
                <a:t>45%</a:t>
              </a:r>
            </a:p>
          </p:txBody>
        </p:sp>
        <p:sp>
          <p:nvSpPr>
            <p:cNvPr id="10" name="矩形 9"/>
            <p:cNvSpPr/>
            <p:nvPr/>
          </p:nvSpPr>
          <p:spPr>
            <a:xfrm>
              <a:off x="6096000" y="3494620"/>
              <a:ext cx="4126181" cy="903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600" u="none">
                  <a:ln>
                    <a:noFill/>
                  </a:ln>
                  <a:solidFill>
                    <a:srgbClr val="FFFFFF"/>
                  </a:solidFill>
                  <a:effectLst/>
                  <a:uLnTx/>
                  <a:uFillTx/>
                  <a:latin charset="0" panose="020b0806030902050204" pitchFamily="34" typeface="Impact"/>
                  <a:ea typeface="+mn-ea"/>
                  <a:cs typeface="+mn-cs"/>
                </a:rPr>
                <a:t>60%</a:t>
              </a:r>
            </a:p>
          </p:txBody>
        </p:sp>
        <p:sp>
          <p:nvSpPr>
            <p:cNvPr id="11" name="矩形 10"/>
            <p:cNvSpPr/>
            <p:nvPr/>
          </p:nvSpPr>
          <p:spPr>
            <a:xfrm>
              <a:off x="6096000" y="4419654"/>
              <a:ext cx="1123507" cy="9037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600" u="none">
                  <a:ln>
                    <a:noFill/>
                  </a:ln>
                  <a:solidFill>
                    <a:srgbClr val="FFFFFF"/>
                  </a:solidFill>
                  <a:effectLst/>
                  <a:uLnTx/>
                  <a:uFillTx/>
                  <a:latin charset="0" panose="020b0806030902050204" pitchFamily="34" typeface="Impact"/>
                  <a:ea typeface="+mn-ea"/>
                  <a:cs typeface="+mn-cs"/>
                </a:rPr>
                <a:t>10%</a:t>
              </a:r>
            </a:p>
          </p:txBody>
        </p:sp>
        <p:sp>
          <p:nvSpPr>
            <p:cNvPr id="12" name="矩形 11"/>
            <p:cNvSpPr/>
            <p:nvPr/>
          </p:nvSpPr>
          <p:spPr>
            <a:xfrm>
              <a:off x="6095999" y="5344688"/>
              <a:ext cx="2973573" cy="903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3600" u="none">
                  <a:ln>
                    <a:noFill/>
                  </a:ln>
                  <a:solidFill>
                    <a:srgbClr val="FFFFFF"/>
                  </a:solidFill>
                  <a:effectLst/>
                  <a:uLnTx/>
                  <a:uFillTx/>
                  <a:latin charset="0" panose="020b0806030902050204" pitchFamily="34" typeface="Impact"/>
                  <a:ea typeface="+mn-ea"/>
                  <a:cs typeface="+mn-cs"/>
                </a:rPr>
                <a:t>50%</a:t>
              </a:r>
            </a:p>
          </p:txBody>
        </p:sp>
      </p:grpSp>
      <p:pic>
        <p:nvPicPr>
          <p:cNvPr id="18" name="图片占位符 17"/>
          <p:cNvPicPr>
            <a:picLocks noChangeAspect="1" noGrp="1"/>
          </p:cNvPicPr>
          <p:nvPr>
            <p:ph idx="10" sz="quarter" type="pic"/>
          </p:nvPr>
        </p:nvPicPr>
        <p:blipFill>
          <a:blip r:embed="rId3">
            <a:extLst>
              <a:ext uri="{28A0092B-C50C-407E-A947-70E740481C1C}">
                <a14:useLocalDpi val="0"/>
              </a:ext>
            </a:extLst>
          </a:blip>
          <a:srcRect l="17911" r="17911"/>
          <a:stretch>
            <a:fillRect/>
          </a:stretch>
        </p:blipFill>
        <p:spPr/>
      </p:pic>
      <p:grpSp>
        <p:nvGrpSpPr>
          <p:cNvPr id="25" name="组合 24"/>
          <p:cNvGrpSpPr/>
          <p:nvPr/>
        </p:nvGrpSpPr>
        <p:grpSpPr>
          <a:xfrm>
            <a:off x="6870700" y="672145"/>
            <a:ext cx="4851400" cy="1241339"/>
            <a:chOff x="8339600" y="1520791"/>
            <a:chExt cx="4851400" cy="1241339"/>
          </a:xfrm>
        </p:grpSpPr>
        <p:sp>
          <p:nvSpPr>
            <p:cNvPr id="26" name="矩形 25"/>
            <p:cNvSpPr/>
            <p:nvPr/>
          </p:nvSpPr>
          <p:spPr>
            <a:xfrm>
              <a:off x="8339599" y="2152732"/>
              <a:ext cx="4851400"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27" name="矩形 26"/>
            <p:cNvSpPr/>
            <p:nvPr/>
          </p:nvSpPr>
          <p:spPr>
            <a:xfrm>
              <a:off x="10345005" y="1520791"/>
              <a:ext cx="2845994" cy="676656"/>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3200">
                  <a:solidFill>
                    <a:schemeClr val="tx1">
                      <a:lumMod val="65000"/>
                      <a:lumOff val="35000"/>
                    </a:schemeClr>
                  </a:solidFill>
                </a:rPr>
                <a:t>标题文字添加</a:t>
              </a:r>
            </a:p>
          </p:txBody>
        </p:sp>
      </p:grpSp>
      <p:sp>
        <p:nvSpPr>
          <p:cNvPr id="29" name="矩形 28"/>
          <p:cNvSpPr/>
          <p:nvPr/>
        </p:nvSpPr>
        <p:spPr>
          <a:xfrm>
            <a:off x="8697433" y="2716771"/>
            <a:ext cx="2288067"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a:t>
            </a:r>
          </a:p>
        </p:txBody>
      </p:sp>
      <p:sp>
        <p:nvSpPr>
          <p:cNvPr id="30" name="矩形 29"/>
          <p:cNvSpPr/>
          <p:nvPr/>
        </p:nvSpPr>
        <p:spPr>
          <a:xfrm>
            <a:off x="7219506" y="4566839"/>
            <a:ext cx="2288067"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a:t>
            </a:r>
          </a:p>
        </p:txBody>
      </p:sp>
      <p:sp>
        <p:nvSpPr>
          <p:cNvPr id="31" name="矩形 30"/>
          <p:cNvSpPr/>
          <p:nvPr/>
        </p:nvSpPr>
        <p:spPr>
          <a:xfrm>
            <a:off x="10222180" y="3607485"/>
            <a:ext cx="186952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a:t>
            </a:r>
          </a:p>
        </p:txBody>
      </p:sp>
      <p:sp>
        <p:nvSpPr>
          <p:cNvPr id="32" name="矩形 31"/>
          <p:cNvSpPr/>
          <p:nvPr/>
        </p:nvSpPr>
        <p:spPr>
          <a:xfrm>
            <a:off x="9056871" y="5509745"/>
            <a:ext cx="219532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a:t>
            </a:r>
          </a:p>
        </p:txBody>
      </p:sp>
    </p:spTree>
    <p:extLst>
      <p:ext uri="{BB962C8B-B14F-4D97-AF65-F5344CB8AC3E}">
        <p14:creationId val="3851159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additive="base">
                                        <p:cTn dur="500" fill="hold" id="13"/>
                                        <p:tgtEl>
                                          <p:spTgt spid="18"/>
                                        </p:tgtEl>
                                        <p:attrNameLst>
                                          <p:attrName>ppt_x</p:attrName>
                                        </p:attrNameLst>
                                      </p:cBhvr>
                                      <p:tavLst>
                                        <p:tav tm="0">
                                          <p:val>
                                            <p:strVal val="0-#ppt_w/2"/>
                                          </p:val>
                                        </p:tav>
                                        <p:tav tm="100000">
                                          <p:val>
                                            <p:strVal val="#ppt_x"/>
                                          </p:val>
                                        </p:tav>
                                      </p:tavLst>
                                    </p:anim>
                                    <p:anim calcmode="lin" valueType="num">
                                      <p:cBhvr additive="base">
                                        <p:cTn dur="500" fill="hold" id="14"/>
                                        <p:tgtEl>
                                          <p:spTgt spid="1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28"/>
                                        </p:tgtEl>
                                        <p:attrNameLst>
                                          <p:attrName>style.visibility</p:attrName>
                                        </p:attrNameLst>
                                      </p:cBhvr>
                                      <p:to>
                                        <p:strVal val="visible"/>
                                      </p:to>
                                    </p:set>
                                    <p:animEffect filter="wipe(left)" transition="in">
                                      <p:cBhvr>
                                        <p:cTn dur="500" id="18"/>
                                        <p:tgtEl>
                                          <p:spTgt spid="28"/>
                                        </p:tgtEl>
                                      </p:cBhvr>
                                    </p:animEffect>
                                  </p:childTnLst>
                                </p:cTn>
                              </p:par>
                            </p:childTnLst>
                          </p:cTn>
                        </p:par>
                        <p:par>
                          <p:cTn fill="hold" id="19" nodeType="afterGroup">
                            <p:stCondLst>
                              <p:cond delay="2000"/>
                            </p:stCondLst>
                            <p:childTnLst>
                              <p:par>
                                <p:cTn fill="hold" grpId="0" id="20" nodeType="afterEffect" presetClass="entr" presetID="10" presetSubtype="0">
                                  <p:stCondLst>
                                    <p:cond delay="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500" id="25"/>
                                        <p:tgtEl>
                                          <p:spTgt spid="3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d3f04ca3-b938-4ac7-8098-87ab0e2d05e9"/>
          <p:cNvGrpSpPr>
            <a:grpSpLocks noChangeAspect="1"/>
          </p:cNvGrpSpPr>
          <p:nvPr/>
        </p:nvGrpSpPr>
        <p:grpSpPr>
          <a:xfrm>
            <a:off x="763399" y="3504730"/>
            <a:ext cx="10665203" cy="1856232"/>
            <a:chOff x="759199" y="3504730"/>
            <a:chExt cx="10665203" cy="1856232"/>
          </a:xfrm>
        </p:grpSpPr>
        <p:sp>
          <p:nvSpPr>
            <p:cNvPr id="10" name="矩形 9"/>
            <p:cNvSpPr/>
            <p:nvPr/>
          </p:nvSpPr>
          <p:spPr>
            <a:xfrm>
              <a:off x="759199" y="3504730"/>
              <a:ext cx="2633472" cy="1856232"/>
            </a:xfrm>
            <a:prstGeom prst="rect">
              <a:avLst/>
            </a:prstGeom>
            <a:solidFill>
              <a:schemeClr val="accent1">
                <a:lumMod val="10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11" name="矩形 10"/>
            <p:cNvSpPr/>
            <p:nvPr/>
          </p:nvSpPr>
          <p:spPr>
            <a:xfrm>
              <a:off x="3436909" y="3504730"/>
              <a:ext cx="2633472" cy="1856232"/>
            </a:xfrm>
            <a:prstGeom prst="rect">
              <a:avLst/>
            </a:prstGeom>
            <a:solidFill>
              <a:schemeClr val="accent2">
                <a:lumMod val="10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12" name="矩形 11"/>
            <p:cNvSpPr/>
            <p:nvPr/>
          </p:nvSpPr>
          <p:spPr>
            <a:xfrm>
              <a:off x="6114619" y="3504730"/>
              <a:ext cx="2633472" cy="1856232"/>
            </a:xfrm>
            <a:prstGeom prst="rect">
              <a:avLst/>
            </a:prstGeom>
            <a:solidFill>
              <a:schemeClr val="accent3">
                <a:lumMod val="10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13" name="矩形 12"/>
            <p:cNvSpPr/>
            <p:nvPr/>
          </p:nvSpPr>
          <p:spPr>
            <a:xfrm>
              <a:off x="8790930" y="3504730"/>
              <a:ext cx="2633472" cy="1856232"/>
            </a:xfrm>
            <a:prstGeom prst="rect">
              <a:avLst/>
            </a:prstGeom>
            <a:solidFill>
              <a:schemeClr val="accent4">
                <a:lumMod val="100000"/>
              </a:scheme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pic>
        <p:nvPicPr>
          <p:cNvPr id="6" name="图片占位符 5"/>
          <p:cNvPicPr>
            <a:picLocks noChangeAspect="1" noGrp="1"/>
          </p:cNvPicPr>
          <p:nvPr>
            <p:ph idx="10" sz="quarter" type="pic"/>
          </p:nvPr>
        </p:nvPicPr>
        <p:blipFill>
          <a:blip r:embed="rId4">
            <a:extLst>
              <a:ext uri="{28A0092B-C50C-407E-A947-70E740481C1C}">
                <a14:useLocalDpi val="0"/>
              </a:ext>
            </a:extLst>
          </a:blip>
          <a:srcRect b="4481" t="4481"/>
          <a:stretch>
            <a:fillRect/>
          </a:stretch>
        </p:blipFill>
        <p:spPr/>
      </p:pic>
      <p:pic>
        <p:nvPicPr>
          <p:cNvPr id="8" name="图片占位符 7"/>
          <p:cNvPicPr>
            <a:picLocks noChangeAspect="1" noGrp="1"/>
          </p:cNvPicPr>
          <p:nvPr>
            <p:ph idx="11" sz="quarter" type="pic"/>
          </p:nvPr>
        </p:nvPicPr>
        <p:blipFill>
          <a:blip r:embed="rId5">
            <a:extLst>
              <a:ext uri="{28A0092B-C50C-407E-A947-70E740481C1C}">
                <a14:useLocalDpi val="0"/>
              </a:ext>
            </a:extLst>
          </a:blip>
          <a:srcRect b="4903" t="4903"/>
          <a:stretch>
            <a:fillRect/>
          </a:stretch>
        </p:blipFill>
        <p:spPr/>
      </p:pic>
      <p:pic>
        <p:nvPicPr>
          <p:cNvPr id="26" name="图片占位符 25"/>
          <p:cNvPicPr>
            <a:picLocks noChangeAspect="1" noGrp="1"/>
          </p:cNvPicPr>
          <p:nvPr>
            <p:ph idx="12" sz="quarter" type="pic"/>
          </p:nvPr>
        </p:nvPicPr>
        <p:blipFill>
          <a:blip r:embed="rId6">
            <a:extLst>
              <a:ext uri="{28A0092B-C50C-407E-A947-70E740481C1C}">
                <a14:useLocalDpi val="0"/>
              </a:ext>
            </a:extLst>
          </a:blip>
          <a:srcRect b="3024" t="3024"/>
          <a:stretch>
            <a:fillRect/>
          </a:stretch>
        </p:blipFill>
        <p:spPr/>
      </p:pic>
      <p:pic>
        <p:nvPicPr>
          <p:cNvPr id="28" name="图片占位符 27"/>
          <p:cNvPicPr>
            <a:picLocks noChangeAspect="1" noGrp="1"/>
          </p:cNvPicPr>
          <p:nvPr>
            <p:ph idx="13" sz="quarter" type="pic"/>
          </p:nvPr>
        </p:nvPicPr>
        <p:blipFill>
          <a:blip r:embed="rId7">
            <a:extLst>
              <a:ext uri="{28A0092B-C50C-407E-A947-70E740481C1C}">
                <a14:useLocalDpi val="0"/>
              </a:ext>
            </a:extLst>
          </a:blip>
          <a:srcRect b="5960" t="5960"/>
          <a:stretch>
            <a:fillRect/>
          </a:stretch>
        </p:blipFill>
        <p:spPr/>
      </p:pic>
      <p:grpSp>
        <p:nvGrpSpPr>
          <p:cNvPr id="29" name="组合 28"/>
          <p:cNvGrpSpPr/>
          <p:nvPr/>
        </p:nvGrpSpPr>
        <p:grpSpPr>
          <a:xfrm>
            <a:off x="843207" y="3693303"/>
            <a:ext cx="2473855" cy="1479086"/>
            <a:chOff x="7692478" y="1678126"/>
            <a:chExt cx="2473855" cy="1479086"/>
          </a:xfrm>
        </p:grpSpPr>
        <p:sp>
          <p:nvSpPr>
            <p:cNvPr id="30" name="矩形 29"/>
            <p:cNvSpPr/>
            <p:nvPr/>
          </p:nvSpPr>
          <p:spPr>
            <a:xfrm>
              <a:off x="7692478"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31" name="矩形 30"/>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32" name="组合 31"/>
          <p:cNvGrpSpPr/>
          <p:nvPr/>
        </p:nvGrpSpPr>
        <p:grpSpPr>
          <a:xfrm>
            <a:off x="3520917" y="3693303"/>
            <a:ext cx="2473855" cy="1479086"/>
            <a:chOff x="7692478" y="1678126"/>
            <a:chExt cx="2473855" cy="1479086"/>
          </a:xfrm>
        </p:grpSpPr>
        <p:sp>
          <p:nvSpPr>
            <p:cNvPr id="33" name="矩形 32"/>
            <p:cNvSpPr/>
            <p:nvPr/>
          </p:nvSpPr>
          <p:spPr>
            <a:xfrm>
              <a:off x="7692478"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34" name="矩形 33"/>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35" name="组合 34"/>
          <p:cNvGrpSpPr/>
          <p:nvPr/>
        </p:nvGrpSpPr>
        <p:grpSpPr>
          <a:xfrm>
            <a:off x="6198627" y="3693303"/>
            <a:ext cx="2473855" cy="1479086"/>
            <a:chOff x="7692478" y="1678126"/>
            <a:chExt cx="2473855" cy="1479086"/>
          </a:xfrm>
        </p:grpSpPr>
        <p:sp>
          <p:nvSpPr>
            <p:cNvPr id="36" name="矩形 35"/>
            <p:cNvSpPr/>
            <p:nvPr/>
          </p:nvSpPr>
          <p:spPr>
            <a:xfrm>
              <a:off x="7692477"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37" name="矩形 36"/>
            <p:cNvSpPr/>
            <p:nvPr/>
          </p:nvSpPr>
          <p:spPr>
            <a:xfrm>
              <a:off x="7808420"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38" name="组合 37"/>
          <p:cNvGrpSpPr/>
          <p:nvPr/>
        </p:nvGrpSpPr>
        <p:grpSpPr>
          <a:xfrm>
            <a:off x="8874938" y="3693303"/>
            <a:ext cx="2473855" cy="1479086"/>
            <a:chOff x="7692478" y="1678126"/>
            <a:chExt cx="2473855" cy="1479086"/>
          </a:xfrm>
        </p:grpSpPr>
        <p:sp>
          <p:nvSpPr>
            <p:cNvPr id="39" name="矩形 38"/>
            <p:cNvSpPr/>
            <p:nvPr/>
          </p:nvSpPr>
          <p:spPr>
            <a:xfrm>
              <a:off x="7692477"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sp>
          <p:nvSpPr>
            <p:cNvPr id="40" name="矩形 39"/>
            <p:cNvSpPr/>
            <p:nvPr/>
          </p:nvSpPr>
          <p:spPr>
            <a:xfrm>
              <a:off x="7808421"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
        <p:nvSpPr>
          <p:cNvPr id="41" name="文本框 40"/>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42" name="矩形 41"/>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3" name="图片 42"/>
          <p:cNvPicPr>
            <a:picLocks noChangeAspect="1"/>
          </p:cNvPicPr>
          <p:nvPr/>
        </p:nvPicPr>
        <p:blipFill>
          <a:blip r:embed="rId8"/>
          <a:stretch>
            <a:fillRect/>
          </a:stretch>
        </p:blipFill>
        <p:spPr>
          <a:xfrm>
            <a:off x="0" y="-83147"/>
            <a:ext cx="1305136" cy="1301441"/>
          </a:xfrm>
          <a:prstGeom prst="rect">
            <a:avLst/>
          </a:prstGeom>
        </p:spPr>
      </p:pic>
    </p:spTree>
    <p:extLst>
      <p:ext uri="{BB962C8B-B14F-4D97-AF65-F5344CB8AC3E}">
        <p14:creationId val="233194581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srcRect b="32759" l="19435" r="19435" t="32759"/>
          <a:stretch>
            <a:fillRect/>
          </a:stretch>
        </p:blipFill>
        <p:spPr>
          <a:xfrm>
            <a:off x="0" y="0"/>
            <a:ext cx="12192000" cy="6858000"/>
          </a:xfrm>
          <a:prstGeom prst="rect">
            <a:avLst/>
          </a:prstGeom>
        </p:spPr>
      </p:pic>
      <p:pic>
        <p:nvPicPr>
          <p:cNvPr id="14" name="图片 13"/>
          <p:cNvPicPr>
            <a:picLocks noChangeAspect="1"/>
          </p:cNvPicPr>
          <p:nvPr/>
        </p:nvPicPr>
        <p:blipFill>
          <a:blip r:embed="rId4"/>
          <a:stretch>
            <a:fillRect/>
          </a:stretch>
        </p:blipFill>
        <p:spPr>
          <a:xfrm>
            <a:off x="1334611" y="1350084"/>
            <a:ext cx="9522777" cy="4157832"/>
          </a:xfrm>
          <a:prstGeom prst="rect">
            <a:avLst/>
          </a:prstGeom>
        </p:spPr>
      </p:pic>
      <p:sp>
        <p:nvSpPr>
          <p:cNvPr id="15" name="矩形 14"/>
          <p:cNvSpPr/>
          <p:nvPr/>
        </p:nvSpPr>
        <p:spPr>
          <a:xfrm>
            <a:off x="2293257" y="2202543"/>
            <a:ext cx="7678058" cy="24529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5" name="文本框 4"/>
          <p:cNvSpPr txBox="1"/>
          <p:nvPr/>
        </p:nvSpPr>
        <p:spPr>
          <a:xfrm>
            <a:off x="3718560" y="2495406"/>
            <a:ext cx="4754880" cy="10058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000" u="none">
                <a:ln>
                  <a:noFill/>
                </a:ln>
                <a:solidFill>
                  <a:srgbClr val="FFFFFF"/>
                </a:solidFill>
                <a:effectLst>
                  <a:outerShdw algn="tl" blurRad="508000" dir="2700000" dist="38100" rotWithShape="0">
                    <a:prstClr val="black">
                      <a:alpha val="74000"/>
                    </a:prstClr>
                  </a:outerShdw>
                </a:effectLst>
                <a:uLnTx/>
                <a:uFillTx/>
                <a:latin typeface="微软雅黑"/>
                <a:ea typeface="微软雅黑"/>
                <a:cs typeface="+mn-cs"/>
              </a:rPr>
              <a:t>感谢您的观看</a:t>
            </a:r>
          </a:p>
        </p:txBody>
      </p:sp>
      <p:sp>
        <p:nvSpPr>
          <p:cNvPr id="6" name="矩形 5"/>
          <p:cNvSpPr/>
          <p:nvPr/>
        </p:nvSpPr>
        <p:spPr>
          <a:xfrm>
            <a:off x="2336802" y="3540920"/>
            <a:ext cx="7518398" cy="396240"/>
          </a:xfrm>
          <a:prstGeom prst="rect">
            <a:avLst/>
          </a:prstGeom>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rgbClr val="FFFFFF"/>
                </a:solidFill>
                <a:effectLst>
                  <a:outerShdw algn="tl" blurRad="508000" dir="2700000" dist="38100" rotWithShape="0">
                    <a:prstClr val="black">
                      <a:alpha val="74000"/>
                    </a:prstClr>
                  </a:outerShdw>
                </a:effectLst>
                <a:uLnTx/>
                <a:uFillTx/>
                <a:latin typeface="Arial"/>
                <a:ea charset="-122" panose="02010600030101010101" pitchFamily="2" typeface="等线"/>
                <a:cs typeface="+mn-cs"/>
              </a:rPr>
              <a:t>This template is designed for FEI ER SHE JI</a:t>
            </a:r>
          </a:p>
        </p:txBody>
      </p:sp>
      <p:grpSp>
        <p:nvGrpSpPr>
          <p:cNvPr id="7" name="组合 6"/>
          <p:cNvGrpSpPr/>
          <p:nvPr/>
        </p:nvGrpSpPr>
        <p:grpSpPr>
          <a:xfrm>
            <a:off x="5396317" y="4049684"/>
            <a:ext cx="1399366" cy="377592"/>
            <a:chOff x="8058093" y="4743735"/>
            <a:chExt cx="1635188" cy="441225"/>
          </a:xfrm>
          <a:solidFill>
            <a:srgbClr val="850800"/>
          </a:solidFill>
        </p:grpSpPr>
        <p:sp>
          <p:nvSpPr>
            <p:cNvPr id="8" name="矩形: 圆角 7"/>
            <p:cNvSpPr/>
            <p:nvPr/>
          </p:nvSpPr>
          <p:spPr>
            <a:xfrm>
              <a:off x="8058093" y="4743735"/>
              <a:ext cx="1635188" cy="441225"/>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srgbClr val="850800"/>
                </a:solidFill>
                <a:effectLst/>
                <a:uLnTx/>
                <a:uFillTx/>
                <a:latin panose="020f0502020204030204" typeface="等线"/>
                <a:ea charset="-122" panose="02010600030101010101" pitchFamily="2" typeface="等线"/>
                <a:cs typeface="+mn-cs"/>
              </a:endParaRPr>
            </a:p>
          </p:txBody>
        </p:sp>
        <p:sp>
          <p:nvSpPr>
            <p:cNvPr id="9" name="矩形 8"/>
            <p:cNvSpPr/>
            <p:nvPr/>
          </p:nvSpPr>
          <p:spPr>
            <a:xfrm>
              <a:off x="8166744" y="4765995"/>
              <a:ext cx="1397206" cy="391782"/>
            </a:xfrm>
            <a:prstGeom prst="rect">
              <a:avLst/>
            </a:prstGeom>
            <a:noFill/>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rgbClr val="FFFFFF"/>
                  </a:solidFill>
                  <a:effectLst/>
                  <a:uLnTx/>
                  <a:uFillTx/>
                  <a:latin charset="0" panose="020b0604030504040204" pitchFamily="34" typeface="Tahoma"/>
                  <a:ea charset="-122" panose="02010600030101010101" pitchFamily="2" typeface="等线"/>
                  <a:cs charset="0" panose="020b0604030504040204" pitchFamily="34" typeface="Tahoma"/>
                  <a:sym charset="0" panose="020b0604030504040204" pitchFamily="34" typeface="Tahoma"/>
                </a:rPr>
                <a:t>2018.12.12</a:t>
              </a:r>
            </a:p>
          </p:txBody>
        </p:sp>
      </p:grpSp>
    </p:spTree>
    <p:extLst>
      <p:ext uri="{BB962C8B-B14F-4D97-AF65-F5344CB8AC3E}">
        <p14:creationId val="54430208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4"/>
          <a:stretch>
            <a:fillRect/>
          </a:stretch>
        </p:blipFill>
        <p:spPr>
          <a:xfrm>
            <a:off x="696913" y="1705611"/>
            <a:ext cx="3252788" cy="3243578"/>
          </a:xfrm>
          <a:prstGeom prst="rect">
            <a:avLst/>
          </a:prstGeom>
        </p:spPr>
      </p:pic>
      <p:sp>
        <p:nvSpPr>
          <p:cNvPr id="4" name="文本框 3"/>
          <p:cNvSpPr txBox="1"/>
          <p:nvPr>
            <p:custDataLst>
              <p:tags r:id="rId5"/>
            </p:custDataLst>
          </p:nvPr>
        </p:nvSpPr>
        <p:spPr>
          <a:xfrm>
            <a:off x="1850231" y="3006726"/>
            <a:ext cx="1636713" cy="400050"/>
          </a:xfrm>
          <a:prstGeom prst="rect">
            <a:avLst/>
          </a:prstGeom>
          <a:noFill/>
        </p:spPr>
        <p:txBody>
          <a:bodyPr lIns="0" rIns="0"/>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ea charset="-122" panose="02010600030101010101" pitchFamily="2" typeface="等线"/>
                <a:cs typeface="+mn-cs"/>
              </a:rPr>
              <a:t>PART</a:t>
            </a:r>
          </a:p>
        </p:txBody>
      </p:sp>
      <p:sp>
        <p:nvSpPr>
          <p:cNvPr id="5" name="文本框 4"/>
          <p:cNvSpPr txBox="1"/>
          <p:nvPr>
            <p:custDataLst>
              <p:tags r:id="rId6"/>
            </p:custDataLst>
          </p:nvPr>
        </p:nvSpPr>
        <p:spPr>
          <a:xfrm>
            <a:off x="3097214" y="2979738"/>
            <a:ext cx="7570787" cy="1136650"/>
          </a:xfrm>
          <a:prstGeom prst="rect">
            <a:avLst/>
          </a:prstGeom>
          <a:noFill/>
        </p:spPr>
        <p:txBody>
          <a:bodyPr rIns="360000">
            <a:norm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lang="zh-CN" sz="4800">
                <a:solidFill>
                  <a:srgbClr val="606A74">
                    <a:lumMod val="75000"/>
                  </a:srgbClr>
                </a:solidFill>
                <a:latin typeface="+mn-ea"/>
              </a:rPr>
              <a:t>标题文字添加此处</a:t>
            </a:r>
          </a:p>
        </p:txBody>
      </p:sp>
      <p:cxnSp>
        <p:nvCxnSpPr>
          <p:cNvPr id="7" name="直接连接符 6"/>
          <p:cNvCxnSpPr/>
          <p:nvPr>
            <p:custDataLst>
              <p:tags r:id="rId7"/>
            </p:custDataLst>
          </p:nvPr>
        </p:nvCxnSpPr>
        <p:spPr>
          <a:xfrm flipH="1">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9"/>
            </p:custDataLst>
          </p:nvPr>
        </p:nvSpPr>
        <p:spPr>
          <a:xfrm>
            <a:off x="3160714" y="3937000"/>
            <a:ext cx="7170737" cy="365760"/>
          </a:xfrm>
          <a:prstGeom prst="rect">
            <a:avLst/>
          </a:prstGeom>
        </p:spPr>
        <p:txBody>
          <a:bodyPr>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606A74">
                    <a:lumMod val="60000"/>
                    <a:lumOff val="40000"/>
                  </a:srgbClr>
                </a:solidFill>
                <a:effectLst/>
                <a:uLnTx/>
                <a:uFillTx/>
                <a:ea charset="-122" panose="02010600030101010101" pitchFamily="2" typeface="等线"/>
                <a:cs typeface="+mn-cs"/>
              </a:rPr>
              <a:t>Click here to add your title</a:t>
            </a:r>
          </a:p>
        </p:txBody>
      </p:sp>
      <p:sp>
        <p:nvSpPr>
          <p:cNvPr id="9" name="文本框 8"/>
          <p:cNvSpPr txBox="1"/>
          <p:nvPr>
            <p:custDataLst>
              <p:tags r:id="rId10"/>
            </p:custDataLst>
          </p:nvPr>
        </p:nvSpPr>
        <p:spPr>
          <a:xfrm>
            <a:off x="1850231" y="3391695"/>
            <a:ext cx="1636713" cy="400050"/>
          </a:xfrm>
          <a:prstGeom prst="rect">
            <a:avLst/>
          </a:prstGeom>
          <a:noFill/>
        </p:spPr>
        <p:txBody>
          <a:bodyPr lIns="0" rIns="0"/>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ea charset="-122" panose="02010600030101010101" pitchFamily="2" typeface="等线"/>
                <a:cs typeface="+mn-cs"/>
              </a:rPr>
              <a:t>01</a:t>
            </a:r>
          </a:p>
        </p:txBody>
      </p:sp>
    </p:spTree>
    <p:custDataLst>
      <p:tags r:id="rId11"/>
    </p:custDataLst>
    <p:extLst>
      <p:ext uri="{BB962C8B-B14F-4D97-AF65-F5344CB8AC3E}">
        <p14:creationId val="52453525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p:cNvSpPr/>
          <p:nvPr/>
        </p:nvSpPr>
        <p:spPr>
          <a:xfrm rot="18900000">
            <a:off x="5260559" y="3007194"/>
            <a:ext cx="2056580" cy="2056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rot="18900000">
            <a:off x="7591549" y="3014922"/>
            <a:ext cx="1956959" cy="195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5"/>
          <p:cNvSpPr/>
          <p:nvPr/>
        </p:nvSpPr>
        <p:spPr>
          <a:xfrm rot="18900000">
            <a:off x="7244993" y="3005673"/>
            <a:ext cx="1956959" cy="19569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0"/>
          <p:cNvSpPr/>
          <p:nvPr/>
        </p:nvSpPr>
        <p:spPr>
          <a:xfrm rot="18900000">
            <a:off x="2599961" y="2697158"/>
            <a:ext cx="2056580" cy="2056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12"/>
          <p:cNvSpPr/>
          <p:nvPr/>
        </p:nvSpPr>
        <p:spPr>
          <a:xfrm rot="13500000">
            <a:off x="2660772" y="2996055"/>
            <a:ext cx="1956958" cy="19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14"/>
          <p:cNvCxnSpPr/>
          <p:nvPr/>
        </p:nvCxnSpPr>
        <p:spPr>
          <a:xfrm rot="16200000">
            <a:off x="3536273" y="3680783"/>
            <a:ext cx="1781894" cy="1778730"/>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0" name="Straight Connector 15"/>
          <p:cNvCxnSpPr/>
          <p:nvPr/>
        </p:nvCxnSpPr>
        <p:spPr>
          <a:xfrm flipH="1" rot="16200000">
            <a:off x="2160175" y="3886450"/>
            <a:ext cx="1741605" cy="1747739"/>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11" name="Rectangle 22"/>
          <p:cNvSpPr/>
          <p:nvPr/>
        </p:nvSpPr>
        <p:spPr>
          <a:xfrm rot="8100000">
            <a:off x="4993275" y="3004615"/>
            <a:ext cx="1956959" cy="195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矩形 24"/>
          <p:cNvSpPr/>
          <p:nvPr/>
        </p:nvSpPr>
        <p:spPr>
          <a:xfrm>
            <a:off x="2764776" y="34722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grpSp>
        <p:nvGrpSpPr>
          <p:cNvPr id="33" name="组合 32"/>
          <p:cNvGrpSpPr/>
          <p:nvPr/>
        </p:nvGrpSpPr>
        <p:grpSpPr>
          <a:xfrm>
            <a:off x="4801251" y="1466255"/>
            <a:ext cx="2384999" cy="2533586"/>
            <a:chOff x="4801251" y="1466255"/>
            <a:chExt cx="2384999" cy="2533586"/>
          </a:xfrm>
        </p:grpSpPr>
        <p:cxnSp>
          <p:nvCxnSpPr>
            <p:cNvPr id="13" name="Straight Connector 26"/>
            <p:cNvCxnSpPr/>
            <p:nvPr/>
          </p:nvCxnSpPr>
          <p:spPr>
            <a:xfrm flipH="1">
              <a:off x="4801251" y="2184235"/>
              <a:ext cx="0" cy="1815606"/>
            </a:xfrm>
            <a:prstGeom prst="line">
              <a:avLst/>
            </a:prstGeom>
            <a:ln w="3175">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27"/>
            <p:cNvCxnSpPr/>
            <p:nvPr/>
          </p:nvCxnSpPr>
          <p:spPr>
            <a:xfrm flipH="1">
              <a:off x="7127188" y="2171968"/>
              <a:ext cx="0" cy="1827873"/>
            </a:xfrm>
            <a:prstGeom prst="line">
              <a:avLst/>
            </a:prstGeom>
            <a:ln w="3175">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28"/>
            <p:cNvCxnSpPr/>
            <p:nvPr/>
          </p:nvCxnSpPr>
          <p:spPr>
            <a:xfrm>
              <a:off x="4801251" y="2167655"/>
              <a:ext cx="2325937"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flipH="1">
              <a:off x="6096000" y="1902737"/>
              <a:ext cx="0" cy="26676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944276" y="1466255"/>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标题文字添加</a:t>
              </a:r>
            </a:p>
          </p:txBody>
        </p:sp>
      </p:grpSp>
      <p:sp>
        <p:nvSpPr>
          <p:cNvPr id="28" name="矩形 27"/>
          <p:cNvSpPr/>
          <p:nvPr/>
        </p:nvSpPr>
        <p:spPr>
          <a:xfrm>
            <a:off x="5076527" y="34722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sp>
        <p:nvSpPr>
          <p:cNvPr id="29" name="矩形 28"/>
          <p:cNvSpPr/>
          <p:nvPr/>
        </p:nvSpPr>
        <p:spPr>
          <a:xfrm>
            <a:off x="7350980" y="34722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sp>
        <p:nvSpPr>
          <p:cNvPr id="30" name="文本框 29"/>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31" name="矩形 30"/>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32" name="图片 31"/>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4068474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33"/>
                                        </p:tgtEl>
                                        <p:attrNameLst>
                                          <p:attrName>style.visibility</p:attrName>
                                        </p:attrNameLst>
                                      </p:cBhvr>
                                      <p:to>
                                        <p:strVal val="visible"/>
                                      </p:to>
                                    </p:set>
                                    <p:animEffect filter="wipe(up)"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p:cTn dur="500" fill="hold" id="26"/>
                                        <p:tgtEl>
                                          <p:spTgt spid="7"/>
                                        </p:tgtEl>
                                        <p:attrNameLst>
                                          <p:attrName>ppt_w</p:attrName>
                                        </p:attrNameLst>
                                      </p:cBhvr>
                                      <p:tavLst>
                                        <p:tav tm="0">
                                          <p:val>
                                            <p:fltVal val="0"/>
                                          </p:val>
                                        </p:tav>
                                        <p:tav tm="100000">
                                          <p:val>
                                            <p:strVal val="#ppt_w"/>
                                          </p:val>
                                        </p:tav>
                                      </p:tavLst>
                                    </p:anim>
                                    <p:anim calcmode="lin" valueType="num">
                                      <p:cBhvr>
                                        <p:cTn dur="500" fill="hold" id="27"/>
                                        <p:tgtEl>
                                          <p:spTgt spid="7"/>
                                        </p:tgtEl>
                                        <p:attrNameLst>
                                          <p:attrName>ppt_h</p:attrName>
                                        </p:attrNameLst>
                                      </p:cBhvr>
                                      <p:tavLst>
                                        <p:tav tm="0">
                                          <p:val>
                                            <p:fltVal val="0"/>
                                          </p:val>
                                        </p:tav>
                                        <p:tav tm="100000">
                                          <p:val>
                                            <p:strVal val="#ppt_h"/>
                                          </p:val>
                                        </p:tav>
                                      </p:tavLst>
                                    </p:anim>
                                    <p:animEffect filter="fade" transition="in">
                                      <p:cBhvr>
                                        <p:cTn dur="500" id="28"/>
                                        <p:tgtEl>
                                          <p:spTgt spid="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id="34" nodeType="with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par>
                                <p:cTn fill="hold" id="39" nodeType="with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p:cTn dur="500" fill="hold" id="46"/>
                                        <p:tgtEl>
                                          <p:spTgt spid="11"/>
                                        </p:tgtEl>
                                        <p:attrNameLst>
                                          <p:attrName>ppt_w</p:attrName>
                                        </p:attrNameLst>
                                      </p:cBhvr>
                                      <p:tavLst>
                                        <p:tav tm="0">
                                          <p:val>
                                            <p:fltVal val="0"/>
                                          </p:val>
                                        </p:tav>
                                        <p:tav tm="100000">
                                          <p:val>
                                            <p:strVal val="#ppt_w"/>
                                          </p:val>
                                        </p:tav>
                                      </p:tavLst>
                                    </p:anim>
                                    <p:anim calcmode="lin" valueType="num">
                                      <p:cBhvr>
                                        <p:cTn dur="500" fill="hold" id="47"/>
                                        <p:tgtEl>
                                          <p:spTgt spid="11"/>
                                        </p:tgtEl>
                                        <p:attrNameLst>
                                          <p:attrName>ppt_h</p:attrName>
                                        </p:attrNameLst>
                                      </p:cBhvr>
                                      <p:tavLst>
                                        <p:tav tm="0">
                                          <p:val>
                                            <p:fltVal val="0"/>
                                          </p:val>
                                        </p:tav>
                                        <p:tav tm="100000">
                                          <p:val>
                                            <p:strVal val="#ppt_h"/>
                                          </p:val>
                                        </p:tav>
                                      </p:tavLst>
                                    </p:anim>
                                    <p:animEffect filter="fade" transition="in">
                                      <p:cBhvr>
                                        <p:cTn dur="500" id="48"/>
                                        <p:tgtEl>
                                          <p:spTgt spid="11"/>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Effect filter="fade" transition="in">
                                      <p:cBhvr>
                                        <p:cTn dur="500" id="53"/>
                                        <p:tgtEl>
                                          <p:spTgt spid="25"/>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p:cTn dur="500" fill="hold" id="56"/>
                                        <p:tgtEl>
                                          <p:spTgt spid="28"/>
                                        </p:tgtEl>
                                        <p:attrNameLst>
                                          <p:attrName>ppt_w</p:attrName>
                                        </p:attrNameLst>
                                      </p:cBhvr>
                                      <p:tavLst>
                                        <p:tav tm="0">
                                          <p:val>
                                            <p:fltVal val="0"/>
                                          </p:val>
                                        </p:tav>
                                        <p:tav tm="100000">
                                          <p:val>
                                            <p:strVal val="#ppt_w"/>
                                          </p:val>
                                        </p:tav>
                                      </p:tavLst>
                                    </p:anim>
                                    <p:anim calcmode="lin" valueType="num">
                                      <p:cBhvr>
                                        <p:cTn dur="500" fill="hold" id="57"/>
                                        <p:tgtEl>
                                          <p:spTgt spid="28"/>
                                        </p:tgtEl>
                                        <p:attrNameLst>
                                          <p:attrName>ppt_h</p:attrName>
                                        </p:attrNameLst>
                                      </p:cBhvr>
                                      <p:tavLst>
                                        <p:tav tm="0">
                                          <p:val>
                                            <p:fltVal val="0"/>
                                          </p:val>
                                        </p:tav>
                                        <p:tav tm="100000">
                                          <p:val>
                                            <p:strVal val="#ppt_h"/>
                                          </p:val>
                                        </p:tav>
                                      </p:tavLst>
                                    </p:anim>
                                    <p:animEffect filter="fade" transition="in">
                                      <p:cBhvr>
                                        <p:cTn dur="500" id="58"/>
                                        <p:tgtEl>
                                          <p:spTgt spid="28"/>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29"/>
                                        </p:tgtEl>
                                        <p:attrNameLst>
                                          <p:attrName>style.visibility</p:attrName>
                                        </p:attrNameLst>
                                      </p:cBhvr>
                                      <p:to>
                                        <p:strVal val="visible"/>
                                      </p:to>
                                    </p:set>
                                    <p:anim calcmode="lin" valueType="num">
                                      <p:cBhvr>
                                        <p:cTn dur="500" fill="hold" id="61"/>
                                        <p:tgtEl>
                                          <p:spTgt spid="29"/>
                                        </p:tgtEl>
                                        <p:attrNameLst>
                                          <p:attrName>ppt_w</p:attrName>
                                        </p:attrNameLst>
                                      </p:cBhvr>
                                      <p:tavLst>
                                        <p:tav tm="0">
                                          <p:val>
                                            <p:fltVal val="0"/>
                                          </p:val>
                                        </p:tav>
                                        <p:tav tm="100000">
                                          <p:val>
                                            <p:strVal val="#ppt_w"/>
                                          </p:val>
                                        </p:tav>
                                      </p:tavLst>
                                    </p:anim>
                                    <p:anim calcmode="lin" valueType="num">
                                      <p:cBhvr>
                                        <p:cTn dur="500" fill="hold" id="62"/>
                                        <p:tgtEl>
                                          <p:spTgt spid="29"/>
                                        </p:tgtEl>
                                        <p:attrNameLst>
                                          <p:attrName>ppt_h</p:attrName>
                                        </p:attrNameLst>
                                      </p:cBhvr>
                                      <p:tavLst>
                                        <p:tav tm="0">
                                          <p:val>
                                            <p:fltVal val="0"/>
                                          </p:val>
                                        </p:tav>
                                        <p:tav tm="100000">
                                          <p:val>
                                            <p:strVal val="#ppt_h"/>
                                          </p:val>
                                        </p:tav>
                                      </p:tavLst>
                                    </p:anim>
                                    <p:animEffect filter="fade" transition="in">
                                      <p:cBhvr>
                                        <p:cTn dur="500" id="6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1"/>
      <p:bldP grpId="0" spid="25"/>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28575" y="1015446"/>
            <a:ext cx="4825022" cy="5054206"/>
            <a:chOff x="-28575" y="1015446"/>
            <a:chExt cx="4825022" cy="5054206"/>
          </a:xfrm>
        </p:grpSpPr>
        <p:sp>
          <p:nvSpPr>
            <p:cNvPr id="4" name="Freeform: Shape 4"/>
            <p:cNvSpPr/>
            <p:nvPr/>
          </p:nvSpPr>
          <p:spPr bwMode="auto">
            <a:xfrm>
              <a:off x="-28575" y="1178564"/>
              <a:ext cx="4578350" cy="4891088"/>
            </a:xfrm>
            <a:custGeom>
              <a:gdLst>
                <a:gd fmla="*/ 2080 w 2884" name="T0"/>
                <a:gd fmla="*/ 0 h 3081" name="T1"/>
                <a:gd fmla="*/ 0 w 2884" name="T2"/>
                <a:gd fmla="*/ 1655 h 3081" name="T3"/>
                <a:gd fmla="*/ 0 w 2884" name="T4"/>
                <a:gd fmla="*/ 3081 h 3081" name="T5"/>
                <a:gd fmla="*/ 2884 w 2884" name="T6"/>
                <a:gd fmla="*/ 796 h 3081" name="T7"/>
                <a:gd fmla="*/ 2591 w 2884" name="T8"/>
                <a:gd fmla="*/ 259 h 3081" name="T9"/>
                <a:gd fmla="*/ 2080 w 2884" name="T10"/>
                <a:gd fmla="*/ 0 h 3081" name="T11"/>
              </a:gdLst>
              <a:cxnLst>
                <a:cxn ang="0">
                  <a:pos x="T0" y="T1"/>
                </a:cxn>
                <a:cxn ang="0">
                  <a:pos x="T2" y="T3"/>
                </a:cxn>
                <a:cxn ang="0">
                  <a:pos x="T4" y="T5"/>
                </a:cxn>
                <a:cxn ang="0">
                  <a:pos x="T6" y="T7"/>
                </a:cxn>
                <a:cxn ang="0">
                  <a:pos x="T8" y="T9"/>
                </a:cxn>
                <a:cxn ang="0">
                  <a:pos x="T10" y="T11"/>
                </a:cxn>
              </a:cxnLst>
              <a:rect b="b" l="0" r="r" t="0"/>
              <a:pathLst>
                <a:path h="3081" w="2884">
                  <a:moveTo>
                    <a:pt x="2080" y="0"/>
                  </a:moveTo>
                  <a:lnTo>
                    <a:pt x="0" y="1655"/>
                  </a:lnTo>
                  <a:lnTo>
                    <a:pt x="0" y="3081"/>
                  </a:lnTo>
                  <a:lnTo>
                    <a:pt x="2884" y="796"/>
                  </a:lnTo>
                  <a:lnTo>
                    <a:pt x="2591" y="259"/>
                  </a:lnTo>
                  <a:lnTo>
                    <a:pt x="2080" y="0"/>
                  </a:lnTo>
                  <a:close/>
                </a:path>
              </a:pathLst>
            </a:custGeom>
            <a:solidFill>
              <a:schemeClr val="accent4"/>
            </a:solidFill>
            <a:ln>
              <a:noFill/>
            </a:ln>
            <a:extLst/>
          </p:spPr>
          <p:txBody>
            <a:bodyPr anchor="ctr"/>
            <a:lstStyle/>
            <a:p>
              <a:pPr algn="ctr"/>
              <a:endParaRPr/>
            </a:p>
          </p:txBody>
        </p:sp>
        <p:grpSp>
          <p:nvGrpSpPr>
            <p:cNvPr id="6" name="Group 7"/>
            <p:cNvGrpSpPr/>
            <p:nvPr/>
          </p:nvGrpSpPr>
          <p:grpSpPr>
            <a:xfrm>
              <a:off x="3257550" y="1015446"/>
              <a:ext cx="1538897" cy="1486655"/>
              <a:chOff x="3257550" y="1029094"/>
              <a:chExt cx="1538897" cy="1486655"/>
            </a:xfrm>
            <a:solidFill>
              <a:schemeClr val="accent4">
                <a:lumMod val="60000"/>
                <a:lumOff val="40000"/>
              </a:schemeClr>
            </a:solidFill>
          </p:grpSpPr>
          <p:sp>
            <p:nvSpPr>
              <p:cNvPr id="36" name="Freeform: Shape 8"/>
              <p:cNvSpPr/>
              <p:nvPr/>
            </p:nvSpPr>
            <p:spPr bwMode="auto">
              <a:xfrm>
                <a:off x="3257550" y="1031436"/>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a:p>
            </p:txBody>
          </p:sp>
          <p:sp>
            <p:nvSpPr>
              <p:cNvPr id="37" name="Freeform: Shape 9"/>
              <p:cNvSpPr/>
              <p:nvPr/>
            </p:nvSpPr>
            <p:spPr bwMode="auto">
              <a:xfrm>
                <a:off x="3269272" y="1029094"/>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10" name="Group 30"/>
            <p:cNvGrpSpPr/>
            <p:nvPr/>
          </p:nvGrpSpPr>
          <p:grpSpPr>
            <a:xfrm>
              <a:off x="275780" y="3033864"/>
              <a:ext cx="3054557" cy="1263006"/>
              <a:chOff x="275780" y="3033864"/>
              <a:chExt cx="3054557" cy="1263006"/>
            </a:xfrm>
          </p:grpSpPr>
          <p:sp>
            <p:nvSpPr>
              <p:cNvPr id="30" name="TextBox 18"/>
              <p:cNvSpPr txBox="1"/>
              <p:nvPr/>
            </p:nvSpPr>
            <p:spPr>
              <a:xfrm rot="19292348">
                <a:off x="275780" y="3033864"/>
                <a:ext cx="2617510" cy="393301"/>
              </a:xfrm>
              <a:prstGeom prst="rect">
                <a:avLst/>
              </a:prstGeom>
            </p:spPr>
            <p:txBody>
              <a:bodyPr anchor="t" bIns="45720" lIns="91440" rIns="91440" tIns="45720" vert="horz" wrap="none">
                <a:normAutofit/>
              </a:bodyPr>
              <a:lstStyle/>
              <a:p>
                <a:pPr algn="l">
                  <a:spcBef>
                    <a:spcPct val="0"/>
                  </a:spcBef>
                </a:pPr>
                <a:r>
                  <a:rPr altLang="en-US" b="1" lang="zh-CN" sz="1400">
                    <a:solidFill>
                      <a:schemeClr val="bg1"/>
                    </a:solidFill>
                  </a:rPr>
                  <a:t>标题文本预设</a:t>
                </a:r>
              </a:p>
            </p:txBody>
          </p:sp>
          <p:sp>
            <p:nvSpPr>
              <p:cNvPr id="31" name="Rectangle 28"/>
              <p:cNvSpPr/>
              <p:nvPr/>
            </p:nvSpPr>
            <p:spPr>
              <a:xfrm rot="19289220">
                <a:off x="701006" y="3287422"/>
                <a:ext cx="2629331" cy="1009448"/>
              </a:xfrm>
              <a:prstGeom prst="rect">
                <a:avLst/>
              </a:prstGeom>
            </p:spPr>
            <p:txBody>
              <a:bodyPr wrap="square">
                <a:normAutofit/>
              </a:bodyPr>
              <a:lstStyle/>
              <a:p>
                <a:pPr>
                  <a:lnSpc>
                    <a:spcPct val="120000"/>
                  </a:lnSpc>
                </a:pPr>
                <a:r>
                  <a:rPr altLang="en-US" lang="zh-CN" sz="1200">
                    <a:solidFill>
                      <a:schemeClr val="bg1"/>
                    </a:solidFill>
                  </a:rPr>
                  <a:t>此部分内容作为文字排版占位显示 </a:t>
                </a:r>
                <a:br>
                  <a:rPr altLang="en-US" lang="zh-CN" sz="1200">
                    <a:solidFill>
                      <a:schemeClr val="bg1"/>
                    </a:solidFill>
                  </a:rPr>
                </a:br>
                <a:r>
                  <a:rPr altLang="en-US" lang="zh-CN" sz="1200">
                    <a:solidFill>
                      <a:schemeClr val="bg1"/>
                    </a:solidFill>
                  </a:rPr>
                  <a:t>（建议使用主题字体）</a:t>
                </a:r>
              </a:p>
            </p:txBody>
          </p:sp>
        </p:grpSp>
      </p:grpSp>
      <p:grpSp>
        <p:nvGrpSpPr>
          <p:cNvPr id="49" name="组合 48"/>
          <p:cNvGrpSpPr/>
          <p:nvPr/>
        </p:nvGrpSpPr>
        <p:grpSpPr>
          <a:xfrm>
            <a:off x="-11112" y="3315406"/>
            <a:ext cx="4953978" cy="3560696"/>
            <a:chOff x="-11112" y="3315406"/>
            <a:chExt cx="4953978" cy="3560696"/>
          </a:xfrm>
        </p:grpSpPr>
        <p:sp>
          <p:nvSpPr>
            <p:cNvPr id="5" name="Freeform: Shape 5"/>
            <p:cNvSpPr/>
            <p:nvPr/>
          </p:nvSpPr>
          <p:spPr bwMode="auto">
            <a:xfrm>
              <a:off x="-11112" y="3502664"/>
              <a:ext cx="4710113" cy="3373438"/>
            </a:xfrm>
            <a:custGeom>
              <a:gdLst>
                <a:gd fmla="*/ 1320 w 2967" name="T0"/>
                <a:gd fmla="*/ 2125 h 2125" name="T1"/>
                <a:gd fmla="*/ 2967 w 2967" name="T2"/>
                <a:gd fmla="*/ 733 h 2125" name="T3"/>
                <a:gd fmla="*/ 2697 w 2967" name="T4"/>
                <a:gd fmla="*/ 239 h 2125" name="T5"/>
                <a:gd fmla="*/ 2228 w 2967" name="T6"/>
                <a:gd fmla="*/ 0 h 2125" name="T7"/>
                <a:gd fmla="*/ 0 w 2967" name="T8"/>
                <a:gd fmla="*/ 1759 h 2125" name="T9"/>
                <a:gd fmla="*/ 2 w 2967" name="T10"/>
                <a:gd fmla="*/ 2122 h 2125" name="T11"/>
                <a:gd fmla="*/ 1320 w 2967" name="T12"/>
                <a:gd fmla="*/ 2125 h 2125" name="T13"/>
              </a:gdLst>
              <a:cxnLst>
                <a:cxn ang="0">
                  <a:pos x="T0" y="T1"/>
                </a:cxn>
                <a:cxn ang="0">
                  <a:pos x="T2" y="T3"/>
                </a:cxn>
                <a:cxn ang="0">
                  <a:pos x="T4" y="T5"/>
                </a:cxn>
                <a:cxn ang="0">
                  <a:pos x="T6" y="T7"/>
                </a:cxn>
                <a:cxn ang="0">
                  <a:pos x="T8" y="T9"/>
                </a:cxn>
                <a:cxn ang="0">
                  <a:pos x="T10" y="T11"/>
                </a:cxn>
                <a:cxn ang="0">
                  <a:pos x="T12" y="T13"/>
                </a:cxn>
              </a:cxnLst>
              <a:rect b="b" l="0" r="r" t="0"/>
              <a:pathLst>
                <a:path h="2125" w="2967">
                  <a:moveTo>
                    <a:pt x="1320" y="2125"/>
                  </a:moveTo>
                  <a:lnTo>
                    <a:pt x="2967" y="733"/>
                  </a:lnTo>
                  <a:lnTo>
                    <a:pt x="2697" y="239"/>
                  </a:lnTo>
                  <a:lnTo>
                    <a:pt x="2228" y="0"/>
                  </a:lnTo>
                  <a:lnTo>
                    <a:pt x="0" y="1759"/>
                  </a:lnTo>
                  <a:lnTo>
                    <a:pt x="2" y="2122"/>
                  </a:lnTo>
                  <a:lnTo>
                    <a:pt x="1320" y="2125"/>
                  </a:lnTo>
                  <a:close/>
                </a:path>
              </a:pathLst>
            </a:custGeom>
            <a:solidFill>
              <a:schemeClr val="accent5"/>
            </a:solidFill>
            <a:ln>
              <a:noFill/>
            </a:ln>
            <a:extLst/>
          </p:spPr>
          <p:txBody>
            <a:bodyPr anchor="ctr"/>
            <a:lstStyle/>
            <a:p>
              <a:pPr algn="ctr"/>
              <a:endParaRPr/>
            </a:p>
          </p:txBody>
        </p:sp>
        <p:grpSp>
          <p:nvGrpSpPr>
            <p:cNvPr id="7" name="Group 10"/>
            <p:cNvGrpSpPr>
              <a:grpSpLocks noChangeAspect="1"/>
            </p:cNvGrpSpPr>
            <p:nvPr/>
          </p:nvGrpSpPr>
          <p:grpSpPr>
            <a:xfrm>
              <a:off x="3495330" y="3315406"/>
              <a:ext cx="1447536" cy="1398397"/>
              <a:chOff x="3257550" y="1029094"/>
              <a:chExt cx="1538897" cy="1486655"/>
            </a:xfrm>
            <a:solidFill>
              <a:schemeClr val="accent5">
                <a:lumMod val="60000"/>
                <a:lumOff val="40000"/>
              </a:schemeClr>
            </a:solidFill>
          </p:grpSpPr>
          <p:sp>
            <p:nvSpPr>
              <p:cNvPr id="34" name="Freeform: Shape 11"/>
              <p:cNvSpPr/>
              <p:nvPr/>
            </p:nvSpPr>
            <p:spPr bwMode="auto">
              <a:xfrm>
                <a:off x="3257550" y="1031436"/>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a:p>
            </p:txBody>
          </p:sp>
          <p:sp>
            <p:nvSpPr>
              <p:cNvPr id="35" name="Freeform: Shape 12"/>
              <p:cNvSpPr/>
              <p:nvPr/>
            </p:nvSpPr>
            <p:spPr bwMode="auto">
              <a:xfrm>
                <a:off x="3269272" y="1029094"/>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11" name="Group 31"/>
            <p:cNvGrpSpPr/>
            <p:nvPr/>
          </p:nvGrpSpPr>
          <p:grpSpPr>
            <a:xfrm>
              <a:off x="763443" y="5055897"/>
              <a:ext cx="3054557" cy="1263006"/>
              <a:chOff x="275780" y="3033864"/>
              <a:chExt cx="3054557" cy="1263006"/>
            </a:xfrm>
          </p:grpSpPr>
          <p:sp>
            <p:nvSpPr>
              <p:cNvPr id="28" name="TextBox 32"/>
              <p:cNvSpPr txBox="1"/>
              <p:nvPr/>
            </p:nvSpPr>
            <p:spPr>
              <a:xfrm rot="19292348">
                <a:off x="275780" y="3033864"/>
                <a:ext cx="2617510" cy="393301"/>
              </a:xfrm>
              <a:prstGeom prst="rect">
                <a:avLst/>
              </a:prstGeom>
            </p:spPr>
            <p:txBody>
              <a:bodyPr anchor="t" bIns="45720" lIns="91440" rIns="91440" tIns="45720" vert="horz" wrap="none">
                <a:normAutofit/>
              </a:bodyPr>
              <a:lstStyle/>
              <a:p>
                <a:pPr algn="l">
                  <a:spcBef>
                    <a:spcPct val="0"/>
                  </a:spcBef>
                </a:pPr>
                <a:r>
                  <a:rPr altLang="en-US" b="1" lang="zh-CN" sz="1400">
                    <a:solidFill>
                      <a:schemeClr val="bg1"/>
                    </a:solidFill>
                  </a:rPr>
                  <a:t>标题文本预设</a:t>
                </a:r>
              </a:p>
            </p:txBody>
          </p:sp>
          <p:sp>
            <p:nvSpPr>
              <p:cNvPr id="29" name="Rectangle 33"/>
              <p:cNvSpPr/>
              <p:nvPr/>
            </p:nvSpPr>
            <p:spPr>
              <a:xfrm rot="19289220">
                <a:off x="701006" y="3287422"/>
                <a:ext cx="2629331" cy="1009448"/>
              </a:xfrm>
              <a:prstGeom prst="rect">
                <a:avLst/>
              </a:prstGeom>
            </p:spPr>
            <p:txBody>
              <a:bodyPr wrap="square">
                <a:normAutofit/>
              </a:bodyPr>
              <a:lstStyle/>
              <a:p>
                <a:pPr>
                  <a:lnSpc>
                    <a:spcPct val="120000"/>
                  </a:lnSpc>
                </a:pPr>
                <a:r>
                  <a:rPr altLang="en-US" lang="zh-CN" sz="1200">
                    <a:solidFill>
                      <a:schemeClr val="bg1"/>
                    </a:solidFill>
                  </a:rPr>
                  <a:t>此部分内容作为文字排版占位显示 </a:t>
                </a:r>
                <a:br>
                  <a:rPr altLang="en-US" lang="zh-CN" sz="1200">
                    <a:solidFill>
                      <a:schemeClr val="bg1"/>
                    </a:solidFill>
                  </a:rPr>
                </a:br>
                <a:r>
                  <a:rPr altLang="en-US" lang="zh-CN" sz="1200">
                    <a:solidFill>
                      <a:schemeClr val="bg1"/>
                    </a:solidFill>
                  </a:rPr>
                  <a:t>（建议使用主题字体）</a:t>
                </a:r>
              </a:p>
            </p:txBody>
          </p:sp>
        </p:grpSp>
      </p:grpSp>
      <p:grpSp>
        <p:nvGrpSpPr>
          <p:cNvPr id="50" name="组合 49"/>
          <p:cNvGrpSpPr/>
          <p:nvPr/>
        </p:nvGrpSpPr>
        <p:grpSpPr>
          <a:xfrm>
            <a:off x="2267624" y="3908551"/>
            <a:ext cx="4938628" cy="2967552"/>
            <a:chOff x="2267624" y="3908551"/>
            <a:chExt cx="4938628" cy="2967552"/>
          </a:xfrm>
        </p:grpSpPr>
        <p:sp>
          <p:nvSpPr>
            <p:cNvPr id="38" name="任意多边形: 形状 37"/>
            <p:cNvSpPr/>
            <p:nvPr/>
          </p:nvSpPr>
          <p:spPr bwMode="auto">
            <a:xfrm>
              <a:off x="2267624" y="4095809"/>
              <a:ext cx="4694763" cy="2780294"/>
            </a:xfrm>
            <a:custGeom>
              <a:gdLst>
                <a:gd fmla="*/ 3521601 w 4694763" name="connsiteX0"/>
                <a:gd fmla="*/ 0 h 2780294" name="connsiteY0"/>
                <a:gd fmla="*/ 4266138 w 4694763" name="connsiteX1"/>
                <a:gd fmla="*/ 379413 h 2780294" name="connsiteY1"/>
                <a:gd fmla="*/ 4694763 w 4694763" name="connsiteX2"/>
                <a:gd fmla="*/ 1163638 h 2780294" name="connsiteY2"/>
                <a:gd fmla="*/ 2781952 w 4694763" name="connsiteX3"/>
                <a:gd fmla="*/ 2780294 h 2780294" name="connsiteY3"/>
                <a:gd fmla="*/ 0 w 4694763" name="connsiteX4"/>
                <a:gd fmla="*/ 2780294 h 27802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80294" w="4694763">
                  <a:moveTo>
                    <a:pt x="3521601" y="0"/>
                  </a:moveTo>
                  <a:lnTo>
                    <a:pt x="4266138" y="379413"/>
                  </a:lnTo>
                  <a:lnTo>
                    <a:pt x="4694763" y="1163638"/>
                  </a:lnTo>
                  <a:lnTo>
                    <a:pt x="2781952" y="2780294"/>
                  </a:lnTo>
                  <a:lnTo>
                    <a:pt x="0" y="2780294"/>
                  </a:lnTo>
                  <a:close/>
                </a:path>
              </a:pathLst>
            </a:custGeom>
            <a:solidFill>
              <a:schemeClr val="accent6"/>
            </a:solidFill>
            <a:ln>
              <a:noFill/>
            </a:ln>
            <a:extLst/>
          </p:spPr>
          <p:txBody>
            <a:bodyPr anchor="ctr" wrap="square">
              <a:noAutofit/>
            </a:bodyPr>
            <a:lstStyle/>
            <a:p>
              <a:pPr algn="ctr"/>
              <a:endParaRPr/>
            </a:p>
          </p:txBody>
        </p:sp>
        <p:grpSp>
          <p:nvGrpSpPr>
            <p:cNvPr id="9" name="Group 25"/>
            <p:cNvGrpSpPr>
              <a:grpSpLocks noChangeAspect="1"/>
            </p:cNvGrpSpPr>
            <p:nvPr/>
          </p:nvGrpSpPr>
          <p:grpSpPr>
            <a:xfrm>
              <a:off x="5758716" y="3908551"/>
              <a:ext cx="1447536" cy="1398397"/>
              <a:chOff x="3257550" y="1029094"/>
              <a:chExt cx="1538897" cy="1486655"/>
            </a:xfrm>
            <a:solidFill>
              <a:schemeClr val="accent6">
                <a:lumMod val="60000"/>
                <a:lumOff val="40000"/>
              </a:schemeClr>
            </a:solidFill>
          </p:grpSpPr>
          <p:sp>
            <p:nvSpPr>
              <p:cNvPr id="32" name="Freeform: Shape 26"/>
              <p:cNvSpPr/>
              <p:nvPr/>
            </p:nvSpPr>
            <p:spPr bwMode="auto">
              <a:xfrm>
                <a:off x="3257550" y="1031436"/>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a:p>
            </p:txBody>
          </p:sp>
          <p:sp>
            <p:nvSpPr>
              <p:cNvPr id="33" name="Freeform: Shape 27"/>
              <p:cNvSpPr/>
              <p:nvPr/>
            </p:nvSpPr>
            <p:spPr bwMode="auto">
              <a:xfrm>
                <a:off x="3269272" y="1029094"/>
                <a:ext cx="1527175" cy="1484313"/>
              </a:xfrm>
              <a:custGeom>
                <a:gdLst>
                  <a:gd fmla="*/ 557 w 678" name="T0"/>
                  <a:gd fmla="*/ 594 h 659" name="T1"/>
                  <a:gd fmla="*/ 574 w 678" name="T2"/>
                  <a:gd fmla="*/ 522 h 659" name="T3"/>
                  <a:gd fmla="*/ 627 w 678" name="T4"/>
                  <a:gd fmla="*/ 468 h 659" name="T5"/>
                  <a:gd fmla="*/ 570 w 678" name="T6"/>
                  <a:gd fmla="*/ 452 h 659" name="T7"/>
                  <a:gd fmla="*/ 542 w 678" name="T8"/>
                  <a:gd fmla="*/ 404 h 659" name="T9"/>
                  <a:gd fmla="*/ 574 w 678" name="T10"/>
                  <a:gd fmla="*/ 352 h 659" name="T11"/>
                  <a:gd fmla="*/ 614 w 678" name="T12"/>
                  <a:gd fmla="*/ 310 h 659" name="T13"/>
                  <a:gd fmla="*/ 543 w 678" name="T14"/>
                  <a:gd fmla="*/ 286 h 659" name="T15"/>
                  <a:gd fmla="*/ 509 w 678" name="T16"/>
                  <a:gd fmla="*/ 249 h 659" name="T17"/>
                  <a:gd fmla="*/ 645 w 678" name="T18"/>
                  <a:gd fmla="*/ 90 h 659" name="T19"/>
                  <a:gd fmla="*/ 677 w 678" name="T20"/>
                  <a:gd fmla="*/ 35 h 659" name="T21"/>
                  <a:gd fmla="*/ 646 w 678" name="T22"/>
                  <a:gd fmla="*/ 0 h 659" name="T23"/>
                  <a:gd fmla="*/ 588 w 678" name="T24"/>
                  <a:gd fmla="*/ 27 h 659" name="T25"/>
                  <a:gd fmla="*/ 416 w 678" name="T26"/>
                  <a:gd fmla="*/ 146 h 659" name="T27"/>
                  <a:gd fmla="*/ 383 w 678" name="T28"/>
                  <a:gd fmla="*/ 109 h 659" name="T29"/>
                  <a:gd fmla="*/ 366 w 678" name="T30"/>
                  <a:gd fmla="*/ 36 h 659" name="T31"/>
                  <a:gd fmla="*/ 320 w 678" name="T32"/>
                  <a:gd fmla="*/ 71 h 659" name="T33"/>
                  <a:gd fmla="*/ 265 w 678" name="T34"/>
                  <a:gd fmla="*/ 98 h 659" name="T35"/>
                  <a:gd fmla="*/ 220 w 678" name="T36"/>
                  <a:gd fmla="*/ 65 h 659" name="T37"/>
                  <a:gd fmla="*/ 210 w 678" name="T38"/>
                  <a:gd fmla="*/ 6 h 659" name="T39"/>
                  <a:gd fmla="*/ 151 w 678" name="T40"/>
                  <a:gd fmla="*/ 54 h 659" name="T41"/>
                  <a:gd fmla="*/ 78 w 678" name="T42"/>
                  <a:gd fmla="*/ 63 h 659" name="T43"/>
                  <a:gd fmla="*/ 45 w 678" name="T44"/>
                  <a:gd fmla="*/ 95 h 659" name="T45"/>
                  <a:gd fmla="*/ 300 w 678" name="T46"/>
                  <a:gd fmla="*/ 289 h 659" name="T47"/>
                  <a:gd fmla="*/ 85 w 678" name="T48"/>
                  <a:gd fmla="*/ 450 h 659" name="T49"/>
                  <a:gd fmla="*/ 24 w 678" name="T50"/>
                  <a:gd fmla="*/ 442 h 659" name="T51"/>
                  <a:gd fmla="*/ 35 w 678" name="T52"/>
                  <a:gd fmla="*/ 508 h 659" name="T53"/>
                  <a:gd fmla="*/ 110 w 678" name="T54"/>
                  <a:gd fmla="*/ 592 h 659" name="T55"/>
                  <a:gd fmla="*/ 175 w 678" name="T56"/>
                  <a:gd fmla="*/ 609 h 659" name="T57"/>
                  <a:gd fmla="*/ 173 w 678" name="T58"/>
                  <a:gd fmla="*/ 548 h 659" name="T59"/>
                  <a:gd fmla="*/ 355 w 678" name="T60"/>
                  <a:gd fmla="*/ 350 h 659" name="T61"/>
                  <a:gd fmla="*/ 522 w 678" name="T62"/>
                  <a:gd fmla="*/ 624 h 6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9" w="678">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12" name="Group 34"/>
            <p:cNvGrpSpPr/>
            <p:nvPr/>
          </p:nvGrpSpPr>
          <p:grpSpPr>
            <a:xfrm>
              <a:off x="3288142" y="5399791"/>
              <a:ext cx="3054557" cy="1263006"/>
              <a:chOff x="275780" y="3033864"/>
              <a:chExt cx="3054557" cy="1263006"/>
            </a:xfrm>
          </p:grpSpPr>
          <p:sp>
            <p:nvSpPr>
              <p:cNvPr id="26" name="TextBox 35"/>
              <p:cNvSpPr txBox="1"/>
              <p:nvPr/>
            </p:nvSpPr>
            <p:spPr>
              <a:xfrm rot="19292348">
                <a:off x="275780" y="3033864"/>
                <a:ext cx="2617510" cy="393301"/>
              </a:xfrm>
              <a:prstGeom prst="rect">
                <a:avLst/>
              </a:prstGeom>
            </p:spPr>
            <p:txBody>
              <a:bodyPr anchor="t" bIns="45720" lIns="91440" rIns="91440" tIns="45720" vert="horz" wrap="none">
                <a:normAutofit/>
              </a:bodyPr>
              <a:lstStyle/>
              <a:p>
                <a:pPr algn="l">
                  <a:spcBef>
                    <a:spcPct val="0"/>
                  </a:spcBef>
                </a:pPr>
                <a:r>
                  <a:rPr altLang="en-US" b="1" lang="zh-CN" sz="1400">
                    <a:solidFill>
                      <a:schemeClr val="bg1"/>
                    </a:solidFill>
                  </a:rPr>
                  <a:t>标题文本预设</a:t>
                </a:r>
              </a:p>
            </p:txBody>
          </p:sp>
          <p:sp>
            <p:nvSpPr>
              <p:cNvPr id="27" name="Rectangle 36"/>
              <p:cNvSpPr/>
              <p:nvPr/>
            </p:nvSpPr>
            <p:spPr>
              <a:xfrm rot="19289220">
                <a:off x="701006" y="3287422"/>
                <a:ext cx="2629331" cy="1009448"/>
              </a:xfrm>
              <a:prstGeom prst="rect">
                <a:avLst/>
              </a:prstGeom>
            </p:spPr>
            <p:txBody>
              <a:bodyPr wrap="square">
                <a:normAutofit/>
              </a:bodyPr>
              <a:lstStyle/>
              <a:p>
                <a:pPr>
                  <a:lnSpc>
                    <a:spcPct val="120000"/>
                  </a:lnSpc>
                </a:pPr>
                <a:r>
                  <a:rPr altLang="en-US" lang="zh-CN" sz="1200">
                    <a:solidFill>
                      <a:schemeClr val="bg1"/>
                    </a:solidFill>
                  </a:rPr>
                  <a:t>此部分内容作为文字排版占位显示 </a:t>
                </a:r>
                <a:br>
                  <a:rPr altLang="en-US" lang="zh-CN" sz="1200">
                    <a:solidFill>
                      <a:schemeClr val="bg1"/>
                    </a:solidFill>
                  </a:rPr>
                </a:br>
                <a:r>
                  <a:rPr altLang="en-US" lang="zh-CN" sz="1200">
                    <a:solidFill>
                      <a:schemeClr val="bg1"/>
                    </a:solidFill>
                  </a:rPr>
                  <a:t>（建议使用主题字体）</a:t>
                </a:r>
              </a:p>
            </p:txBody>
          </p:sp>
        </p:grpSp>
      </p:grpSp>
      <p:grpSp>
        <p:nvGrpSpPr>
          <p:cNvPr id="42" name="组合 41"/>
          <p:cNvGrpSpPr/>
          <p:nvPr/>
        </p:nvGrpSpPr>
        <p:grpSpPr>
          <a:xfrm>
            <a:off x="6371004" y="1470586"/>
            <a:ext cx="4878657" cy="1737619"/>
            <a:chOff x="7203829" y="1678126"/>
            <a:chExt cx="4878657" cy="1737619"/>
          </a:xfrm>
        </p:grpSpPr>
        <p:sp>
          <p:nvSpPr>
            <p:cNvPr id="43" name="矩形 42"/>
            <p:cNvSpPr/>
            <p:nvPr/>
          </p:nvSpPr>
          <p:spPr>
            <a:xfrm>
              <a:off x="7203829" y="2030750"/>
              <a:ext cx="4878657" cy="1371600"/>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用户可以在投影仪或者计算机上进行演示也可以将演示文稿打印出来制作成胶片以便应用到更广泛用户可以在投影仪或者计算机上进行演示也可以将演示文稿打印出来制作成胶片以便应用到更广泛</a:t>
              </a:r>
            </a:p>
          </p:txBody>
        </p:sp>
        <p:sp>
          <p:nvSpPr>
            <p:cNvPr id="44" name="矩形 43"/>
            <p:cNvSpPr/>
            <p:nvPr/>
          </p:nvSpPr>
          <p:spPr>
            <a:xfrm>
              <a:off x="7203831"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1"/>
                  </a:solidFill>
                </a:rPr>
                <a:t>标题文字添加</a:t>
              </a:r>
            </a:p>
          </p:txBody>
        </p:sp>
      </p:grpSp>
      <p:sp>
        <p:nvSpPr>
          <p:cNvPr id="45" name="文本框 44"/>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46" name="矩形 45"/>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7" name="图片 46"/>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34987319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0-#ppt_w/2"/>
                                          </p:val>
                                        </p:tav>
                                        <p:tav tm="100000">
                                          <p:val>
                                            <p:strVal val="#ppt_x"/>
                                          </p:val>
                                        </p:tav>
                                      </p:tavLst>
                                    </p:anim>
                                    <p:anim calcmode="lin" valueType="num">
                                      <p:cBhvr additive="base">
                                        <p:cTn dur="500" fill="hold" id="8"/>
                                        <p:tgtEl>
                                          <p:spTgt spid="4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2">
                                  <p:stCondLst>
                                    <p:cond delay="0"/>
                                  </p:stCondLst>
                                  <p:childTnLst>
                                    <p:set>
                                      <p:cBhvr>
                                        <p:cTn dur="1" fill="hold" id="11">
                                          <p:stCondLst>
                                            <p:cond delay="0"/>
                                          </p:stCondLst>
                                        </p:cTn>
                                        <p:tgtEl>
                                          <p:spTgt spid="49"/>
                                        </p:tgtEl>
                                        <p:attrNameLst>
                                          <p:attrName>style.visibility</p:attrName>
                                        </p:attrNameLst>
                                      </p:cBhvr>
                                      <p:to>
                                        <p:strVal val="visible"/>
                                      </p:to>
                                    </p:set>
                                    <p:anim calcmode="lin" valueType="num">
                                      <p:cBhvr additive="base">
                                        <p:cTn dur="500" fill="hold" id="12"/>
                                        <p:tgtEl>
                                          <p:spTgt spid="49"/>
                                        </p:tgtEl>
                                        <p:attrNameLst>
                                          <p:attrName>ppt_x</p:attrName>
                                        </p:attrNameLst>
                                      </p:cBhvr>
                                      <p:tavLst>
                                        <p:tav tm="0">
                                          <p:val>
                                            <p:strVal val="0-#ppt_w/2"/>
                                          </p:val>
                                        </p:tav>
                                        <p:tav tm="100000">
                                          <p:val>
                                            <p:strVal val="#ppt_x"/>
                                          </p:val>
                                        </p:tav>
                                      </p:tavLst>
                                    </p:anim>
                                    <p:anim calcmode="lin" valueType="num">
                                      <p:cBhvr additive="base">
                                        <p:cTn dur="500" fill="hold" id="13"/>
                                        <p:tgtEl>
                                          <p:spTgt spid="4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2">
                                  <p:stCondLst>
                                    <p:cond delay="0"/>
                                  </p:stCondLst>
                                  <p:childTnLst>
                                    <p:set>
                                      <p:cBhvr>
                                        <p:cTn dur="1" fill="hold" id="16">
                                          <p:stCondLst>
                                            <p:cond delay="0"/>
                                          </p:stCondLst>
                                        </p:cTn>
                                        <p:tgtEl>
                                          <p:spTgt spid="50"/>
                                        </p:tgtEl>
                                        <p:attrNameLst>
                                          <p:attrName>style.visibility</p:attrName>
                                        </p:attrNameLst>
                                      </p:cBhvr>
                                      <p:to>
                                        <p:strVal val="visible"/>
                                      </p:to>
                                    </p:set>
                                    <p:anim calcmode="lin" valueType="num">
                                      <p:cBhvr additive="base">
                                        <p:cTn dur="500" fill="hold" id="17"/>
                                        <p:tgtEl>
                                          <p:spTgt spid="50"/>
                                        </p:tgtEl>
                                        <p:attrNameLst>
                                          <p:attrName>ppt_x</p:attrName>
                                        </p:attrNameLst>
                                      </p:cBhvr>
                                      <p:tavLst>
                                        <p:tav tm="0">
                                          <p:val>
                                            <p:strVal val="0-#ppt_w/2"/>
                                          </p:val>
                                        </p:tav>
                                        <p:tav tm="100000">
                                          <p:val>
                                            <p:strVal val="#ppt_x"/>
                                          </p:val>
                                        </p:tav>
                                      </p:tavLst>
                                    </p:anim>
                                    <p:anim calcmode="lin" valueType="num">
                                      <p:cBhvr additive="base">
                                        <p:cTn dur="500" fill="hold" id="18"/>
                                        <p:tgtEl>
                                          <p:spTgt spid="50"/>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42"/>
                                        </p:tgtEl>
                                        <p:attrNameLst>
                                          <p:attrName>style.visibility</p:attrName>
                                        </p:attrNameLst>
                                      </p:cBhvr>
                                      <p:to>
                                        <p:strVal val="visible"/>
                                      </p:to>
                                    </p:set>
                                    <p:animEffect filter="wipe(left)" transition="in">
                                      <p:cBhvr>
                                        <p:cTn dur="500" id="22"/>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fc1936a3-12ff-4253-8bb0-4c9cf28e2ae0"/>
          <p:cNvGrpSpPr>
            <a:grpSpLocks noChangeAspect="1"/>
          </p:cNvGrpSpPr>
          <p:nvPr/>
        </p:nvGrpSpPr>
        <p:grpSpPr>
          <a:xfrm>
            <a:off x="-18087" y="1519290"/>
            <a:ext cx="12210087" cy="4246029"/>
            <a:chOff x="-18087" y="1519290"/>
            <a:chExt cx="12210087" cy="4246029"/>
          </a:xfrm>
        </p:grpSpPr>
        <p:cxnSp>
          <p:nvCxnSpPr>
            <p:cNvPr id="4" name="Straight Connector 3"/>
            <p:cNvCxnSpPr/>
            <p:nvPr/>
          </p:nvCxnSpPr>
          <p:spPr>
            <a:xfrm>
              <a:off x="-18087" y="1808820"/>
              <a:ext cx="1728192"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03612" y="1821498"/>
              <a:ext cx="1656184"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 name="Freeform: Shape 8"/>
            <p:cNvSpPr/>
            <p:nvPr/>
          </p:nvSpPr>
          <p:spPr bwMode="auto">
            <a:xfrm>
              <a:off x="1058300" y="2354816"/>
              <a:ext cx="2233336" cy="3410503"/>
            </a:xfrm>
            <a:custGeom>
              <a:gdLst>
                <a:gd fmla="*/ 535 w 595" name="T0"/>
                <a:gd fmla="*/ 60 h 919" name="T1"/>
                <a:gd fmla="*/ 359 w 595" name="T2"/>
                <a:gd fmla="*/ 60 h 919" name="T3"/>
                <a:gd fmla="*/ 297 w 595" name="T4"/>
                <a:gd fmla="*/ 0 h 919" name="T5"/>
                <a:gd fmla="*/ 236 w 595" name="T6"/>
                <a:gd fmla="*/ 60 h 919" name="T7"/>
                <a:gd fmla="*/ 59 w 595" name="T8"/>
                <a:gd fmla="*/ 60 h 919" name="T9"/>
                <a:gd fmla="*/ 0 w 595" name="T10"/>
                <a:gd fmla="*/ 120 h 919" name="T11"/>
                <a:gd fmla="*/ 0 w 595" name="T12"/>
                <a:gd fmla="*/ 859 h 919" name="T13"/>
                <a:gd fmla="*/ 59 w 595" name="T14"/>
                <a:gd fmla="*/ 919 h 919" name="T15"/>
                <a:gd fmla="*/ 535 w 595" name="T16"/>
                <a:gd fmla="*/ 919 h 919" name="T17"/>
                <a:gd fmla="*/ 595 w 595" name="T18"/>
                <a:gd fmla="*/ 859 h 919" name="T19"/>
                <a:gd fmla="*/ 595 w 595" name="T20"/>
                <a:gd fmla="*/ 120 h 919" name="T21"/>
                <a:gd fmla="*/ 535 w 595" name="T22"/>
                <a:gd fmla="*/ 60 h 919" name="T23"/>
                <a:gd fmla="*/ 589 w 595" name="T24"/>
                <a:gd fmla="*/ 859 h 919" name="T25"/>
                <a:gd fmla="*/ 535 w 595" name="T26"/>
                <a:gd fmla="*/ 913 h 919" name="T27"/>
                <a:gd fmla="*/ 59 w 595" name="T28"/>
                <a:gd fmla="*/ 913 h 919" name="T29"/>
                <a:gd fmla="*/ 6 w 595" name="T30"/>
                <a:gd fmla="*/ 859 h 919" name="T31"/>
                <a:gd fmla="*/ 6 w 595" name="T32"/>
                <a:gd fmla="*/ 467 h 919" name="T33"/>
                <a:gd fmla="*/ 589 w 595" name="T34"/>
                <a:gd fmla="*/ 467 h 919" name="T35"/>
                <a:gd fmla="*/ 589 w 595" name="T36"/>
                <a:gd fmla="*/ 859 h 9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9" w="595">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1"/>
            </a:solidFill>
            <a:ln>
              <a:noFill/>
            </a:ln>
            <a:effectLst/>
          </p:spPr>
          <p:txBody>
            <a:bodyPr anchor="t" anchorCtr="1" bIns="60960" compatLnSpc="1" lIns="144000" rIns="144000" tIns="1908000" vert="horz" wrap="square">
              <a:prstTxWarp prst="textNoShape">
                <a:avLst/>
              </a:prstTxWarp>
              <a:normAutofit/>
            </a:bodyPr>
            <a:lstStyle/>
            <a:p>
              <a:pPr algn="ctr">
                <a:lnSpc>
                  <a:spcPct val="120000"/>
                </a:lnSpc>
              </a:pPr>
              <a:endParaRPr altLang="en-US" lang="zh-CN" sz="1100"/>
            </a:p>
          </p:txBody>
        </p:sp>
        <p:sp>
          <p:nvSpPr>
            <p:cNvPr id="7" name="Freeform: Shape 12"/>
            <p:cNvSpPr/>
            <p:nvPr/>
          </p:nvSpPr>
          <p:spPr bwMode="auto">
            <a:xfrm>
              <a:off x="3625433" y="2354816"/>
              <a:ext cx="2233334" cy="3410503"/>
            </a:xfrm>
            <a:custGeom>
              <a:gdLst>
                <a:gd fmla="*/ 535 w 595" name="T0"/>
                <a:gd fmla="*/ 60 h 919" name="T1"/>
                <a:gd fmla="*/ 359 w 595" name="T2"/>
                <a:gd fmla="*/ 60 h 919" name="T3"/>
                <a:gd fmla="*/ 297 w 595" name="T4"/>
                <a:gd fmla="*/ 0 h 919" name="T5"/>
                <a:gd fmla="*/ 236 w 595" name="T6"/>
                <a:gd fmla="*/ 60 h 919" name="T7"/>
                <a:gd fmla="*/ 59 w 595" name="T8"/>
                <a:gd fmla="*/ 60 h 919" name="T9"/>
                <a:gd fmla="*/ 0 w 595" name="T10"/>
                <a:gd fmla="*/ 120 h 919" name="T11"/>
                <a:gd fmla="*/ 0 w 595" name="T12"/>
                <a:gd fmla="*/ 859 h 919" name="T13"/>
                <a:gd fmla="*/ 59 w 595" name="T14"/>
                <a:gd fmla="*/ 919 h 919" name="T15"/>
                <a:gd fmla="*/ 535 w 595" name="T16"/>
                <a:gd fmla="*/ 919 h 919" name="T17"/>
                <a:gd fmla="*/ 595 w 595" name="T18"/>
                <a:gd fmla="*/ 859 h 919" name="T19"/>
                <a:gd fmla="*/ 595 w 595" name="T20"/>
                <a:gd fmla="*/ 120 h 919" name="T21"/>
                <a:gd fmla="*/ 535 w 595" name="T22"/>
                <a:gd fmla="*/ 60 h 919" name="T23"/>
                <a:gd fmla="*/ 589 w 595" name="T24"/>
                <a:gd fmla="*/ 859 h 919" name="T25"/>
                <a:gd fmla="*/ 535 w 595" name="T26"/>
                <a:gd fmla="*/ 913 h 919" name="T27"/>
                <a:gd fmla="*/ 59 w 595" name="T28"/>
                <a:gd fmla="*/ 913 h 919" name="T29"/>
                <a:gd fmla="*/ 6 w 595" name="T30"/>
                <a:gd fmla="*/ 859 h 919" name="T31"/>
                <a:gd fmla="*/ 6 w 595" name="T32"/>
                <a:gd fmla="*/ 467 h 919" name="T33"/>
                <a:gd fmla="*/ 589 w 595" name="T34"/>
                <a:gd fmla="*/ 467 h 919" name="T35"/>
                <a:gd fmla="*/ 589 w 595" name="T36"/>
                <a:gd fmla="*/ 859 h 9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9" w="595">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2"/>
            </a:solidFill>
            <a:ln>
              <a:noFill/>
            </a:ln>
            <a:effectLst/>
          </p:spPr>
          <p:txBody>
            <a:bodyPr anchor="t" anchorCtr="1" bIns="60960" compatLnSpc="1" lIns="144000" rIns="144000" tIns="1908000" vert="horz" wrap="square">
              <a:prstTxWarp prst="textNoShape">
                <a:avLst/>
              </a:prstTxWarp>
              <a:normAutofit/>
            </a:bodyPr>
            <a:lstStyle/>
            <a:p>
              <a:pPr algn="ctr">
                <a:lnSpc>
                  <a:spcPct val="120000"/>
                </a:lnSpc>
              </a:pPr>
              <a:endParaRPr altLang="en-US" lang="zh-CN" sz="1100"/>
            </a:p>
          </p:txBody>
        </p:sp>
        <p:sp>
          <p:nvSpPr>
            <p:cNvPr id="8" name="Freeform: Shape 16"/>
            <p:cNvSpPr/>
            <p:nvPr/>
          </p:nvSpPr>
          <p:spPr bwMode="auto">
            <a:xfrm>
              <a:off x="6260547" y="2354816"/>
              <a:ext cx="2233335" cy="3410503"/>
            </a:xfrm>
            <a:custGeom>
              <a:gdLst>
                <a:gd fmla="*/ 535 w 595" name="T0"/>
                <a:gd fmla="*/ 60 h 919" name="T1"/>
                <a:gd fmla="*/ 359 w 595" name="T2"/>
                <a:gd fmla="*/ 60 h 919" name="T3"/>
                <a:gd fmla="*/ 297 w 595" name="T4"/>
                <a:gd fmla="*/ 0 h 919" name="T5"/>
                <a:gd fmla="*/ 236 w 595" name="T6"/>
                <a:gd fmla="*/ 60 h 919" name="T7"/>
                <a:gd fmla="*/ 59 w 595" name="T8"/>
                <a:gd fmla="*/ 60 h 919" name="T9"/>
                <a:gd fmla="*/ 0 w 595" name="T10"/>
                <a:gd fmla="*/ 120 h 919" name="T11"/>
                <a:gd fmla="*/ 0 w 595" name="T12"/>
                <a:gd fmla="*/ 859 h 919" name="T13"/>
                <a:gd fmla="*/ 59 w 595" name="T14"/>
                <a:gd fmla="*/ 919 h 919" name="T15"/>
                <a:gd fmla="*/ 535 w 595" name="T16"/>
                <a:gd fmla="*/ 919 h 919" name="T17"/>
                <a:gd fmla="*/ 595 w 595" name="T18"/>
                <a:gd fmla="*/ 859 h 919" name="T19"/>
                <a:gd fmla="*/ 595 w 595" name="T20"/>
                <a:gd fmla="*/ 120 h 919" name="T21"/>
                <a:gd fmla="*/ 535 w 595" name="T22"/>
                <a:gd fmla="*/ 60 h 919" name="T23"/>
                <a:gd fmla="*/ 589 w 595" name="T24"/>
                <a:gd fmla="*/ 859 h 919" name="T25"/>
                <a:gd fmla="*/ 535 w 595" name="T26"/>
                <a:gd fmla="*/ 913 h 919" name="T27"/>
                <a:gd fmla="*/ 59 w 595" name="T28"/>
                <a:gd fmla="*/ 913 h 919" name="T29"/>
                <a:gd fmla="*/ 6 w 595" name="T30"/>
                <a:gd fmla="*/ 859 h 919" name="T31"/>
                <a:gd fmla="*/ 6 w 595" name="T32"/>
                <a:gd fmla="*/ 467 h 919" name="T33"/>
                <a:gd fmla="*/ 589 w 595" name="T34"/>
                <a:gd fmla="*/ 467 h 919" name="T35"/>
                <a:gd fmla="*/ 589 w 595" name="T36"/>
                <a:gd fmla="*/ 859 h 9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9" w="595">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3"/>
            </a:solidFill>
            <a:ln>
              <a:noFill/>
            </a:ln>
            <a:effectLst/>
          </p:spPr>
          <p:txBody>
            <a:bodyPr anchor="t" anchorCtr="1" bIns="60960" compatLnSpc="1" lIns="144000" rIns="144000" tIns="1908000" vert="horz" wrap="square">
              <a:prstTxWarp prst="textNoShape">
                <a:avLst/>
              </a:prstTxWarp>
              <a:normAutofit/>
            </a:bodyPr>
            <a:lstStyle/>
            <a:p>
              <a:pPr algn="ctr">
                <a:lnSpc>
                  <a:spcPct val="120000"/>
                </a:lnSpc>
              </a:pPr>
              <a:endParaRPr altLang="en-US" lang="zh-CN" sz="1100"/>
            </a:p>
          </p:txBody>
        </p:sp>
        <p:sp>
          <p:nvSpPr>
            <p:cNvPr id="9" name="Freeform: Shape 20"/>
            <p:cNvSpPr/>
            <p:nvPr/>
          </p:nvSpPr>
          <p:spPr bwMode="auto">
            <a:xfrm>
              <a:off x="8901592" y="2354816"/>
              <a:ext cx="2233335" cy="3410503"/>
            </a:xfrm>
            <a:custGeom>
              <a:gdLst>
                <a:gd fmla="*/ 535 w 595" name="T0"/>
                <a:gd fmla="*/ 60 h 919" name="T1"/>
                <a:gd fmla="*/ 359 w 595" name="T2"/>
                <a:gd fmla="*/ 60 h 919" name="T3"/>
                <a:gd fmla="*/ 297 w 595" name="T4"/>
                <a:gd fmla="*/ 0 h 919" name="T5"/>
                <a:gd fmla="*/ 236 w 595" name="T6"/>
                <a:gd fmla="*/ 60 h 919" name="T7"/>
                <a:gd fmla="*/ 59 w 595" name="T8"/>
                <a:gd fmla="*/ 60 h 919" name="T9"/>
                <a:gd fmla="*/ 0 w 595" name="T10"/>
                <a:gd fmla="*/ 120 h 919" name="T11"/>
                <a:gd fmla="*/ 0 w 595" name="T12"/>
                <a:gd fmla="*/ 859 h 919" name="T13"/>
                <a:gd fmla="*/ 59 w 595" name="T14"/>
                <a:gd fmla="*/ 919 h 919" name="T15"/>
                <a:gd fmla="*/ 535 w 595" name="T16"/>
                <a:gd fmla="*/ 919 h 919" name="T17"/>
                <a:gd fmla="*/ 595 w 595" name="T18"/>
                <a:gd fmla="*/ 859 h 919" name="T19"/>
                <a:gd fmla="*/ 595 w 595" name="T20"/>
                <a:gd fmla="*/ 120 h 919" name="T21"/>
                <a:gd fmla="*/ 535 w 595" name="T22"/>
                <a:gd fmla="*/ 60 h 919" name="T23"/>
                <a:gd fmla="*/ 589 w 595" name="T24"/>
                <a:gd fmla="*/ 859 h 919" name="T25"/>
                <a:gd fmla="*/ 535 w 595" name="T26"/>
                <a:gd fmla="*/ 913 h 919" name="T27"/>
                <a:gd fmla="*/ 59 w 595" name="T28"/>
                <a:gd fmla="*/ 913 h 919" name="T29"/>
                <a:gd fmla="*/ 6 w 595" name="T30"/>
                <a:gd fmla="*/ 859 h 919" name="T31"/>
                <a:gd fmla="*/ 6 w 595" name="T32"/>
                <a:gd fmla="*/ 467 h 919" name="T33"/>
                <a:gd fmla="*/ 589 w 595" name="T34"/>
                <a:gd fmla="*/ 467 h 919" name="T35"/>
                <a:gd fmla="*/ 589 w 595" name="T36"/>
                <a:gd fmla="*/ 859 h 91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9" w="595">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4"/>
            </a:solidFill>
            <a:ln>
              <a:noFill/>
            </a:ln>
            <a:effectLst/>
          </p:spPr>
          <p:txBody>
            <a:bodyPr anchor="t" anchorCtr="1" bIns="60960" compatLnSpc="1" lIns="144000" rIns="144000" tIns="1908000" vert="horz" wrap="square">
              <a:prstTxWarp prst="textNoShape">
                <a:avLst/>
              </a:prstTxWarp>
              <a:normAutofit/>
            </a:bodyPr>
            <a:lstStyle/>
            <a:p>
              <a:pPr algn="ctr">
                <a:lnSpc>
                  <a:spcPct val="120000"/>
                </a:lnSpc>
              </a:pPr>
              <a:endParaRPr altLang="en-US" lang="zh-CN" sz="1100"/>
            </a:p>
          </p:txBody>
        </p:sp>
        <p:sp>
          <p:nvSpPr>
            <p:cNvPr id="10" name="Freeform: Shape 27"/>
            <p:cNvSpPr/>
            <p:nvPr/>
          </p:nvSpPr>
          <p:spPr bwMode="auto">
            <a:xfrm>
              <a:off x="1890141" y="1519290"/>
              <a:ext cx="569653" cy="569653"/>
            </a:xfrm>
            <a:custGeom>
              <a:gdLst>
                <a:gd fmla="*/ 545 w 913" name="T0"/>
                <a:gd fmla="*/ 9 h 913" name="T1"/>
                <a:gd fmla="*/ 367 w 913" name="T2"/>
                <a:gd fmla="*/ 9 h 913" name="T3"/>
                <a:gd fmla="*/ 0 w 913" name="T4"/>
                <a:gd fmla="*/ 456 h 913" name="T5"/>
                <a:gd fmla="*/ 367 w 913" name="T6"/>
                <a:gd fmla="*/ 904 h 913" name="T7"/>
                <a:gd fmla="*/ 545 w 913" name="T8"/>
                <a:gd fmla="*/ 904 h 913" name="T9"/>
                <a:gd fmla="*/ 913 w 913" name="T10"/>
                <a:gd fmla="*/ 456 h 913" name="T11"/>
                <a:gd fmla="*/ 339 w 913" name="T12"/>
                <a:gd fmla="*/ 108 h 913" name="T13"/>
                <a:gd fmla="*/ 171 w 913" name="T14"/>
                <a:gd fmla="*/ 225 h 913" name="T15"/>
                <a:gd fmla="*/ 118 w 913" name="T16"/>
                <a:gd fmla="*/ 314 h 913" name="T17"/>
                <a:gd fmla="*/ 181 w 913" name="T18"/>
                <a:gd fmla="*/ 403 h 913" name="T19"/>
                <a:gd fmla="*/ 118 w 913" name="T20"/>
                <a:gd fmla="*/ 314 h 913" name="T21"/>
                <a:gd fmla="*/ 91 w 913" name="T22"/>
                <a:gd fmla="*/ 492 h 913" name="T23"/>
                <a:gd fmla="*/ 196 w 913" name="T24"/>
                <a:gd fmla="*/ 581 h 913" name="T25"/>
                <a:gd fmla="*/ 158 w 913" name="T26"/>
                <a:gd fmla="*/ 670 h 913" name="T27"/>
                <a:gd fmla="*/ 339 w 913" name="T28"/>
                <a:gd fmla="*/ 804 h 913" name="T29"/>
                <a:gd fmla="*/ 412 w 913" name="T30"/>
                <a:gd fmla="*/ 748 h 913" name="T31"/>
                <a:gd fmla="*/ 412 w 913" name="T32"/>
                <a:gd fmla="*/ 670 h 913" name="T33"/>
                <a:gd fmla="*/ 412 w 913" name="T34"/>
                <a:gd fmla="*/ 581 h 913" name="T35"/>
                <a:gd fmla="*/ 269 w 913" name="T36"/>
                <a:gd fmla="*/ 492 h 913" name="T37"/>
                <a:gd fmla="*/ 412 w 913" name="T38"/>
                <a:gd fmla="*/ 581 h 913" name="T39"/>
                <a:gd fmla="*/ 271 w 913" name="T40"/>
                <a:gd fmla="*/ 403 h 913" name="T41"/>
                <a:gd fmla="*/ 412 w 913" name="T42"/>
                <a:gd fmla="*/ 314 h 913" name="T43"/>
                <a:gd fmla="*/ 412 w 913" name="T44"/>
                <a:gd fmla="*/ 225 h 913" name="T45"/>
                <a:gd fmla="*/ 412 w 913" name="T46"/>
                <a:gd fmla="*/ 165 h 913" name="T47"/>
                <a:gd fmla="*/ 795 w 913" name="T48"/>
                <a:gd fmla="*/ 314 h 913" name="T49"/>
                <a:gd fmla="*/ 732 w 913" name="T50"/>
                <a:gd fmla="*/ 403 h 913" name="T51"/>
                <a:gd fmla="*/ 795 w 913" name="T52"/>
                <a:gd fmla="*/ 314 h 913" name="T53"/>
                <a:gd fmla="*/ 672 w 913" name="T54"/>
                <a:gd fmla="*/ 225 h 913" name="T55"/>
                <a:gd fmla="*/ 742 w 913" name="T56"/>
                <a:gd fmla="*/ 225 h 913" name="T57"/>
                <a:gd fmla="*/ 564 w 913" name="T58"/>
                <a:gd fmla="*/ 225 h 913" name="T59"/>
                <a:gd fmla="*/ 501 w 913" name="T60"/>
                <a:gd fmla="*/ 165 h 913" name="T61"/>
                <a:gd fmla="*/ 617 w 913" name="T62"/>
                <a:gd fmla="*/ 314 h 913" name="T63"/>
                <a:gd fmla="*/ 501 w 913" name="T64"/>
                <a:gd fmla="*/ 403 h 913" name="T65"/>
                <a:gd fmla="*/ 501 w 913" name="T66"/>
                <a:gd fmla="*/ 492 h 913" name="T67"/>
                <a:gd fmla="*/ 624 w 913" name="T68"/>
                <a:gd fmla="*/ 581 h 913" name="T69"/>
                <a:gd fmla="*/ 501 w 913" name="T70"/>
                <a:gd fmla="*/ 492 h 913" name="T71"/>
                <a:gd fmla="*/ 501 w 913" name="T72"/>
                <a:gd fmla="*/ 670 h 913" name="T73"/>
                <a:gd fmla="*/ 501 w 913" name="T74"/>
                <a:gd fmla="*/ 748 h 913" name="T75"/>
                <a:gd fmla="*/ 682 w 913" name="T76"/>
                <a:gd fmla="*/ 670 h 913" name="T77"/>
                <a:gd fmla="*/ 573 w 913" name="T78"/>
                <a:gd fmla="*/ 804 h 913" name="T79"/>
                <a:gd fmla="*/ 733 w 913" name="T80"/>
                <a:gd fmla="*/ 492 h 913" name="T81"/>
                <a:gd fmla="*/ 802 w 913" name="T82"/>
                <a:gd fmla="*/ 581 h 91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13" w="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1"/>
            </a:solidFill>
            <a:ln>
              <a:noFill/>
            </a:ln>
            <a:extLst/>
          </p:spPr>
          <p:txBody>
            <a:bodyPr anchor="ctr"/>
            <a:lstStyle/>
            <a:p>
              <a:pPr algn="ctr"/>
              <a:endParaRPr/>
            </a:p>
          </p:txBody>
        </p:sp>
        <p:grpSp>
          <p:nvGrpSpPr>
            <p:cNvPr id="11" name="Group 28"/>
            <p:cNvGrpSpPr/>
            <p:nvPr/>
          </p:nvGrpSpPr>
          <p:grpSpPr>
            <a:xfrm>
              <a:off x="4339359" y="1594117"/>
              <a:ext cx="805481" cy="454765"/>
              <a:chOff x="6475413" y="254001"/>
              <a:chExt cx="762000" cy="430212"/>
            </a:xfrm>
            <a:solidFill>
              <a:schemeClr val="accent2"/>
            </a:solidFill>
          </p:grpSpPr>
          <p:sp>
            <p:nvSpPr>
              <p:cNvPr id="27" name="Freeform: Shape 29"/>
              <p:cNvSpPr/>
              <p:nvPr/>
            </p:nvSpPr>
            <p:spPr bwMode="auto">
              <a:xfrm>
                <a:off x="6475413" y="652463"/>
                <a:ext cx="762000" cy="31750"/>
              </a:xfrm>
              <a:custGeom>
                <a:gdLst>
                  <a:gd fmla="*/ 0 w 1140" name="T0"/>
                  <a:gd fmla="*/ 0 h 47" name="T1"/>
                  <a:gd fmla="*/ 197 w 1140" name="T2"/>
                  <a:gd fmla="*/ 47 h 47" name="T3"/>
                  <a:gd fmla="*/ 992 w 1140" name="T4"/>
                  <a:gd fmla="*/ 45 h 47" name="T5"/>
                  <a:gd fmla="*/ 1140 w 1140" name="T6"/>
                  <a:gd fmla="*/ 0 h 47" name="T7"/>
                  <a:gd fmla="*/ 0 w 1140" name="T8"/>
                  <a:gd fmla="*/ 0 h 47" name="T9"/>
                </a:gdLst>
                <a:cxnLst>
                  <a:cxn ang="0">
                    <a:pos x="T0" y="T1"/>
                  </a:cxn>
                  <a:cxn ang="0">
                    <a:pos x="T2" y="T3"/>
                  </a:cxn>
                  <a:cxn ang="0">
                    <a:pos x="T4" y="T5"/>
                  </a:cxn>
                  <a:cxn ang="0">
                    <a:pos x="T6" y="T7"/>
                  </a:cxn>
                  <a:cxn ang="0">
                    <a:pos x="T8" y="T9"/>
                  </a:cxn>
                </a:cxnLst>
                <a:rect b="b" l="0" r="r" t="0"/>
                <a:pathLst>
                  <a:path h="47" w="1140">
                    <a:moveTo>
                      <a:pt x="0" y="0"/>
                    </a:moveTo>
                    <a:cubicBezTo>
                      <a:pt x="0" y="0"/>
                      <a:pt x="97" y="47"/>
                      <a:pt x="197" y="47"/>
                    </a:cubicBezTo>
                    <a:cubicBezTo>
                      <a:pt x="298" y="47"/>
                      <a:pt x="992" y="45"/>
                      <a:pt x="992" y="45"/>
                    </a:cubicBezTo>
                    <a:cubicBezTo>
                      <a:pt x="992" y="45"/>
                      <a:pt x="1107" y="42"/>
                      <a:pt x="114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Freeform: Shape 30"/>
              <p:cNvSpPr/>
              <p:nvPr/>
            </p:nvSpPr>
            <p:spPr bwMode="auto">
              <a:xfrm>
                <a:off x="6769100" y="352426"/>
                <a:ext cx="168275" cy="158750"/>
              </a:xfrm>
              <a:custGeom>
                <a:gdLst>
                  <a:gd fmla="*/ 106 w 106" name="T0"/>
                  <a:gd fmla="*/ 38 h 100" name="T1"/>
                  <a:gd fmla="*/ 65 w 106" name="T2"/>
                  <a:gd fmla="*/ 38 h 100" name="T3"/>
                  <a:gd fmla="*/ 53 w 106" name="T4"/>
                  <a:gd fmla="*/ 0 h 100" name="T5"/>
                  <a:gd fmla="*/ 40 w 106" name="T6"/>
                  <a:gd fmla="*/ 38 h 100" name="T7"/>
                  <a:gd fmla="*/ 0 w 106" name="T8"/>
                  <a:gd fmla="*/ 38 h 100" name="T9"/>
                  <a:gd fmla="*/ 33 w 106" name="T10"/>
                  <a:gd fmla="*/ 62 h 100" name="T11"/>
                  <a:gd fmla="*/ 20 w 106" name="T12"/>
                  <a:gd fmla="*/ 100 h 100" name="T13"/>
                  <a:gd fmla="*/ 53 w 106" name="T14"/>
                  <a:gd fmla="*/ 76 h 100" name="T15"/>
                  <a:gd fmla="*/ 85 w 106" name="T16"/>
                  <a:gd fmla="*/ 100 h 100" name="T17"/>
                  <a:gd fmla="*/ 73 w 106" name="T18"/>
                  <a:gd fmla="*/ 62 h 100" name="T19"/>
                  <a:gd fmla="*/ 106 w 106" name="T20"/>
                  <a:gd fmla="*/ 38 h 1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105">
                    <a:moveTo>
                      <a:pt x="106" y="38"/>
                    </a:moveTo>
                    <a:lnTo>
                      <a:pt x="65" y="38"/>
                    </a:lnTo>
                    <a:lnTo>
                      <a:pt x="53" y="0"/>
                    </a:lnTo>
                    <a:lnTo>
                      <a:pt x="40" y="38"/>
                    </a:lnTo>
                    <a:lnTo>
                      <a:pt x="0" y="38"/>
                    </a:lnTo>
                    <a:lnTo>
                      <a:pt x="33" y="62"/>
                    </a:lnTo>
                    <a:lnTo>
                      <a:pt x="20" y="100"/>
                    </a:lnTo>
                    <a:lnTo>
                      <a:pt x="53" y="76"/>
                    </a:lnTo>
                    <a:lnTo>
                      <a:pt x="85" y="100"/>
                    </a:lnTo>
                    <a:lnTo>
                      <a:pt x="73" y="62"/>
                    </a:lnTo>
                    <a:lnTo>
                      <a:pt x="106" y="38"/>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Freeform: Shape 31"/>
              <p:cNvSpPr/>
              <p:nvPr/>
            </p:nvSpPr>
            <p:spPr bwMode="auto">
              <a:xfrm>
                <a:off x="6724650" y="342901"/>
                <a:ext cx="47625" cy="53975"/>
              </a:xfrm>
              <a:custGeom>
                <a:gdLst>
                  <a:gd fmla="*/ 44 w 71" name="T0"/>
                  <a:gd fmla="*/ 0 h 80" name="T1"/>
                  <a:gd fmla="*/ 0 w 71" name="T2"/>
                  <a:gd fmla="*/ 65 h 80" name="T3"/>
                  <a:gd fmla="*/ 35 w 71" name="T4"/>
                  <a:gd fmla="*/ 80 h 80" name="T5"/>
                  <a:gd fmla="*/ 71 w 71" name="T6"/>
                  <a:gd fmla="*/ 27 h 80" name="T7"/>
                  <a:gd fmla="*/ 44 w 71" name="T8"/>
                  <a:gd fmla="*/ 0 h 80" name="T9"/>
                </a:gdLst>
                <a:cxnLst>
                  <a:cxn ang="0">
                    <a:pos x="T0" y="T1"/>
                  </a:cxn>
                  <a:cxn ang="0">
                    <a:pos x="T2" y="T3"/>
                  </a:cxn>
                  <a:cxn ang="0">
                    <a:pos x="T4" y="T5"/>
                  </a:cxn>
                  <a:cxn ang="0">
                    <a:pos x="T6" y="T7"/>
                  </a:cxn>
                  <a:cxn ang="0">
                    <a:pos x="T8" y="T9"/>
                  </a:cxn>
                </a:cxnLst>
                <a:rect b="b" l="0" r="r" t="0"/>
                <a:pathLst>
                  <a:path h="80" w="71">
                    <a:moveTo>
                      <a:pt x="44" y="0"/>
                    </a:moveTo>
                    <a:cubicBezTo>
                      <a:pt x="25" y="19"/>
                      <a:pt x="10" y="41"/>
                      <a:pt x="0" y="65"/>
                    </a:cubicBezTo>
                    <a:cubicBezTo>
                      <a:pt x="35" y="80"/>
                      <a:pt x="35" y="80"/>
                      <a:pt x="35" y="80"/>
                    </a:cubicBezTo>
                    <a:cubicBezTo>
                      <a:pt x="43" y="60"/>
                      <a:pt x="55" y="42"/>
                      <a:pt x="71" y="27"/>
                    </a:cubicBezTo>
                    <a:lnTo>
                      <a:pt x="44"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Freeform: Shape 32"/>
              <p:cNvSpPr/>
              <p:nvPr/>
            </p:nvSpPr>
            <p:spPr bwMode="auto">
              <a:xfrm>
                <a:off x="6713538" y="438151"/>
                <a:ext cx="34925" cy="52388"/>
              </a:xfrm>
              <a:custGeom>
                <a:gdLst>
                  <a:gd fmla="*/ 38 w 51" name="T0"/>
                  <a:gd fmla="*/ 0 h 78" name="T1"/>
                  <a:gd fmla="*/ 0 w 51" name="T2"/>
                  <a:gd fmla="*/ 1 h 78" name="T3"/>
                  <a:gd fmla="*/ 15 w 51" name="T4"/>
                  <a:gd fmla="*/ 78 h 78" name="T5"/>
                  <a:gd fmla="*/ 51 w 51" name="T6"/>
                  <a:gd fmla="*/ 64 h 78" name="T7"/>
                  <a:gd fmla="*/ 38 w 51" name="T8"/>
                  <a:gd fmla="*/ 1 h 78" name="T9"/>
                  <a:gd fmla="*/ 38 w 51" name="T10"/>
                  <a:gd fmla="*/ 0 h 78" name="T11"/>
                </a:gdLst>
                <a:cxnLst>
                  <a:cxn ang="0">
                    <a:pos x="T0" y="T1"/>
                  </a:cxn>
                  <a:cxn ang="0">
                    <a:pos x="T2" y="T3"/>
                  </a:cxn>
                  <a:cxn ang="0">
                    <a:pos x="T4" y="T5"/>
                  </a:cxn>
                  <a:cxn ang="0">
                    <a:pos x="T6" y="T7"/>
                  </a:cxn>
                  <a:cxn ang="0">
                    <a:pos x="T8" y="T9"/>
                  </a:cxn>
                  <a:cxn ang="0">
                    <a:pos x="T10" y="T11"/>
                  </a:cxn>
                </a:cxnLst>
                <a:rect b="b" l="0" r="r" t="0"/>
                <a:pathLst>
                  <a:path h="78" w="51">
                    <a:moveTo>
                      <a:pt x="38" y="0"/>
                    </a:moveTo>
                    <a:cubicBezTo>
                      <a:pt x="0" y="1"/>
                      <a:pt x="0" y="1"/>
                      <a:pt x="0" y="1"/>
                    </a:cubicBezTo>
                    <a:cubicBezTo>
                      <a:pt x="0" y="28"/>
                      <a:pt x="5" y="54"/>
                      <a:pt x="15" y="78"/>
                    </a:cubicBezTo>
                    <a:cubicBezTo>
                      <a:pt x="51" y="64"/>
                      <a:pt x="51" y="64"/>
                      <a:pt x="51" y="64"/>
                    </a:cubicBezTo>
                    <a:cubicBezTo>
                      <a:pt x="42" y="44"/>
                      <a:pt x="38" y="23"/>
                      <a:pt x="38" y="1"/>
                    </a:cubicBezTo>
                    <a:lnTo>
                      <a:pt x="38"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 name="Freeform: Shape 33"/>
              <p:cNvSpPr/>
              <p:nvPr/>
            </p:nvSpPr>
            <p:spPr bwMode="auto">
              <a:xfrm>
                <a:off x="6753225" y="515938"/>
                <a:ext cx="53975" cy="49213"/>
              </a:xfrm>
              <a:custGeom>
                <a:gdLst>
                  <a:gd fmla="*/ 0 w 81" name="T0"/>
                  <a:gd fmla="*/ 27 h 72" name="T1"/>
                  <a:gd fmla="*/ 66 w 81" name="T2"/>
                  <a:gd fmla="*/ 72 h 72" name="T3"/>
                  <a:gd fmla="*/ 81 w 81" name="T4"/>
                  <a:gd fmla="*/ 36 h 72" name="T5"/>
                  <a:gd fmla="*/ 27 w 81" name="T6"/>
                  <a:gd fmla="*/ 0 h 72" name="T7"/>
                  <a:gd fmla="*/ 0 w 81" name="T8"/>
                  <a:gd fmla="*/ 27 h 72" name="T9"/>
                </a:gdLst>
                <a:cxnLst>
                  <a:cxn ang="0">
                    <a:pos x="T0" y="T1"/>
                  </a:cxn>
                  <a:cxn ang="0">
                    <a:pos x="T2" y="T3"/>
                  </a:cxn>
                  <a:cxn ang="0">
                    <a:pos x="T4" y="T5"/>
                  </a:cxn>
                  <a:cxn ang="0">
                    <a:pos x="T6" y="T7"/>
                  </a:cxn>
                  <a:cxn ang="0">
                    <a:pos x="T8" y="T9"/>
                  </a:cxn>
                </a:cxnLst>
                <a:rect b="b" l="0" r="r" t="0"/>
                <a:pathLst>
                  <a:path h="72" w="81">
                    <a:moveTo>
                      <a:pt x="0" y="27"/>
                    </a:moveTo>
                    <a:cubicBezTo>
                      <a:pt x="19" y="46"/>
                      <a:pt x="42" y="61"/>
                      <a:pt x="66" y="72"/>
                    </a:cubicBezTo>
                    <a:cubicBezTo>
                      <a:pt x="81" y="36"/>
                      <a:pt x="81" y="36"/>
                      <a:pt x="81" y="36"/>
                    </a:cubicBezTo>
                    <a:cubicBezTo>
                      <a:pt x="61" y="28"/>
                      <a:pt x="43" y="16"/>
                      <a:pt x="27" y="0"/>
                    </a:cubicBezTo>
                    <a:lnTo>
                      <a:pt x="0" y="27"/>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Freeform: Shape 34"/>
              <p:cNvSpPr/>
              <p:nvPr/>
            </p:nvSpPr>
            <p:spPr bwMode="auto">
              <a:xfrm>
                <a:off x="6797675" y="303213"/>
                <a:ext cx="52388" cy="33338"/>
              </a:xfrm>
              <a:custGeom>
                <a:gdLst>
                  <a:gd fmla="*/ 78 w 78" name="T0"/>
                  <a:gd fmla="*/ 38 h 51" name="T1"/>
                  <a:gd fmla="*/ 78 w 78" name="T2"/>
                  <a:gd fmla="*/ 38 h 51" name="T3"/>
                  <a:gd fmla="*/ 78 w 78" name="T4"/>
                  <a:gd fmla="*/ 0 h 51" name="T5"/>
                  <a:gd fmla="*/ 0 w 78" name="T6"/>
                  <a:gd fmla="*/ 16 h 51" name="T7"/>
                  <a:gd fmla="*/ 15 w 78" name="T8"/>
                  <a:gd fmla="*/ 51 h 51" name="T9"/>
                  <a:gd fmla="*/ 78 w 78" name="T10"/>
                  <a:gd fmla="*/ 38 h 51" name="T11"/>
                </a:gdLst>
                <a:cxnLst>
                  <a:cxn ang="0">
                    <a:pos x="T0" y="T1"/>
                  </a:cxn>
                  <a:cxn ang="0">
                    <a:pos x="T2" y="T3"/>
                  </a:cxn>
                  <a:cxn ang="0">
                    <a:pos x="T4" y="T5"/>
                  </a:cxn>
                  <a:cxn ang="0">
                    <a:pos x="T6" y="T7"/>
                  </a:cxn>
                  <a:cxn ang="0">
                    <a:pos x="T8" y="T9"/>
                  </a:cxn>
                  <a:cxn ang="0">
                    <a:pos x="T10" y="T11"/>
                  </a:cxn>
                </a:cxnLst>
                <a:rect b="b" l="0" r="r" t="0"/>
                <a:pathLst>
                  <a:path h="51" w="78">
                    <a:moveTo>
                      <a:pt x="78" y="38"/>
                    </a:moveTo>
                    <a:cubicBezTo>
                      <a:pt x="78" y="38"/>
                      <a:pt x="78" y="38"/>
                      <a:pt x="78" y="38"/>
                    </a:cubicBezTo>
                    <a:cubicBezTo>
                      <a:pt x="78" y="0"/>
                      <a:pt x="78" y="0"/>
                      <a:pt x="78" y="0"/>
                    </a:cubicBezTo>
                    <a:cubicBezTo>
                      <a:pt x="51" y="0"/>
                      <a:pt x="25" y="5"/>
                      <a:pt x="0" y="16"/>
                    </a:cubicBezTo>
                    <a:cubicBezTo>
                      <a:pt x="15" y="51"/>
                      <a:pt x="15" y="51"/>
                      <a:pt x="15" y="51"/>
                    </a:cubicBezTo>
                    <a:cubicBezTo>
                      <a:pt x="35" y="42"/>
                      <a:pt x="56" y="38"/>
                      <a:pt x="78" y="3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Freeform: Shape 35"/>
              <p:cNvSpPr/>
              <p:nvPr/>
            </p:nvSpPr>
            <p:spPr bwMode="auto">
              <a:xfrm>
                <a:off x="6953250" y="387351"/>
                <a:ext cx="33338" cy="50800"/>
              </a:xfrm>
              <a:custGeom>
                <a:gdLst>
                  <a:gd fmla="*/ 0 w 50" name="T0"/>
                  <a:gd fmla="*/ 14 h 78" name="T1"/>
                  <a:gd fmla="*/ 12 w 50" name="T2"/>
                  <a:gd fmla="*/ 78 h 78" name="T3"/>
                  <a:gd fmla="*/ 12 w 50" name="T4"/>
                  <a:gd fmla="*/ 78 h 78" name="T5"/>
                  <a:gd fmla="*/ 50 w 50" name="T6"/>
                  <a:gd fmla="*/ 78 h 78" name="T7"/>
                  <a:gd fmla="*/ 35 w 50" name="T8"/>
                  <a:gd fmla="*/ 0 h 78" name="T9"/>
                  <a:gd fmla="*/ 0 w 50" name="T10"/>
                  <a:gd fmla="*/ 14 h 78" name="T11"/>
                </a:gdLst>
                <a:cxnLst>
                  <a:cxn ang="0">
                    <a:pos x="T0" y="T1"/>
                  </a:cxn>
                  <a:cxn ang="0">
                    <a:pos x="T2" y="T3"/>
                  </a:cxn>
                  <a:cxn ang="0">
                    <a:pos x="T4" y="T5"/>
                  </a:cxn>
                  <a:cxn ang="0">
                    <a:pos x="T6" y="T7"/>
                  </a:cxn>
                  <a:cxn ang="0">
                    <a:pos x="T8" y="T9"/>
                  </a:cxn>
                  <a:cxn ang="0">
                    <a:pos x="T10" y="T11"/>
                  </a:cxn>
                </a:cxnLst>
                <a:rect b="b" l="0" r="r" t="0"/>
                <a:pathLst>
                  <a:path h="78" w="50">
                    <a:moveTo>
                      <a:pt x="0" y="14"/>
                    </a:moveTo>
                    <a:cubicBezTo>
                      <a:pt x="8" y="34"/>
                      <a:pt x="12" y="56"/>
                      <a:pt x="12" y="78"/>
                    </a:cubicBezTo>
                    <a:cubicBezTo>
                      <a:pt x="12" y="78"/>
                      <a:pt x="12" y="78"/>
                      <a:pt x="12" y="78"/>
                    </a:cubicBezTo>
                    <a:cubicBezTo>
                      <a:pt x="50" y="78"/>
                      <a:pt x="50" y="78"/>
                      <a:pt x="50" y="78"/>
                    </a:cubicBezTo>
                    <a:cubicBezTo>
                      <a:pt x="50" y="51"/>
                      <a:pt x="45" y="25"/>
                      <a:pt x="35" y="0"/>
                    </a:cubicBezTo>
                    <a:lnTo>
                      <a:pt x="0" y="14"/>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Freeform: Shape 36"/>
              <p:cNvSpPr/>
              <p:nvPr/>
            </p:nvSpPr>
            <p:spPr bwMode="auto">
              <a:xfrm>
                <a:off x="6892925" y="312738"/>
                <a:ext cx="53975" cy="47625"/>
              </a:xfrm>
              <a:custGeom>
                <a:gdLst>
                  <a:gd fmla="*/ 81 w 81" name="T0"/>
                  <a:gd fmla="*/ 44 h 71" name="T1"/>
                  <a:gd fmla="*/ 15 w 81" name="T2"/>
                  <a:gd fmla="*/ 0 h 71" name="T3"/>
                  <a:gd fmla="*/ 0 w 81" name="T4"/>
                  <a:gd fmla="*/ 35 h 71" name="T5"/>
                  <a:gd fmla="*/ 54 w 81" name="T6"/>
                  <a:gd fmla="*/ 71 h 71" name="T7"/>
                  <a:gd fmla="*/ 81 w 81" name="T8"/>
                  <a:gd fmla="*/ 44 h 71" name="T9"/>
                </a:gdLst>
                <a:cxnLst>
                  <a:cxn ang="0">
                    <a:pos x="T0" y="T1"/>
                  </a:cxn>
                  <a:cxn ang="0">
                    <a:pos x="T2" y="T3"/>
                  </a:cxn>
                  <a:cxn ang="0">
                    <a:pos x="T4" y="T5"/>
                  </a:cxn>
                  <a:cxn ang="0">
                    <a:pos x="T6" y="T7"/>
                  </a:cxn>
                  <a:cxn ang="0">
                    <a:pos x="T8" y="T9"/>
                  </a:cxn>
                </a:cxnLst>
                <a:rect b="b" l="0" r="r" t="0"/>
                <a:pathLst>
                  <a:path h="71" w="81">
                    <a:moveTo>
                      <a:pt x="81" y="44"/>
                    </a:moveTo>
                    <a:cubicBezTo>
                      <a:pt x="62" y="25"/>
                      <a:pt x="39" y="10"/>
                      <a:pt x="15" y="0"/>
                    </a:cubicBezTo>
                    <a:cubicBezTo>
                      <a:pt x="0" y="35"/>
                      <a:pt x="0" y="35"/>
                      <a:pt x="0" y="35"/>
                    </a:cubicBezTo>
                    <a:cubicBezTo>
                      <a:pt x="20" y="43"/>
                      <a:pt x="38" y="55"/>
                      <a:pt x="54" y="71"/>
                    </a:cubicBezTo>
                    <a:lnTo>
                      <a:pt x="81" y="44"/>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Freeform: Shape 37"/>
              <p:cNvSpPr/>
              <p:nvPr/>
            </p:nvSpPr>
            <p:spPr bwMode="auto">
              <a:xfrm>
                <a:off x="6850063" y="541338"/>
                <a:ext cx="52388" cy="33338"/>
              </a:xfrm>
              <a:custGeom>
                <a:gdLst>
                  <a:gd fmla="*/ 1 w 78" name="T0"/>
                  <a:gd fmla="*/ 12 h 50" name="T1"/>
                  <a:gd fmla="*/ 0 w 78" name="T2"/>
                  <a:gd fmla="*/ 12 h 50" name="T3"/>
                  <a:gd fmla="*/ 1 w 78" name="T4"/>
                  <a:gd fmla="*/ 50 h 50" name="T5"/>
                  <a:gd fmla="*/ 78 w 78" name="T6"/>
                  <a:gd fmla="*/ 35 h 50" name="T7"/>
                  <a:gd fmla="*/ 64 w 78" name="T8"/>
                  <a:gd fmla="*/ 0 h 50" name="T9"/>
                  <a:gd fmla="*/ 1 w 78" name="T10"/>
                  <a:gd fmla="*/ 12 h 50" name="T11"/>
                </a:gdLst>
                <a:cxnLst>
                  <a:cxn ang="0">
                    <a:pos x="T0" y="T1"/>
                  </a:cxn>
                  <a:cxn ang="0">
                    <a:pos x="T2" y="T3"/>
                  </a:cxn>
                  <a:cxn ang="0">
                    <a:pos x="T4" y="T5"/>
                  </a:cxn>
                  <a:cxn ang="0">
                    <a:pos x="T6" y="T7"/>
                  </a:cxn>
                  <a:cxn ang="0">
                    <a:pos x="T8" y="T9"/>
                  </a:cxn>
                  <a:cxn ang="0">
                    <a:pos x="T10" y="T11"/>
                  </a:cxn>
                </a:cxnLst>
                <a:rect b="b" l="0" r="r" t="0"/>
                <a:pathLst>
                  <a:path h="50" w="78">
                    <a:moveTo>
                      <a:pt x="1" y="12"/>
                    </a:moveTo>
                    <a:cubicBezTo>
                      <a:pt x="0" y="12"/>
                      <a:pt x="0" y="12"/>
                      <a:pt x="0" y="12"/>
                    </a:cubicBezTo>
                    <a:cubicBezTo>
                      <a:pt x="1" y="50"/>
                      <a:pt x="1" y="50"/>
                      <a:pt x="1" y="50"/>
                    </a:cubicBezTo>
                    <a:cubicBezTo>
                      <a:pt x="27" y="50"/>
                      <a:pt x="53" y="45"/>
                      <a:pt x="78" y="35"/>
                    </a:cubicBezTo>
                    <a:cubicBezTo>
                      <a:pt x="64" y="0"/>
                      <a:pt x="64" y="0"/>
                      <a:pt x="64" y="0"/>
                    </a:cubicBezTo>
                    <a:cubicBezTo>
                      <a:pt x="44" y="8"/>
                      <a:pt x="22" y="12"/>
                      <a:pt x="1" y="1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Freeform: Shape 38"/>
              <p:cNvSpPr/>
              <p:nvPr/>
            </p:nvSpPr>
            <p:spPr bwMode="auto">
              <a:xfrm>
                <a:off x="6927850" y="481013"/>
                <a:ext cx="47625" cy="53975"/>
              </a:xfrm>
              <a:custGeom>
                <a:gdLst>
                  <a:gd fmla="*/ 0 w 71" name="T0"/>
                  <a:gd fmla="*/ 53 h 80" name="T1"/>
                  <a:gd fmla="*/ 27 w 71" name="T2"/>
                  <a:gd fmla="*/ 80 h 80" name="T3"/>
                  <a:gd fmla="*/ 71 w 71" name="T4"/>
                  <a:gd fmla="*/ 14 h 80" name="T5"/>
                  <a:gd fmla="*/ 36 w 71" name="T6"/>
                  <a:gd fmla="*/ 0 h 80" name="T7"/>
                  <a:gd fmla="*/ 0 w 71" name="T8"/>
                  <a:gd fmla="*/ 53 h 80" name="T9"/>
                </a:gdLst>
                <a:cxnLst>
                  <a:cxn ang="0">
                    <a:pos x="T0" y="T1"/>
                  </a:cxn>
                  <a:cxn ang="0">
                    <a:pos x="T2" y="T3"/>
                  </a:cxn>
                  <a:cxn ang="0">
                    <a:pos x="T4" y="T5"/>
                  </a:cxn>
                  <a:cxn ang="0">
                    <a:pos x="T6" y="T7"/>
                  </a:cxn>
                  <a:cxn ang="0">
                    <a:pos x="T8" y="T9"/>
                  </a:cxn>
                </a:cxnLst>
                <a:rect b="b" l="0" r="r" t="0"/>
                <a:pathLst>
                  <a:path h="80" w="71">
                    <a:moveTo>
                      <a:pt x="0" y="53"/>
                    </a:moveTo>
                    <a:cubicBezTo>
                      <a:pt x="27" y="80"/>
                      <a:pt x="27" y="80"/>
                      <a:pt x="27" y="80"/>
                    </a:cubicBezTo>
                    <a:cubicBezTo>
                      <a:pt x="46" y="61"/>
                      <a:pt x="61" y="39"/>
                      <a:pt x="71" y="14"/>
                    </a:cubicBezTo>
                    <a:cubicBezTo>
                      <a:pt x="36" y="0"/>
                      <a:pt x="36" y="0"/>
                      <a:pt x="36" y="0"/>
                    </a:cubicBezTo>
                    <a:cubicBezTo>
                      <a:pt x="28" y="20"/>
                      <a:pt x="16" y="38"/>
                      <a:pt x="0" y="5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Freeform: Shape 39"/>
              <p:cNvSpPr/>
              <p:nvPr/>
            </p:nvSpPr>
            <p:spPr bwMode="auto">
              <a:xfrm>
                <a:off x="6580188" y="254001"/>
                <a:ext cx="552450" cy="369888"/>
              </a:xfrm>
              <a:custGeom>
                <a:gdLst>
                  <a:gd fmla="*/ 35 w 827" name="T0"/>
                  <a:gd fmla="*/ 554 h 554" name="T1"/>
                  <a:gd fmla="*/ 793 w 827" name="T2"/>
                  <a:gd fmla="*/ 554 h 554" name="T3"/>
                  <a:gd fmla="*/ 827 w 827" name="T4"/>
                  <a:gd fmla="*/ 519 h 554" name="T5"/>
                  <a:gd fmla="*/ 827 w 827" name="T6"/>
                  <a:gd fmla="*/ 34 h 554" name="T7"/>
                  <a:gd fmla="*/ 793 w 827" name="T8"/>
                  <a:gd fmla="*/ 0 h 554" name="T9"/>
                  <a:gd fmla="*/ 35 w 827" name="T10"/>
                  <a:gd fmla="*/ 0 h 554" name="T11"/>
                  <a:gd fmla="*/ 0 w 827" name="T12"/>
                  <a:gd fmla="*/ 34 h 554" name="T13"/>
                  <a:gd fmla="*/ 0 w 827" name="T14"/>
                  <a:gd fmla="*/ 519 h 554" name="T15"/>
                  <a:gd fmla="*/ 35 w 827" name="T16"/>
                  <a:gd fmla="*/ 554 h 554" name="T17"/>
                  <a:gd fmla="*/ 42 w 827" name="T18"/>
                  <a:gd fmla="*/ 41 h 554" name="T19"/>
                  <a:gd fmla="*/ 782 w 827" name="T20"/>
                  <a:gd fmla="*/ 41 h 554" name="T21"/>
                  <a:gd fmla="*/ 782 w 827" name="T22"/>
                  <a:gd fmla="*/ 505 h 554" name="T23"/>
                  <a:gd fmla="*/ 42 w 827" name="T24"/>
                  <a:gd fmla="*/ 505 h 554" name="T25"/>
                  <a:gd fmla="*/ 42 w 827" name="T26"/>
                  <a:gd fmla="*/ 41 h 5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4" w="826">
                    <a:moveTo>
                      <a:pt x="35" y="554"/>
                    </a:moveTo>
                    <a:cubicBezTo>
                      <a:pt x="793" y="554"/>
                      <a:pt x="793" y="554"/>
                      <a:pt x="793" y="554"/>
                    </a:cubicBezTo>
                    <a:cubicBezTo>
                      <a:pt x="811" y="554"/>
                      <a:pt x="827" y="538"/>
                      <a:pt x="827" y="519"/>
                    </a:cubicBezTo>
                    <a:cubicBezTo>
                      <a:pt x="827" y="34"/>
                      <a:pt x="827" y="34"/>
                      <a:pt x="827" y="34"/>
                    </a:cubicBezTo>
                    <a:cubicBezTo>
                      <a:pt x="827" y="15"/>
                      <a:pt x="811" y="0"/>
                      <a:pt x="793" y="0"/>
                    </a:cubicBezTo>
                    <a:cubicBezTo>
                      <a:pt x="35" y="0"/>
                      <a:pt x="35" y="0"/>
                      <a:pt x="35" y="0"/>
                    </a:cubicBezTo>
                    <a:cubicBezTo>
                      <a:pt x="16" y="0"/>
                      <a:pt x="0" y="15"/>
                      <a:pt x="0" y="34"/>
                    </a:cubicBezTo>
                    <a:cubicBezTo>
                      <a:pt x="0" y="519"/>
                      <a:pt x="0" y="519"/>
                      <a:pt x="0" y="519"/>
                    </a:cubicBezTo>
                    <a:cubicBezTo>
                      <a:pt x="0" y="538"/>
                      <a:pt x="16" y="554"/>
                      <a:pt x="35" y="554"/>
                    </a:cubicBezTo>
                    <a:close/>
                    <a:moveTo>
                      <a:pt x="42" y="41"/>
                    </a:moveTo>
                    <a:cubicBezTo>
                      <a:pt x="782" y="41"/>
                      <a:pt x="782" y="41"/>
                      <a:pt x="782" y="41"/>
                    </a:cubicBezTo>
                    <a:cubicBezTo>
                      <a:pt x="782" y="505"/>
                      <a:pt x="782" y="505"/>
                      <a:pt x="782" y="505"/>
                    </a:cubicBezTo>
                    <a:cubicBezTo>
                      <a:pt x="42" y="505"/>
                      <a:pt x="42" y="505"/>
                      <a:pt x="42" y="505"/>
                    </a:cubicBezTo>
                    <a:lnTo>
                      <a:pt x="42" y="41"/>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12" name="Group 40"/>
            <p:cNvGrpSpPr/>
            <p:nvPr/>
          </p:nvGrpSpPr>
          <p:grpSpPr>
            <a:xfrm>
              <a:off x="9739387" y="1549471"/>
              <a:ext cx="557744" cy="557744"/>
              <a:chOff x="1981200" y="163513"/>
              <a:chExt cx="609600" cy="609600"/>
            </a:xfrm>
            <a:solidFill>
              <a:schemeClr val="accent4"/>
            </a:solidFill>
          </p:grpSpPr>
          <p:sp>
            <p:nvSpPr>
              <p:cNvPr id="24" name="Freeform: Shape 41"/>
              <p:cNvSpPr/>
              <p:nvPr/>
            </p:nvSpPr>
            <p:spPr bwMode="auto">
              <a:xfrm>
                <a:off x="1981200" y="163513"/>
                <a:ext cx="609600" cy="609600"/>
              </a:xfrm>
              <a:custGeom>
                <a:gdLst>
                  <a:gd fmla="*/ 456 w 912" name="T0"/>
                  <a:gd fmla="*/ 912 h 912" name="T1"/>
                  <a:gd fmla="*/ 0 w 912" name="T2"/>
                  <a:gd fmla="*/ 456 h 912" name="T3"/>
                  <a:gd fmla="*/ 456 w 912" name="T4"/>
                  <a:gd fmla="*/ 0 h 912" name="T5"/>
                  <a:gd fmla="*/ 912 w 912" name="T6"/>
                  <a:gd fmla="*/ 456 h 912" name="T7"/>
                  <a:gd fmla="*/ 456 w 912" name="T8"/>
                  <a:gd fmla="*/ 912 h 912" name="T9"/>
                  <a:gd fmla="*/ 456 w 912" name="T10"/>
                  <a:gd fmla="*/ 114 h 912" name="T11"/>
                  <a:gd fmla="*/ 114 w 912" name="T12"/>
                  <a:gd fmla="*/ 456 h 912" name="T13"/>
                  <a:gd fmla="*/ 456 w 912" name="T14"/>
                  <a:gd fmla="*/ 798 h 912" name="T15"/>
                  <a:gd fmla="*/ 798 w 912" name="T16"/>
                  <a:gd fmla="*/ 456 h 912" name="T17"/>
                  <a:gd fmla="*/ 456 w 912" name="T18"/>
                  <a:gd fmla="*/ 114 h 9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2" w="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Freeform: Shape 42"/>
              <p:cNvSpPr/>
              <p:nvPr/>
            </p:nvSpPr>
            <p:spPr bwMode="auto">
              <a:xfrm>
                <a:off x="2178050" y="328613"/>
                <a:ext cx="261938" cy="209550"/>
              </a:xfrm>
              <a:custGeom>
                <a:gdLst>
                  <a:gd fmla="*/ 199 w 394" name="T0"/>
                  <a:gd fmla="*/ 112 h 313" name="T1"/>
                  <a:gd fmla="*/ 162 w 394" name="T2"/>
                  <a:gd fmla="*/ 105 h 313" name="T3"/>
                  <a:gd fmla="*/ 136 w 394" name="T4"/>
                  <a:gd fmla="*/ 108 h 313" name="T5"/>
                  <a:gd fmla="*/ 0 w 394" name="T6"/>
                  <a:gd fmla="*/ 42 h 313" name="T7"/>
                  <a:gd fmla="*/ 60 w 394" name="T8"/>
                  <a:gd fmla="*/ 187 h 313" name="T9"/>
                  <a:gd fmla="*/ 57 w 394" name="T10"/>
                  <a:gd fmla="*/ 209 h 313" name="T11"/>
                  <a:gd fmla="*/ 162 w 394" name="T12"/>
                  <a:gd fmla="*/ 313 h 313" name="T13"/>
                  <a:gd fmla="*/ 266 w 394" name="T14"/>
                  <a:gd fmla="*/ 209 h 313" name="T15"/>
                  <a:gd fmla="*/ 266 w 394" name="T16"/>
                  <a:gd fmla="*/ 203 h 313" name="T17"/>
                  <a:gd fmla="*/ 394 w 394" name="T18"/>
                  <a:gd fmla="*/ 0 h 313" name="T19"/>
                  <a:gd fmla="*/ 199 w 394" name="T20"/>
                  <a:gd fmla="*/ 112 h 313" name="T21"/>
                  <a:gd fmla="*/ 162 w 394" name="T22"/>
                  <a:gd fmla="*/ 248 h 313" name="T23"/>
                  <a:gd fmla="*/ 123 w 394" name="T24"/>
                  <a:gd fmla="*/ 209 h 313" name="T25"/>
                  <a:gd fmla="*/ 162 w 394" name="T26"/>
                  <a:gd fmla="*/ 170 h 313" name="T27"/>
                  <a:gd fmla="*/ 200 w 394" name="T28"/>
                  <a:gd fmla="*/ 209 h 313" name="T29"/>
                  <a:gd fmla="*/ 162 w 394" name="T30"/>
                  <a:gd fmla="*/ 248 h 31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3" w="394">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Freeform: Shape 43"/>
              <p:cNvSpPr/>
              <p:nvPr/>
            </p:nvSpPr>
            <p:spPr bwMode="auto">
              <a:xfrm>
                <a:off x="1981200" y="163513"/>
                <a:ext cx="609600" cy="609600"/>
              </a:xfrm>
              <a:custGeom>
                <a:gdLst>
                  <a:gd fmla="*/ 456 w 912" name="T0"/>
                  <a:gd fmla="*/ 0 h 912" name="T1"/>
                  <a:gd fmla="*/ 0 w 912" name="T2"/>
                  <a:gd fmla="*/ 456 h 912" name="T3"/>
                  <a:gd fmla="*/ 456 w 912" name="T4"/>
                  <a:gd fmla="*/ 912 h 912" name="T5"/>
                  <a:gd fmla="*/ 912 w 912" name="T6"/>
                  <a:gd fmla="*/ 456 h 912" name="T7"/>
                  <a:gd fmla="*/ 456 w 912" name="T8"/>
                  <a:gd fmla="*/ 0 h 912" name="T9"/>
                  <a:gd fmla="*/ 477 w 912" name="T10"/>
                  <a:gd fmla="*/ 797 h 912" name="T11"/>
                  <a:gd fmla="*/ 477 w 912" name="T12"/>
                  <a:gd fmla="*/ 754 h 912" name="T13"/>
                  <a:gd fmla="*/ 453 w 912" name="T14"/>
                  <a:gd fmla="*/ 730 h 912" name="T15"/>
                  <a:gd fmla="*/ 429 w 912" name="T16"/>
                  <a:gd fmla="*/ 754 h 912" name="T17"/>
                  <a:gd fmla="*/ 429 w 912" name="T18"/>
                  <a:gd fmla="*/ 797 h 912" name="T19"/>
                  <a:gd fmla="*/ 115 w 912" name="T20"/>
                  <a:gd fmla="*/ 479 h 912" name="T21"/>
                  <a:gd fmla="*/ 157 w 912" name="T22"/>
                  <a:gd fmla="*/ 479 h 912" name="T23"/>
                  <a:gd fmla="*/ 181 w 912" name="T24"/>
                  <a:gd fmla="*/ 455 h 912" name="T25"/>
                  <a:gd fmla="*/ 157 w 912" name="T26"/>
                  <a:gd fmla="*/ 431 h 912" name="T27"/>
                  <a:gd fmla="*/ 115 w 912" name="T28"/>
                  <a:gd fmla="*/ 431 h 912" name="T29"/>
                  <a:gd fmla="*/ 431 w 912" name="T30"/>
                  <a:gd fmla="*/ 115 h 912" name="T31"/>
                  <a:gd fmla="*/ 431 w 912" name="T32"/>
                  <a:gd fmla="*/ 159 h 912" name="T33"/>
                  <a:gd fmla="*/ 456 w 912" name="T34"/>
                  <a:gd fmla="*/ 183 h 912" name="T35"/>
                  <a:gd fmla="*/ 480 w 912" name="T36"/>
                  <a:gd fmla="*/ 159 h 912" name="T37"/>
                  <a:gd fmla="*/ 480 w 912" name="T38"/>
                  <a:gd fmla="*/ 115 h 912" name="T39"/>
                  <a:gd fmla="*/ 797 w 912" name="T40"/>
                  <a:gd fmla="*/ 433 h 912" name="T41"/>
                  <a:gd fmla="*/ 752 w 912" name="T42"/>
                  <a:gd fmla="*/ 433 h 912" name="T43"/>
                  <a:gd fmla="*/ 728 w 912" name="T44"/>
                  <a:gd fmla="*/ 458 h 912" name="T45"/>
                  <a:gd fmla="*/ 752 w 912" name="T46"/>
                  <a:gd fmla="*/ 482 h 912" name="T47"/>
                  <a:gd fmla="*/ 796 w 912" name="T48"/>
                  <a:gd fmla="*/ 482 h 912" name="T49"/>
                  <a:gd fmla="*/ 477 w 912" name="T50"/>
                  <a:gd fmla="*/ 797 h 91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12" w="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13" name="Group 44"/>
            <p:cNvGrpSpPr/>
            <p:nvPr/>
          </p:nvGrpSpPr>
          <p:grpSpPr>
            <a:xfrm>
              <a:off x="7041902" y="1525714"/>
              <a:ext cx="654828" cy="581508"/>
              <a:chOff x="152400" y="198438"/>
              <a:chExt cx="609600" cy="541338"/>
            </a:xfrm>
            <a:solidFill>
              <a:schemeClr val="accent3"/>
            </a:solidFill>
          </p:grpSpPr>
          <p:sp>
            <p:nvSpPr>
              <p:cNvPr id="21" name="Freeform: Shape 45"/>
              <p:cNvSpPr/>
              <p:nvPr/>
            </p:nvSpPr>
            <p:spPr bwMode="auto">
              <a:xfrm>
                <a:off x="350838" y="384176"/>
                <a:ext cx="36513" cy="31750"/>
              </a:xfrm>
              <a:custGeom>
                <a:gdLst>
                  <a:gd fmla="*/ 23 w 23" name="T0"/>
                  <a:gd fmla="*/ 7 h 20" name="T1"/>
                  <a:gd fmla="*/ 0 w 23" name="T2"/>
                  <a:gd fmla="*/ 20 h 20" name="T3"/>
                  <a:gd fmla="*/ 0 w 23" name="T4"/>
                  <a:gd fmla="*/ 0 h 20" name="T5"/>
                  <a:gd fmla="*/ 23 w 23" name="T6"/>
                  <a:gd fmla="*/ 0 h 20" name="T7"/>
                  <a:gd fmla="*/ 23 w 23" name="T8"/>
                  <a:gd fmla="*/ 7 h 20" name="T9"/>
                </a:gdLst>
                <a:cxnLst>
                  <a:cxn ang="0">
                    <a:pos x="T0" y="T1"/>
                  </a:cxn>
                  <a:cxn ang="0">
                    <a:pos x="T2" y="T3"/>
                  </a:cxn>
                  <a:cxn ang="0">
                    <a:pos x="T4" y="T5"/>
                  </a:cxn>
                  <a:cxn ang="0">
                    <a:pos x="T6" y="T7"/>
                  </a:cxn>
                  <a:cxn ang="0">
                    <a:pos x="T8" y="T9"/>
                  </a:cxn>
                </a:cxnLst>
                <a:rect b="b" l="0" r="r" t="0"/>
                <a:pathLst>
                  <a:path h="20" w="23">
                    <a:moveTo>
                      <a:pt x="23" y="7"/>
                    </a:moveTo>
                    <a:lnTo>
                      <a:pt x="0" y="20"/>
                    </a:lnTo>
                    <a:lnTo>
                      <a:pt x="0" y="0"/>
                    </a:lnTo>
                    <a:lnTo>
                      <a:pt x="23" y="0"/>
                    </a:lnTo>
                    <a:lnTo>
                      <a:pt x="23" y="7"/>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Freeform: Shape 46"/>
              <p:cNvSpPr/>
              <p:nvPr/>
            </p:nvSpPr>
            <p:spPr bwMode="auto">
              <a:xfrm>
                <a:off x="523875" y="384176"/>
                <a:ext cx="36513" cy="31750"/>
              </a:xfrm>
              <a:custGeom>
                <a:gdLst>
                  <a:gd fmla="*/ 0 w 23" name="T0"/>
                  <a:gd fmla="*/ 7 h 20" name="T1"/>
                  <a:gd fmla="*/ 23 w 23" name="T2"/>
                  <a:gd fmla="*/ 20 h 20" name="T3"/>
                  <a:gd fmla="*/ 23 w 23" name="T4"/>
                  <a:gd fmla="*/ 0 h 20" name="T5"/>
                  <a:gd fmla="*/ 0 w 23" name="T6"/>
                  <a:gd fmla="*/ 0 h 20" name="T7"/>
                  <a:gd fmla="*/ 0 w 23" name="T8"/>
                  <a:gd fmla="*/ 7 h 20" name="T9"/>
                </a:gdLst>
                <a:cxnLst>
                  <a:cxn ang="0">
                    <a:pos x="T0" y="T1"/>
                  </a:cxn>
                  <a:cxn ang="0">
                    <a:pos x="T2" y="T3"/>
                  </a:cxn>
                  <a:cxn ang="0">
                    <a:pos x="T4" y="T5"/>
                  </a:cxn>
                  <a:cxn ang="0">
                    <a:pos x="T6" y="T7"/>
                  </a:cxn>
                  <a:cxn ang="0">
                    <a:pos x="T8" y="T9"/>
                  </a:cxn>
                </a:cxnLst>
                <a:rect b="b" l="0" r="r" t="0"/>
                <a:pathLst>
                  <a:path h="20" w="23">
                    <a:moveTo>
                      <a:pt x="0" y="7"/>
                    </a:moveTo>
                    <a:lnTo>
                      <a:pt x="23" y="20"/>
                    </a:lnTo>
                    <a:lnTo>
                      <a:pt x="23" y="0"/>
                    </a:lnTo>
                    <a:lnTo>
                      <a:pt x="0" y="0"/>
                    </a:lnTo>
                    <a:lnTo>
                      <a:pt x="0" y="7"/>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Freeform: Shape 47"/>
              <p:cNvSpPr/>
              <p:nvPr/>
            </p:nvSpPr>
            <p:spPr bwMode="auto">
              <a:xfrm>
                <a:off x="152400" y="198438"/>
                <a:ext cx="609600" cy="541338"/>
              </a:xfrm>
              <a:custGeom>
                <a:gdLst>
                  <a:gd fmla="*/ 499 w 912" name="T0"/>
                  <a:gd fmla="*/ 451 h 810" name="T1"/>
                  <a:gd fmla="*/ 560 w 912" name="T2"/>
                  <a:gd fmla="*/ 451 h 810" name="T3"/>
                  <a:gd fmla="*/ 912 w 912" name="T4"/>
                  <a:gd fmla="*/ 560 h 810" name="T5"/>
                  <a:gd fmla="*/ 912 w 912" name="T6"/>
                  <a:gd fmla="*/ 526 h 810" name="T7"/>
                  <a:gd fmla="*/ 499 w 912" name="T8"/>
                  <a:gd fmla="*/ 290 h 810" name="T9"/>
                  <a:gd fmla="*/ 499 w 912" name="T10"/>
                  <a:gd fmla="*/ 97 h 810" name="T11"/>
                  <a:gd fmla="*/ 456 w 912" name="T12"/>
                  <a:gd fmla="*/ 0 h 810" name="T13"/>
                  <a:gd fmla="*/ 413 w 912" name="T14"/>
                  <a:gd fmla="*/ 97 h 810" name="T15"/>
                  <a:gd fmla="*/ 413 w 912" name="T16"/>
                  <a:gd fmla="*/ 290 h 810" name="T17"/>
                  <a:gd fmla="*/ 0 w 912" name="T18"/>
                  <a:gd fmla="*/ 526 h 810" name="T19"/>
                  <a:gd fmla="*/ 0 w 912" name="T20"/>
                  <a:gd fmla="*/ 560 h 810" name="T21"/>
                  <a:gd fmla="*/ 353 w 912" name="T22"/>
                  <a:gd fmla="*/ 451 h 810" name="T23"/>
                  <a:gd fmla="*/ 413 w 912" name="T24"/>
                  <a:gd fmla="*/ 451 h 810" name="T25"/>
                  <a:gd fmla="*/ 413 w 912" name="T26"/>
                  <a:gd fmla="*/ 653 h 810" name="T27"/>
                  <a:gd fmla="*/ 414 w 912" name="T28"/>
                  <a:gd fmla="*/ 658 h 810" name="T29"/>
                  <a:gd fmla="*/ 279 w 912" name="T30"/>
                  <a:gd fmla="*/ 746 h 810" name="T31"/>
                  <a:gd fmla="*/ 279 w 912" name="T32"/>
                  <a:gd fmla="*/ 772 h 810" name="T33"/>
                  <a:gd fmla="*/ 429 w 912" name="T34"/>
                  <a:gd fmla="*/ 746 h 810" name="T35"/>
                  <a:gd fmla="*/ 456 w 912" name="T36"/>
                  <a:gd fmla="*/ 810 h 810" name="T37"/>
                  <a:gd fmla="*/ 483 w 912" name="T38"/>
                  <a:gd fmla="*/ 746 h 810" name="T39"/>
                  <a:gd fmla="*/ 633 w 912" name="T40"/>
                  <a:gd fmla="*/ 772 h 810" name="T41"/>
                  <a:gd fmla="*/ 633 w 912" name="T42"/>
                  <a:gd fmla="*/ 746 h 810" name="T43"/>
                  <a:gd fmla="*/ 498 w 912" name="T44"/>
                  <a:gd fmla="*/ 658 h 810" name="T45"/>
                  <a:gd fmla="*/ 499 w 912" name="T46"/>
                  <a:gd fmla="*/ 653 h 810" name="T47"/>
                  <a:gd fmla="*/ 499 w 912" name="T48"/>
                  <a:gd fmla="*/ 451 h 810" name="T49"/>
                  <a:gd fmla="*/ 424 w 912" name="T50"/>
                  <a:gd fmla="*/ 61 h 810" name="T51"/>
                  <a:gd fmla="*/ 456 w 912" name="T52"/>
                  <a:gd fmla="*/ 33 h 810" name="T53"/>
                  <a:gd fmla="*/ 488 w 912" name="T54"/>
                  <a:gd fmla="*/ 61 h 810" name="T55"/>
                  <a:gd fmla="*/ 456 w 912" name="T56"/>
                  <a:gd fmla="*/ 49 h 810" name="T57"/>
                  <a:gd fmla="*/ 424 w 912" name="T58"/>
                  <a:gd fmla="*/ 61 h 81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10" w="912">
                    <a:moveTo>
                      <a:pt x="499" y="451"/>
                    </a:moveTo>
                    <a:cubicBezTo>
                      <a:pt x="560" y="451"/>
                      <a:pt x="560" y="451"/>
                      <a:pt x="560" y="451"/>
                    </a:cubicBezTo>
                    <a:cubicBezTo>
                      <a:pt x="912" y="560"/>
                      <a:pt x="912" y="560"/>
                      <a:pt x="912" y="560"/>
                    </a:cubicBezTo>
                    <a:cubicBezTo>
                      <a:pt x="912" y="526"/>
                      <a:pt x="912" y="526"/>
                      <a:pt x="912" y="526"/>
                    </a:cubicBezTo>
                    <a:cubicBezTo>
                      <a:pt x="499" y="290"/>
                      <a:pt x="499" y="290"/>
                      <a:pt x="499" y="290"/>
                    </a:cubicBezTo>
                    <a:cubicBezTo>
                      <a:pt x="499" y="219"/>
                      <a:pt x="499" y="139"/>
                      <a:pt x="499" y="97"/>
                    </a:cubicBezTo>
                    <a:cubicBezTo>
                      <a:pt x="499" y="11"/>
                      <a:pt x="456" y="0"/>
                      <a:pt x="456" y="0"/>
                    </a:cubicBezTo>
                    <a:cubicBezTo>
                      <a:pt x="456" y="0"/>
                      <a:pt x="413" y="11"/>
                      <a:pt x="413" y="97"/>
                    </a:cubicBezTo>
                    <a:cubicBezTo>
                      <a:pt x="413" y="140"/>
                      <a:pt x="413" y="220"/>
                      <a:pt x="413" y="290"/>
                    </a:cubicBezTo>
                    <a:cubicBezTo>
                      <a:pt x="0" y="526"/>
                      <a:pt x="0" y="526"/>
                      <a:pt x="0" y="526"/>
                    </a:cubicBezTo>
                    <a:cubicBezTo>
                      <a:pt x="0" y="560"/>
                      <a:pt x="0" y="560"/>
                      <a:pt x="0" y="560"/>
                    </a:cubicBezTo>
                    <a:cubicBezTo>
                      <a:pt x="353" y="451"/>
                      <a:pt x="353" y="451"/>
                      <a:pt x="353" y="451"/>
                    </a:cubicBezTo>
                    <a:cubicBezTo>
                      <a:pt x="413" y="451"/>
                      <a:pt x="413" y="451"/>
                      <a:pt x="413" y="451"/>
                    </a:cubicBezTo>
                    <a:cubicBezTo>
                      <a:pt x="413" y="524"/>
                      <a:pt x="413" y="608"/>
                      <a:pt x="413" y="653"/>
                    </a:cubicBezTo>
                    <a:cubicBezTo>
                      <a:pt x="413" y="654"/>
                      <a:pt x="414" y="656"/>
                      <a:pt x="414" y="658"/>
                    </a:cubicBezTo>
                    <a:cubicBezTo>
                      <a:pt x="279" y="746"/>
                      <a:pt x="279" y="746"/>
                      <a:pt x="279" y="746"/>
                    </a:cubicBezTo>
                    <a:cubicBezTo>
                      <a:pt x="279" y="772"/>
                      <a:pt x="279" y="772"/>
                      <a:pt x="279" y="772"/>
                    </a:cubicBezTo>
                    <a:cubicBezTo>
                      <a:pt x="429" y="746"/>
                      <a:pt x="429" y="746"/>
                      <a:pt x="429" y="746"/>
                    </a:cubicBezTo>
                    <a:cubicBezTo>
                      <a:pt x="441" y="785"/>
                      <a:pt x="456" y="810"/>
                      <a:pt x="456" y="810"/>
                    </a:cubicBezTo>
                    <a:cubicBezTo>
                      <a:pt x="456" y="810"/>
                      <a:pt x="471" y="785"/>
                      <a:pt x="483" y="746"/>
                    </a:cubicBezTo>
                    <a:cubicBezTo>
                      <a:pt x="633" y="772"/>
                      <a:pt x="633" y="772"/>
                      <a:pt x="633" y="772"/>
                    </a:cubicBezTo>
                    <a:cubicBezTo>
                      <a:pt x="633" y="746"/>
                      <a:pt x="633" y="746"/>
                      <a:pt x="633" y="746"/>
                    </a:cubicBezTo>
                    <a:cubicBezTo>
                      <a:pt x="498" y="658"/>
                      <a:pt x="498" y="658"/>
                      <a:pt x="498" y="658"/>
                    </a:cubicBezTo>
                    <a:cubicBezTo>
                      <a:pt x="498" y="656"/>
                      <a:pt x="499" y="654"/>
                      <a:pt x="499" y="653"/>
                    </a:cubicBezTo>
                    <a:cubicBezTo>
                      <a:pt x="499" y="608"/>
                      <a:pt x="499" y="524"/>
                      <a:pt x="499" y="451"/>
                    </a:cubicBezTo>
                    <a:close/>
                    <a:moveTo>
                      <a:pt x="424" y="61"/>
                    </a:moveTo>
                    <a:cubicBezTo>
                      <a:pt x="428" y="47"/>
                      <a:pt x="441" y="33"/>
                      <a:pt x="456" y="33"/>
                    </a:cubicBezTo>
                    <a:cubicBezTo>
                      <a:pt x="471" y="33"/>
                      <a:pt x="484" y="47"/>
                      <a:pt x="488" y="61"/>
                    </a:cubicBezTo>
                    <a:cubicBezTo>
                      <a:pt x="481" y="51"/>
                      <a:pt x="470" y="49"/>
                      <a:pt x="456" y="49"/>
                    </a:cubicBezTo>
                    <a:cubicBezTo>
                      <a:pt x="442" y="49"/>
                      <a:pt x="431" y="51"/>
                      <a:pt x="424" y="6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cxnSp>
          <p:nvCxnSpPr>
            <p:cNvPr id="14" name="Straight Connector 51"/>
            <p:cNvCxnSpPr/>
            <p:nvPr/>
          </p:nvCxnSpPr>
          <p:spPr>
            <a:xfrm>
              <a:off x="5269173" y="1821498"/>
              <a:ext cx="1656184"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p:nvCxnSpPr>
          <p:spPr>
            <a:xfrm>
              <a:off x="7934734" y="1821498"/>
              <a:ext cx="1656184"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p:nvCxnSpPr>
          <p:spPr>
            <a:xfrm>
              <a:off x="10452484" y="1821498"/>
              <a:ext cx="1739516"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55"/>
            <p:cNvSpPr/>
            <p:nvPr/>
          </p:nvSpPr>
          <p:spPr>
            <a:xfrm>
              <a:off x="1467081" y="3061792"/>
              <a:ext cx="1415772" cy="461665"/>
            </a:xfrm>
            <a:prstGeom prst="rect">
              <a:avLst/>
            </a:prstGeom>
          </p:spPr>
          <p:txBody>
            <a:bodyPr wrap="none">
              <a:normAutofit/>
            </a:bodyPr>
            <a:lstStyle/>
            <a:p>
              <a:pPr algn="ctr" fontAlgn="base" lvl="0">
                <a:spcBef>
                  <a:spcPct val="0"/>
                </a:spcBef>
                <a:spcAft>
                  <a:spcPct val="0"/>
                </a:spcAft>
              </a:pPr>
              <a:endParaRPr altLang="en-US" b="1" lang="zh-CN" sz="1600">
                <a:solidFill>
                  <a:schemeClr val="bg1"/>
                </a:solidFill>
              </a:endParaRPr>
            </a:p>
          </p:txBody>
        </p:sp>
        <p:sp>
          <p:nvSpPr>
            <p:cNvPr id="18" name="Rectangle 58"/>
            <p:cNvSpPr/>
            <p:nvPr/>
          </p:nvSpPr>
          <p:spPr>
            <a:xfrm>
              <a:off x="4027501" y="3061792"/>
              <a:ext cx="1415772" cy="461665"/>
            </a:xfrm>
            <a:prstGeom prst="rect">
              <a:avLst/>
            </a:prstGeom>
          </p:spPr>
          <p:txBody>
            <a:bodyPr wrap="none">
              <a:normAutofit/>
            </a:bodyPr>
            <a:lstStyle/>
            <a:p>
              <a:pPr algn="ctr" fontAlgn="base" lvl="0">
                <a:spcBef>
                  <a:spcPct val="0"/>
                </a:spcBef>
                <a:spcAft>
                  <a:spcPct val="0"/>
                </a:spcAft>
              </a:pPr>
              <a:endParaRPr altLang="en-US" b="1" lang="zh-CN" sz="1600">
                <a:solidFill>
                  <a:schemeClr val="bg1"/>
                </a:solidFill>
              </a:endParaRPr>
            </a:p>
          </p:txBody>
        </p:sp>
        <p:sp>
          <p:nvSpPr>
            <p:cNvPr id="19" name="Rectangle 59"/>
            <p:cNvSpPr/>
            <p:nvPr/>
          </p:nvSpPr>
          <p:spPr>
            <a:xfrm>
              <a:off x="6661431" y="3061792"/>
              <a:ext cx="1415772" cy="461665"/>
            </a:xfrm>
            <a:prstGeom prst="rect">
              <a:avLst/>
            </a:prstGeom>
          </p:spPr>
          <p:txBody>
            <a:bodyPr wrap="none">
              <a:normAutofit/>
            </a:bodyPr>
            <a:lstStyle/>
            <a:p>
              <a:pPr algn="ctr" fontAlgn="base" lvl="0">
                <a:spcBef>
                  <a:spcPct val="0"/>
                </a:spcBef>
                <a:spcAft>
                  <a:spcPct val="0"/>
                </a:spcAft>
              </a:pPr>
              <a:endParaRPr altLang="en-US" b="1" lang="zh-CN" sz="1600">
                <a:solidFill>
                  <a:schemeClr val="bg1"/>
                </a:solidFill>
              </a:endParaRPr>
            </a:p>
          </p:txBody>
        </p:sp>
        <p:sp>
          <p:nvSpPr>
            <p:cNvPr id="20" name="Rectangle 60"/>
            <p:cNvSpPr/>
            <p:nvPr/>
          </p:nvSpPr>
          <p:spPr>
            <a:xfrm>
              <a:off x="9331434" y="3061792"/>
              <a:ext cx="1415772" cy="461665"/>
            </a:xfrm>
            <a:prstGeom prst="rect">
              <a:avLst/>
            </a:prstGeom>
          </p:spPr>
          <p:txBody>
            <a:bodyPr wrap="none">
              <a:normAutofit/>
            </a:bodyPr>
            <a:lstStyle/>
            <a:p>
              <a:pPr algn="ctr" fontAlgn="base" lvl="0">
                <a:spcBef>
                  <a:spcPct val="0"/>
                </a:spcBef>
                <a:spcAft>
                  <a:spcPct val="0"/>
                </a:spcAft>
              </a:pPr>
              <a:endParaRPr altLang="en-US" b="1" lang="zh-CN" sz="1600">
                <a:solidFill>
                  <a:schemeClr val="bg1"/>
                </a:solidFill>
              </a:endParaRPr>
            </a:p>
          </p:txBody>
        </p:sp>
      </p:grpSp>
      <p:grpSp>
        <p:nvGrpSpPr>
          <p:cNvPr id="38" name="组合 37"/>
          <p:cNvGrpSpPr/>
          <p:nvPr/>
        </p:nvGrpSpPr>
        <p:grpSpPr>
          <a:xfrm>
            <a:off x="1151580" y="3230809"/>
            <a:ext cx="2066144" cy="2352919"/>
            <a:chOff x="7775068" y="1119605"/>
            <a:chExt cx="2308674" cy="2352919"/>
          </a:xfrm>
        </p:grpSpPr>
        <p:sp>
          <p:nvSpPr>
            <p:cNvPr id="39" name="矩形 38"/>
            <p:cNvSpPr/>
            <p:nvPr/>
          </p:nvSpPr>
          <p:spPr>
            <a:xfrm>
              <a:off x="7775068" y="2087528"/>
              <a:ext cx="2308674"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7808418" y="1119605"/>
              <a:ext cx="2241975"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41" name="组合 40"/>
          <p:cNvGrpSpPr/>
          <p:nvPr/>
        </p:nvGrpSpPr>
        <p:grpSpPr>
          <a:xfrm>
            <a:off x="3702315" y="3230809"/>
            <a:ext cx="2066144" cy="2352919"/>
            <a:chOff x="7775068" y="1119605"/>
            <a:chExt cx="2308674" cy="2352919"/>
          </a:xfrm>
        </p:grpSpPr>
        <p:sp>
          <p:nvSpPr>
            <p:cNvPr id="42" name="矩形 41"/>
            <p:cNvSpPr/>
            <p:nvPr/>
          </p:nvSpPr>
          <p:spPr>
            <a:xfrm>
              <a:off x="7775069" y="2087528"/>
              <a:ext cx="2308674"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3" name="矩形 42"/>
            <p:cNvSpPr/>
            <p:nvPr/>
          </p:nvSpPr>
          <p:spPr>
            <a:xfrm>
              <a:off x="7808418" y="1119605"/>
              <a:ext cx="2241975"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82" name="组合 81"/>
          <p:cNvGrpSpPr/>
          <p:nvPr/>
        </p:nvGrpSpPr>
        <p:grpSpPr>
          <a:xfrm>
            <a:off x="6336244" y="3230809"/>
            <a:ext cx="2066144" cy="2352919"/>
            <a:chOff x="7775068" y="1119605"/>
            <a:chExt cx="2308674" cy="2352919"/>
          </a:xfrm>
        </p:grpSpPr>
        <p:sp>
          <p:nvSpPr>
            <p:cNvPr id="83" name="矩形 82"/>
            <p:cNvSpPr/>
            <p:nvPr/>
          </p:nvSpPr>
          <p:spPr>
            <a:xfrm>
              <a:off x="7775067" y="2087528"/>
              <a:ext cx="2308674"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84" name="矩形 83"/>
            <p:cNvSpPr/>
            <p:nvPr/>
          </p:nvSpPr>
          <p:spPr>
            <a:xfrm>
              <a:off x="7808417" y="1119605"/>
              <a:ext cx="2241975"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85" name="组合 84"/>
          <p:cNvGrpSpPr/>
          <p:nvPr/>
        </p:nvGrpSpPr>
        <p:grpSpPr>
          <a:xfrm>
            <a:off x="8985187" y="3230809"/>
            <a:ext cx="2066144" cy="2352919"/>
            <a:chOff x="7775068" y="1119605"/>
            <a:chExt cx="2308674" cy="2352919"/>
          </a:xfrm>
        </p:grpSpPr>
        <p:sp>
          <p:nvSpPr>
            <p:cNvPr id="86" name="矩形 85"/>
            <p:cNvSpPr/>
            <p:nvPr/>
          </p:nvSpPr>
          <p:spPr>
            <a:xfrm>
              <a:off x="7775069" y="2087528"/>
              <a:ext cx="2308674" cy="1371600"/>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87" name="矩形 86"/>
            <p:cNvSpPr/>
            <p:nvPr/>
          </p:nvSpPr>
          <p:spPr>
            <a:xfrm>
              <a:off x="7808419" y="1119605"/>
              <a:ext cx="2241975"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
        <p:nvSpPr>
          <p:cNvPr id="88" name="文本框 87"/>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89" name="矩形 88"/>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90" name="图片 89"/>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5057604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38"/>
                                        </p:tgtEl>
                                        <p:attrNameLst>
                                          <p:attrName>style.visibility</p:attrName>
                                        </p:attrNameLst>
                                      </p:cBhvr>
                                      <p:to>
                                        <p:strVal val="visible"/>
                                      </p:to>
                                    </p:set>
                                    <p:animEffect filter="wipe(up)" transition="in">
                                      <p:cBhvr>
                                        <p:cTn dur="500" id="13"/>
                                        <p:tgtEl>
                                          <p:spTgt spid="38"/>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41"/>
                                        </p:tgtEl>
                                        <p:attrNameLst>
                                          <p:attrName>style.visibility</p:attrName>
                                        </p:attrNameLst>
                                      </p:cBhvr>
                                      <p:to>
                                        <p:strVal val="visible"/>
                                      </p:to>
                                    </p:set>
                                    <p:animEffect filter="wipe(up)" transition="in">
                                      <p:cBhvr>
                                        <p:cTn dur="500" id="17"/>
                                        <p:tgtEl>
                                          <p:spTgt spid="41"/>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82"/>
                                        </p:tgtEl>
                                        <p:attrNameLst>
                                          <p:attrName>style.visibility</p:attrName>
                                        </p:attrNameLst>
                                      </p:cBhvr>
                                      <p:to>
                                        <p:strVal val="visible"/>
                                      </p:to>
                                    </p:set>
                                    <p:animEffect filter="wipe(up)" transition="in">
                                      <p:cBhvr>
                                        <p:cTn dur="500" id="21"/>
                                        <p:tgtEl>
                                          <p:spTgt spid="82"/>
                                        </p:tgtEl>
                                      </p:cBhvr>
                                    </p:animEffect>
                                  </p:childTnLst>
                                </p:cTn>
                              </p:par>
                            </p:childTnLst>
                          </p:cTn>
                        </p:par>
                        <p:par>
                          <p:cTn fill="hold" id="22" nodeType="afterGroup">
                            <p:stCondLst>
                              <p:cond delay="2500"/>
                            </p:stCondLst>
                            <p:childTnLst>
                              <p:par>
                                <p:cTn fill="hold" id="23" nodeType="afterEffect" presetClass="entr" presetID="22" presetSubtype="1">
                                  <p:stCondLst>
                                    <p:cond delay="0"/>
                                  </p:stCondLst>
                                  <p:childTnLst>
                                    <p:set>
                                      <p:cBhvr>
                                        <p:cTn dur="1" fill="hold" id="24">
                                          <p:stCondLst>
                                            <p:cond delay="0"/>
                                          </p:stCondLst>
                                        </p:cTn>
                                        <p:tgtEl>
                                          <p:spTgt spid="85"/>
                                        </p:tgtEl>
                                        <p:attrNameLst>
                                          <p:attrName>style.visibility</p:attrName>
                                        </p:attrNameLst>
                                      </p:cBhvr>
                                      <p:to>
                                        <p:strVal val="visible"/>
                                      </p:to>
                                    </p:set>
                                    <p:animEffect filter="wipe(up)" transition="in">
                                      <p:cBhvr>
                                        <p:cTn dur="500" id="25"/>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459506" y="1490044"/>
            <a:ext cx="4344230" cy="4482321"/>
            <a:chOff x="6230221" y="1399136"/>
            <a:chExt cx="3934658" cy="4059730"/>
          </a:xfrm>
        </p:grpSpPr>
        <p:sp>
          <p:nvSpPr>
            <p:cNvPr id="30" name="任意多边形 12"/>
            <p:cNvSpPr/>
            <p:nvPr/>
          </p:nvSpPr>
          <p:spPr>
            <a:xfrm flipH="1" rot="16200000">
              <a:off x="6167685" y="1461672"/>
              <a:ext cx="4059730" cy="3934658"/>
            </a:xfrm>
            <a:custGeom>
              <a:cxnLst>
                <a:cxn ang="0">
                  <a:pos x="wd2" y="hd2"/>
                </a:cxn>
                <a:cxn ang="5400000">
                  <a:pos x="wd2" y="hd2"/>
                </a:cxn>
                <a:cxn ang="10800000">
                  <a:pos x="wd2" y="hd2"/>
                </a:cxn>
                <a:cxn ang="16200000">
                  <a:pos x="wd2" y="hd2"/>
                </a:cxn>
              </a:cxnLst>
              <a:rect b="b" l="0" r="r" t="0"/>
              <a:pathLst>
                <a:path extrusionOk="0" h="21600" w="2150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chemeClr val="bg1">
                <a:lumMod val="75000"/>
              </a:schemeClr>
            </a:solidFill>
            <a:ln w="12700">
              <a:miter lim="400000"/>
            </a:ln>
          </p:spPr>
          <p:txBody>
            <a:bodyPr anchor="ctr"/>
            <a:lstStyle/>
            <a:p>
              <a:pPr algn="ctr"/>
              <a:endParaRPr/>
            </a:p>
          </p:txBody>
        </p:sp>
        <p:sp>
          <p:nvSpPr>
            <p:cNvPr id="31" name="任意多边形 13"/>
            <p:cNvSpPr/>
            <p:nvPr/>
          </p:nvSpPr>
          <p:spPr>
            <a:xfrm rot="293297">
              <a:off x="7288323" y="2407501"/>
              <a:ext cx="1042065" cy="1093123"/>
            </a:xfrm>
            <a:custGeom>
              <a:cxnLst>
                <a:cxn ang="0">
                  <a:pos x="wd2" y="hd2"/>
                </a:cxn>
                <a:cxn ang="5400000">
                  <a:pos x="wd2" y="hd2"/>
                </a:cxn>
                <a:cxn ang="10800000">
                  <a:pos x="wd2" y="hd2"/>
                </a:cxn>
                <a:cxn ang="16200000">
                  <a:pos x="wd2" y="hd2"/>
                </a:cxn>
              </a:cxnLst>
              <a:rect b="b" l="0" r="r" t="0"/>
              <a:pathLst>
                <a:path extrusionOk="0" h="21302" w="21005">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4"/>
            </a:solidFill>
            <a:ln w="12700">
              <a:miter lim="400000"/>
            </a:ln>
          </p:spPr>
          <p:txBody>
            <a:bodyPr anchor="ctr"/>
            <a:lstStyle/>
            <a:p>
              <a:pPr algn="ctr"/>
              <a:endParaRPr/>
            </a:p>
          </p:txBody>
        </p:sp>
        <p:sp>
          <p:nvSpPr>
            <p:cNvPr id="32" name="矩形 31"/>
            <p:cNvSpPr/>
            <p:nvPr/>
          </p:nvSpPr>
          <p:spPr>
            <a:xfrm>
              <a:off x="7243644" y="3182779"/>
              <a:ext cx="1231106" cy="246221"/>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0" lIns="0" rIns="0" tIns="0" wrap="none">
              <a:normAutofit/>
            </a:bodyPr>
            <a:lstStyle/>
            <a:p>
              <a:pPr algn="ctr" lvl="0">
                <a:defRPr sz="1800">
                  <a:solidFill>
                    <a:srgbClr val="000000"/>
                  </a:solidFill>
                </a:defRPr>
              </a:pPr>
              <a:endParaRPr altLang="en-US" lang="zh-CN" sz="1600">
                <a:solidFill>
                  <a:schemeClr val="tx1">
                    <a:lumMod val="65000"/>
                    <a:lumOff val="35000"/>
                  </a:schemeClr>
                </a:solidFill>
              </a:endParaRPr>
            </a:p>
          </p:txBody>
        </p:sp>
      </p:grpSp>
      <p:grpSp>
        <p:nvGrpSpPr>
          <p:cNvPr id="7" name="组合 6"/>
          <p:cNvGrpSpPr/>
          <p:nvPr/>
        </p:nvGrpSpPr>
        <p:grpSpPr>
          <a:xfrm>
            <a:off x="1569243" y="1490044"/>
            <a:ext cx="856456" cy="856456"/>
            <a:chOff x="1847958" y="1809393"/>
            <a:chExt cx="734512" cy="734512"/>
          </a:xfrm>
        </p:grpSpPr>
        <p:sp>
          <p:nvSpPr>
            <p:cNvPr id="26" name="任意多边形 19"/>
            <p:cNvSpPr/>
            <p:nvPr/>
          </p:nvSpPr>
          <p:spPr>
            <a:xfrm>
              <a:off x="1847958" y="1809393"/>
              <a:ext cx="734512" cy="7345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p>
          </p:txBody>
        </p:sp>
        <p:sp>
          <p:nvSpPr>
            <p:cNvPr id="27" name="任意多边形 20"/>
            <p:cNvSpPr/>
            <p:nvPr/>
          </p:nvSpPr>
          <p:spPr>
            <a:xfrm>
              <a:off x="2066699" y="2044447"/>
              <a:ext cx="297019" cy="264425"/>
            </a:xfrm>
            <a:custGeom>
              <a:cxnLst>
                <a:cxn ang="0">
                  <a:pos x="wd2" y="hd2"/>
                </a:cxn>
                <a:cxn ang="5400000">
                  <a:pos x="wd2" y="hd2"/>
                </a:cxn>
                <a:cxn ang="10800000">
                  <a:pos x="wd2" y="hd2"/>
                </a:cxn>
                <a:cxn ang="16200000">
                  <a:pos x="wd2" y="hd2"/>
                </a:cxn>
              </a:cxnLst>
              <a:rect b="b" l="0" r="r" t="0"/>
              <a:pathLst>
                <a:path extrusionOk="0" h="21600" w="21600">
                  <a:moveTo>
                    <a:pt x="17360" y="0"/>
                  </a:moveTo>
                  <a:cubicBezTo>
                    <a:pt x="17248" y="0"/>
                    <a:pt x="17149" y="31"/>
                    <a:pt x="17076" y="113"/>
                  </a:cubicBezTo>
                  <a:cubicBezTo>
                    <a:pt x="17005" y="194"/>
                    <a:pt x="16960" y="305"/>
                    <a:pt x="16960" y="431"/>
                  </a:cubicBezTo>
                  <a:lnTo>
                    <a:pt x="16960" y="3038"/>
                  </a:lnTo>
                  <a:lnTo>
                    <a:pt x="13888" y="3038"/>
                  </a:lnTo>
                  <a:cubicBezTo>
                    <a:pt x="13342" y="3038"/>
                    <a:pt x="12818" y="3113"/>
                    <a:pt x="12336" y="3263"/>
                  </a:cubicBezTo>
                  <a:cubicBezTo>
                    <a:pt x="11854" y="3411"/>
                    <a:pt x="11440" y="3595"/>
                    <a:pt x="11067" y="3825"/>
                  </a:cubicBezTo>
                  <a:cubicBezTo>
                    <a:pt x="10694" y="4054"/>
                    <a:pt x="10331" y="4355"/>
                    <a:pt x="9982" y="4744"/>
                  </a:cubicBezTo>
                  <a:cubicBezTo>
                    <a:pt x="9633" y="5131"/>
                    <a:pt x="9325" y="5508"/>
                    <a:pt x="9081" y="5869"/>
                  </a:cubicBezTo>
                  <a:cubicBezTo>
                    <a:pt x="8836" y="6229"/>
                    <a:pt x="8581" y="6678"/>
                    <a:pt x="8313" y="7219"/>
                  </a:cubicBezTo>
                  <a:cubicBezTo>
                    <a:pt x="8044" y="7760"/>
                    <a:pt x="7826" y="8238"/>
                    <a:pt x="7662" y="8644"/>
                  </a:cubicBezTo>
                  <a:cubicBezTo>
                    <a:pt x="7497" y="9050"/>
                    <a:pt x="7294" y="9549"/>
                    <a:pt x="7061" y="10144"/>
                  </a:cubicBezTo>
                  <a:cubicBezTo>
                    <a:pt x="6691" y="11127"/>
                    <a:pt x="6383" y="11909"/>
                    <a:pt x="6126" y="12469"/>
                  </a:cubicBezTo>
                  <a:cubicBezTo>
                    <a:pt x="5934" y="12883"/>
                    <a:pt x="5760" y="13215"/>
                    <a:pt x="5592" y="13500"/>
                  </a:cubicBezTo>
                  <a:cubicBezTo>
                    <a:pt x="5423" y="13784"/>
                    <a:pt x="5215" y="14073"/>
                    <a:pt x="4974" y="14344"/>
                  </a:cubicBezTo>
                  <a:cubicBezTo>
                    <a:pt x="4733" y="14615"/>
                    <a:pt x="4453" y="14808"/>
                    <a:pt x="4140" y="14944"/>
                  </a:cubicBezTo>
                  <a:cubicBezTo>
                    <a:pt x="3827" y="15079"/>
                    <a:pt x="3474" y="15150"/>
                    <a:pt x="3088" y="15150"/>
                  </a:cubicBezTo>
                  <a:lnTo>
                    <a:pt x="401" y="15150"/>
                  </a:lnTo>
                  <a:cubicBezTo>
                    <a:pt x="288" y="15150"/>
                    <a:pt x="189" y="15200"/>
                    <a:pt x="117" y="15281"/>
                  </a:cubicBezTo>
                  <a:cubicBezTo>
                    <a:pt x="45" y="15363"/>
                    <a:pt x="0" y="15455"/>
                    <a:pt x="0" y="15581"/>
                  </a:cubicBezTo>
                  <a:lnTo>
                    <a:pt x="0" y="18187"/>
                  </a:lnTo>
                  <a:cubicBezTo>
                    <a:pt x="0" y="18314"/>
                    <a:pt x="45" y="18406"/>
                    <a:pt x="117" y="18487"/>
                  </a:cubicBezTo>
                  <a:cubicBezTo>
                    <a:pt x="189" y="18568"/>
                    <a:pt x="288" y="18619"/>
                    <a:pt x="401" y="18619"/>
                  </a:cubicBezTo>
                  <a:lnTo>
                    <a:pt x="3088" y="18619"/>
                  </a:lnTo>
                  <a:cubicBezTo>
                    <a:pt x="3635" y="18619"/>
                    <a:pt x="4159" y="18543"/>
                    <a:pt x="4640" y="18394"/>
                  </a:cubicBezTo>
                  <a:cubicBezTo>
                    <a:pt x="5122" y="18246"/>
                    <a:pt x="5536" y="18062"/>
                    <a:pt x="5909" y="17831"/>
                  </a:cubicBezTo>
                  <a:cubicBezTo>
                    <a:pt x="6282" y="17602"/>
                    <a:pt x="6645" y="17282"/>
                    <a:pt x="6994" y="16894"/>
                  </a:cubicBezTo>
                  <a:cubicBezTo>
                    <a:pt x="7344" y="16506"/>
                    <a:pt x="7650" y="16129"/>
                    <a:pt x="7896" y="15769"/>
                  </a:cubicBezTo>
                  <a:cubicBezTo>
                    <a:pt x="8140" y="15408"/>
                    <a:pt x="8395" y="14960"/>
                    <a:pt x="8663" y="14419"/>
                  </a:cubicBezTo>
                  <a:cubicBezTo>
                    <a:pt x="8933" y="13878"/>
                    <a:pt x="9150" y="13400"/>
                    <a:pt x="9314" y="12994"/>
                  </a:cubicBezTo>
                  <a:cubicBezTo>
                    <a:pt x="9479" y="12588"/>
                    <a:pt x="9683" y="12089"/>
                    <a:pt x="9915" y="11494"/>
                  </a:cubicBezTo>
                  <a:cubicBezTo>
                    <a:pt x="10285" y="10510"/>
                    <a:pt x="10593" y="9746"/>
                    <a:pt x="10850" y="9187"/>
                  </a:cubicBezTo>
                  <a:cubicBezTo>
                    <a:pt x="11043" y="8772"/>
                    <a:pt x="11216" y="8422"/>
                    <a:pt x="11384" y="8138"/>
                  </a:cubicBezTo>
                  <a:cubicBezTo>
                    <a:pt x="11553" y="7854"/>
                    <a:pt x="11761" y="7583"/>
                    <a:pt x="12002" y="7313"/>
                  </a:cubicBezTo>
                  <a:cubicBezTo>
                    <a:pt x="12243" y="7042"/>
                    <a:pt x="12523" y="6829"/>
                    <a:pt x="12836" y="6694"/>
                  </a:cubicBezTo>
                  <a:cubicBezTo>
                    <a:pt x="13149" y="6558"/>
                    <a:pt x="13503" y="6488"/>
                    <a:pt x="13888" y="6488"/>
                  </a:cubicBezTo>
                  <a:lnTo>
                    <a:pt x="16960" y="6488"/>
                  </a:lnTo>
                  <a:lnTo>
                    <a:pt x="16960" y="9094"/>
                  </a:lnTo>
                  <a:cubicBezTo>
                    <a:pt x="16960" y="9211"/>
                    <a:pt x="17000" y="9309"/>
                    <a:pt x="17076" y="9394"/>
                  </a:cubicBezTo>
                  <a:cubicBezTo>
                    <a:pt x="17153" y="9480"/>
                    <a:pt x="17256" y="9525"/>
                    <a:pt x="17360" y="9525"/>
                  </a:cubicBezTo>
                  <a:cubicBezTo>
                    <a:pt x="17473" y="9525"/>
                    <a:pt x="17555" y="9475"/>
                    <a:pt x="17627" y="9394"/>
                  </a:cubicBezTo>
                  <a:lnTo>
                    <a:pt x="21483" y="5081"/>
                  </a:lnTo>
                  <a:cubicBezTo>
                    <a:pt x="21556" y="5000"/>
                    <a:pt x="21600" y="4889"/>
                    <a:pt x="21600" y="4763"/>
                  </a:cubicBezTo>
                  <a:cubicBezTo>
                    <a:pt x="21600" y="4637"/>
                    <a:pt x="21556" y="4526"/>
                    <a:pt x="21483" y="4444"/>
                  </a:cubicBezTo>
                  <a:lnTo>
                    <a:pt x="17644" y="131"/>
                  </a:lnTo>
                  <a:cubicBezTo>
                    <a:pt x="17547" y="40"/>
                    <a:pt x="17456" y="0"/>
                    <a:pt x="17360" y="0"/>
                  </a:cubicBezTo>
                  <a:close/>
                  <a:moveTo>
                    <a:pt x="401" y="3113"/>
                  </a:moveTo>
                  <a:cubicBezTo>
                    <a:pt x="288" y="3113"/>
                    <a:pt x="189" y="3163"/>
                    <a:pt x="117" y="3244"/>
                  </a:cubicBezTo>
                  <a:cubicBezTo>
                    <a:pt x="45" y="3325"/>
                    <a:pt x="0" y="3417"/>
                    <a:pt x="0" y="3544"/>
                  </a:cubicBezTo>
                  <a:lnTo>
                    <a:pt x="0" y="6150"/>
                  </a:lnTo>
                  <a:cubicBezTo>
                    <a:pt x="0" y="6276"/>
                    <a:pt x="45" y="6369"/>
                    <a:pt x="117" y="6450"/>
                  </a:cubicBezTo>
                  <a:cubicBezTo>
                    <a:pt x="189" y="6531"/>
                    <a:pt x="288" y="6581"/>
                    <a:pt x="401" y="6581"/>
                  </a:cubicBezTo>
                  <a:lnTo>
                    <a:pt x="3088" y="6581"/>
                  </a:lnTo>
                  <a:cubicBezTo>
                    <a:pt x="3441" y="6581"/>
                    <a:pt x="3772" y="6638"/>
                    <a:pt x="4073" y="6769"/>
                  </a:cubicBezTo>
                  <a:cubicBezTo>
                    <a:pt x="4375" y="6899"/>
                    <a:pt x="4619" y="7053"/>
                    <a:pt x="4824" y="7238"/>
                  </a:cubicBezTo>
                  <a:cubicBezTo>
                    <a:pt x="5028" y="7422"/>
                    <a:pt x="5237" y="7681"/>
                    <a:pt x="5442" y="8006"/>
                  </a:cubicBezTo>
                  <a:cubicBezTo>
                    <a:pt x="5646" y="8331"/>
                    <a:pt x="5805" y="8621"/>
                    <a:pt x="5926" y="8869"/>
                  </a:cubicBezTo>
                  <a:cubicBezTo>
                    <a:pt x="6046" y="9117"/>
                    <a:pt x="6200" y="9438"/>
                    <a:pt x="6377" y="9844"/>
                  </a:cubicBezTo>
                  <a:cubicBezTo>
                    <a:pt x="6994" y="8212"/>
                    <a:pt x="7547" y="6979"/>
                    <a:pt x="8029" y="6150"/>
                  </a:cubicBezTo>
                  <a:cubicBezTo>
                    <a:pt x="6744" y="4120"/>
                    <a:pt x="5095" y="3113"/>
                    <a:pt x="3088" y="3113"/>
                  </a:cubicBezTo>
                  <a:lnTo>
                    <a:pt x="401" y="3113"/>
                  </a:lnTo>
                  <a:close/>
                  <a:moveTo>
                    <a:pt x="10516" y="11831"/>
                  </a:moveTo>
                  <a:cubicBezTo>
                    <a:pt x="9898" y="13454"/>
                    <a:pt x="9354" y="14686"/>
                    <a:pt x="8880" y="15525"/>
                  </a:cubicBezTo>
                  <a:cubicBezTo>
                    <a:pt x="9097" y="15877"/>
                    <a:pt x="9315" y="16188"/>
                    <a:pt x="9548" y="16462"/>
                  </a:cubicBezTo>
                  <a:cubicBezTo>
                    <a:pt x="9781" y="16737"/>
                    <a:pt x="10006" y="16987"/>
                    <a:pt x="10216" y="17194"/>
                  </a:cubicBezTo>
                  <a:cubicBezTo>
                    <a:pt x="10424" y="17401"/>
                    <a:pt x="10669" y="17584"/>
                    <a:pt x="10934" y="17737"/>
                  </a:cubicBezTo>
                  <a:cubicBezTo>
                    <a:pt x="11198" y="17891"/>
                    <a:pt x="11417" y="18009"/>
                    <a:pt x="11618" y="18112"/>
                  </a:cubicBezTo>
                  <a:cubicBezTo>
                    <a:pt x="11819" y="18216"/>
                    <a:pt x="12081" y="18293"/>
                    <a:pt x="12386" y="18356"/>
                  </a:cubicBezTo>
                  <a:cubicBezTo>
                    <a:pt x="12691" y="18419"/>
                    <a:pt x="12945" y="18474"/>
                    <a:pt x="13154" y="18506"/>
                  </a:cubicBezTo>
                  <a:cubicBezTo>
                    <a:pt x="13362" y="18538"/>
                    <a:pt x="13643" y="18567"/>
                    <a:pt x="14005" y="18581"/>
                  </a:cubicBezTo>
                  <a:cubicBezTo>
                    <a:pt x="14367" y="18594"/>
                    <a:pt x="14664" y="18586"/>
                    <a:pt x="14890" y="18581"/>
                  </a:cubicBezTo>
                  <a:cubicBezTo>
                    <a:pt x="15114" y="18577"/>
                    <a:pt x="15432" y="18585"/>
                    <a:pt x="15858" y="18581"/>
                  </a:cubicBezTo>
                  <a:cubicBezTo>
                    <a:pt x="16283" y="18576"/>
                    <a:pt x="16636" y="18562"/>
                    <a:pt x="16893" y="18562"/>
                  </a:cubicBezTo>
                  <a:lnTo>
                    <a:pt x="16893" y="21169"/>
                  </a:lnTo>
                  <a:cubicBezTo>
                    <a:pt x="16893" y="21286"/>
                    <a:pt x="16934" y="21384"/>
                    <a:pt x="17010" y="21469"/>
                  </a:cubicBezTo>
                  <a:cubicBezTo>
                    <a:pt x="17086" y="21555"/>
                    <a:pt x="17172" y="21600"/>
                    <a:pt x="17277" y="21600"/>
                  </a:cubicBezTo>
                  <a:cubicBezTo>
                    <a:pt x="17389" y="21600"/>
                    <a:pt x="17472" y="21550"/>
                    <a:pt x="17544" y="21469"/>
                  </a:cubicBezTo>
                  <a:lnTo>
                    <a:pt x="21400" y="17156"/>
                  </a:lnTo>
                  <a:cubicBezTo>
                    <a:pt x="21472" y="17075"/>
                    <a:pt x="21517" y="16964"/>
                    <a:pt x="21517" y="16837"/>
                  </a:cubicBezTo>
                  <a:cubicBezTo>
                    <a:pt x="21517" y="16711"/>
                    <a:pt x="21473" y="16600"/>
                    <a:pt x="21400" y="16519"/>
                  </a:cubicBezTo>
                  <a:cubicBezTo>
                    <a:pt x="21400" y="16519"/>
                    <a:pt x="17560" y="12206"/>
                    <a:pt x="17560" y="12206"/>
                  </a:cubicBezTo>
                  <a:cubicBezTo>
                    <a:pt x="17464" y="12115"/>
                    <a:pt x="17373" y="12075"/>
                    <a:pt x="17277" y="12075"/>
                  </a:cubicBezTo>
                  <a:cubicBezTo>
                    <a:pt x="17164" y="12075"/>
                    <a:pt x="17064" y="12107"/>
                    <a:pt x="16993" y="12187"/>
                  </a:cubicBezTo>
                  <a:cubicBezTo>
                    <a:pt x="16921" y="12269"/>
                    <a:pt x="16893" y="12380"/>
                    <a:pt x="16893" y="12506"/>
                  </a:cubicBezTo>
                  <a:lnTo>
                    <a:pt x="16893" y="15112"/>
                  </a:lnTo>
                  <a:lnTo>
                    <a:pt x="13805" y="15112"/>
                  </a:lnTo>
                  <a:cubicBezTo>
                    <a:pt x="13451" y="15112"/>
                    <a:pt x="13121" y="15038"/>
                    <a:pt x="12820" y="14906"/>
                  </a:cubicBezTo>
                  <a:cubicBezTo>
                    <a:pt x="12519" y="14775"/>
                    <a:pt x="12273" y="14623"/>
                    <a:pt x="12069" y="14437"/>
                  </a:cubicBezTo>
                  <a:cubicBezTo>
                    <a:pt x="11864" y="14253"/>
                    <a:pt x="11656" y="13994"/>
                    <a:pt x="11451" y="13669"/>
                  </a:cubicBezTo>
                  <a:cubicBezTo>
                    <a:pt x="11246" y="13344"/>
                    <a:pt x="11087" y="13054"/>
                    <a:pt x="10967" y="12806"/>
                  </a:cubicBezTo>
                  <a:cubicBezTo>
                    <a:pt x="10846" y="12558"/>
                    <a:pt x="10692" y="12236"/>
                    <a:pt x="10516" y="11831"/>
                  </a:cubicBezTo>
                  <a:close/>
                </a:path>
              </a:pathLst>
            </a:custGeom>
            <a:solidFill>
              <a:srgbClr val="FFFFFF"/>
            </a:solidFill>
            <a:ln w="12700">
              <a:miter lim="400000"/>
            </a:ln>
          </p:spPr>
          <p:txBody>
            <a:bodyPr anchor="ctr"/>
            <a:lstStyle/>
            <a:p>
              <a:pPr algn="ctr"/>
              <a:endParaRPr/>
            </a:p>
          </p:txBody>
        </p:sp>
      </p:grpSp>
      <p:grpSp>
        <p:nvGrpSpPr>
          <p:cNvPr id="10" name="组合 9"/>
          <p:cNvGrpSpPr/>
          <p:nvPr/>
        </p:nvGrpSpPr>
        <p:grpSpPr>
          <a:xfrm>
            <a:off x="1569243" y="2699967"/>
            <a:ext cx="856456" cy="856456"/>
            <a:chOff x="1847958" y="3073551"/>
            <a:chExt cx="734512" cy="734512"/>
          </a:xfrm>
        </p:grpSpPr>
        <p:sp>
          <p:nvSpPr>
            <p:cNvPr id="20" name="任意多边形 17"/>
            <p:cNvSpPr/>
            <p:nvPr/>
          </p:nvSpPr>
          <p:spPr>
            <a:xfrm>
              <a:off x="1847958" y="3073551"/>
              <a:ext cx="734512" cy="7345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100000"/>
              </a:schemeClr>
            </a:solidFill>
            <a:ln w="12700">
              <a:miter lim="400000"/>
            </a:ln>
          </p:spPr>
          <p:txBody>
            <a:bodyPr anchor="ctr"/>
            <a:lstStyle/>
            <a:p>
              <a:pPr algn="ctr"/>
              <a:endParaRPr/>
            </a:p>
          </p:txBody>
        </p:sp>
        <p:sp>
          <p:nvSpPr>
            <p:cNvPr id="21" name="任意多边形 18"/>
            <p:cNvSpPr/>
            <p:nvPr/>
          </p:nvSpPr>
          <p:spPr>
            <a:xfrm>
              <a:off x="2087611" y="3308595"/>
              <a:ext cx="255206" cy="264425"/>
            </a:xfrm>
            <a:custGeom>
              <a:cxnLst>
                <a:cxn ang="0">
                  <a:pos x="wd2" y="hd2"/>
                </a:cxn>
                <a:cxn ang="5400000">
                  <a:pos x="wd2" y="hd2"/>
                </a:cxn>
                <a:cxn ang="10800000">
                  <a:pos x="wd2" y="hd2"/>
                </a:cxn>
                <a:cxn ang="16200000">
                  <a:pos x="wd2" y="hd2"/>
                </a:cxn>
              </a:cxnLst>
              <a:rect b="b" l="0" r="r" t="0"/>
              <a:pathLst>
                <a:path extrusionOk="0" h="21600" w="21600">
                  <a:moveTo>
                    <a:pt x="21022" y="1765"/>
                  </a:moveTo>
                  <a:cubicBezTo>
                    <a:pt x="21407" y="1393"/>
                    <a:pt x="21600" y="1056"/>
                    <a:pt x="21600" y="753"/>
                  </a:cubicBezTo>
                  <a:cubicBezTo>
                    <a:pt x="21600" y="554"/>
                    <a:pt x="21519" y="396"/>
                    <a:pt x="21358" y="279"/>
                  </a:cubicBezTo>
                  <a:cubicBezTo>
                    <a:pt x="21196" y="163"/>
                    <a:pt x="21026" y="86"/>
                    <a:pt x="20847" y="52"/>
                  </a:cubicBezTo>
                  <a:cubicBezTo>
                    <a:pt x="20667" y="17"/>
                    <a:pt x="20475" y="0"/>
                    <a:pt x="20268" y="0"/>
                  </a:cubicBezTo>
                  <a:lnTo>
                    <a:pt x="1332" y="0"/>
                  </a:lnTo>
                  <a:cubicBezTo>
                    <a:pt x="1125" y="0"/>
                    <a:pt x="933" y="17"/>
                    <a:pt x="753" y="52"/>
                  </a:cubicBezTo>
                  <a:cubicBezTo>
                    <a:pt x="574" y="86"/>
                    <a:pt x="404" y="163"/>
                    <a:pt x="242" y="279"/>
                  </a:cubicBezTo>
                  <a:cubicBezTo>
                    <a:pt x="81" y="396"/>
                    <a:pt x="0" y="554"/>
                    <a:pt x="0" y="753"/>
                  </a:cubicBezTo>
                  <a:cubicBezTo>
                    <a:pt x="0" y="1056"/>
                    <a:pt x="193" y="1393"/>
                    <a:pt x="578" y="1765"/>
                  </a:cubicBezTo>
                  <a:lnTo>
                    <a:pt x="9079" y="9970"/>
                  </a:lnTo>
                  <a:lnTo>
                    <a:pt x="9079" y="19938"/>
                  </a:lnTo>
                  <a:lnTo>
                    <a:pt x="4774" y="19938"/>
                  </a:lnTo>
                  <a:cubicBezTo>
                    <a:pt x="4541" y="19938"/>
                    <a:pt x="4340" y="20021"/>
                    <a:pt x="4169" y="20186"/>
                  </a:cubicBezTo>
                  <a:cubicBezTo>
                    <a:pt x="3999" y="20350"/>
                    <a:pt x="3913" y="20545"/>
                    <a:pt x="3913" y="20769"/>
                  </a:cubicBezTo>
                  <a:cubicBezTo>
                    <a:pt x="3913" y="20994"/>
                    <a:pt x="3999" y="21189"/>
                    <a:pt x="4169" y="21353"/>
                  </a:cubicBezTo>
                  <a:cubicBezTo>
                    <a:pt x="4340" y="21518"/>
                    <a:pt x="4541" y="21600"/>
                    <a:pt x="4774" y="21600"/>
                  </a:cubicBezTo>
                  <a:lnTo>
                    <a:pt x="16826" y="21600"/>
                  </a:lnTo>
                  <a:cubicBezTo>
                    <a:pt x="17059" y="21600"/>
                    <a:pt x="17260" y="21518"/>
                    <a:pt x="17431" y="21353"/>
                  </a:cubicBezTo>
                  <a:cubicBezTo>
                    <a:pt x="17601" y="21189"/>
                    <a:pt x="17687" y="20994"/>
                    <a:pt x="17687" y="20769"/>
                  </a:cubicBezTo>
                  <a:cubicBezTo>
                    <a:pt x="17687" y="20545"/>
                    <a:pt x="17601" y="20350"/>
                    <a:pt x="17431" y="20186"/>
                  </a:cubicBezTo>
                  <a:cubicBezTo>
                    <a:pt x="17260" y="20021"/>
                    <a:pt x="17059" y="19938"/>
                    <a:pt x="16826" y="19938"/>
                  </a:cubicBezTo>
                  <a:lnTo>
                    <a:pt x="12522" y="19938"/>
                  </a:lnTo>
                  <a:lnTo>
                    <a:pt x="12522" y="9970"/>
                  </a:lnTo>
                  <a:cubicBezTo>
                    <a:pt x="12522" y="9970"/>
                    <a:pt x="21022" y="1765"/>
                    <a:pt x="21022" y="1765"/>
                  </a:cubicBezTo>
                  <a:close/>
                </a:path>
              </a:pathLst>
            </a:custGeom>
            <a:solidFill>
              <a:srgbClr val="FFFFFF"/>
            </a:solidFill>
            <a:ln w="12700">
              <a:miter lim="400000"/>
            </a:ln>
          </p:spPr>
          <p:txBody>
            <a:bodyPr anchor="ctr"/>
            <a:lstStyle/>
            <a:p>
              <a:pPr algn="ctr"/>
              <a:endParaRPr/>
            </a:p>
          </p:txBody>
        </p:sp>
      </p:grpSp>
      <p:grpSp>
        <p:nvGrpSpPr>
          <p:cNvPr id="11" name="组合 10"/>
          <p:cNvGrpSpPr/>
          <p:nvPr/>
        </p:nvGrpSpPr>
        <p:grpSpPr>
          <a:xfrm>
            <a:off x="1569236" y="3909891"/>
            <a:ext cx="856456" cy="856456"/>
            <a:chOff x="1847958" y="4328236"/>
            <a:chExt cx="734512" cy="734512"/>
          </a:xfrm>
        </p:grpSpPr>
        <p:sp>
          <p:nvSpPr>
            <p:cNvPr id="18" name="任意多边形 15"/>
            <p:cNvSpPr/>
            <p:nvPr/>
          </p:nvSpPr>
          <p:spPr>
            <a:xfrm>
              <a:off x="1847958" y="4328236"/>
              <a:ext cx="734512" cy="7345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100000"/>
              </a:schemeClr>
            </a:solidFill>
            <a:ln w="12700">
              <a:miter lim="400000"/>
            </a:ln>
          </p:spPr>
          <p:txBody>
            <a:bodyPr anchor="ctr"/>
            <a:lstStyle/>
            <a:p>
              <a:pPr algn="ctr"/>
              <a:endParaRPr/>
            </a:p>
          </p:txBody>
        </p:sp>
        <p:sp>
          <p:nvSpPr>
            <p:cNvPr id="19" name="任意多边形 16"/>
            <p:cNvSpPr/>
            <p:nvPr/>
          </p:nvSpPr>
          <p:spPr>
            <a:xfrm>
              <a:off x="2096539" y="4564580"/>
              <a:ext cx="239635" cy="261670"/>
            </a:xfrm>
            <a:custGeom>
              <a:cxnLst>
                <a:cxn ang="0">
                  <a:pos x="wd2" y="hd2"/>
                </a:cxn>
                <a:cxn ang="5400000">
                  <a:pos x="wd2" y="hd2"/>
                </a:cxn>
                <a:cxn ang="10800000">
                  <a:pos x="wd2" y="hd2"/>
                </a:cxn>
                <a:cxn ang="16200000">
                  <a:pos x="wd2" y="hd2"/>
                </a:cxn>
              </a:cxnLst>
              <a:rect b="b" l="0" r="r" t="0"/>
              <a:pathLst>
                <a:path extrusionOk="0" h="21600" w="21600">
                  <a:moveTo>
                    <a:pt x="10593" y="0"/>
                  </a:moveTo>
                  <a:cubicBezTo>
                    <a:pt x="8967" y="0"/>
                    <a:pt x="7584" y="538"/>
                    <a:pt x="6434" y="1592"/>
                  </a:cubicBezTo>
                  <a:cubicBezTo>
                    <a:pt x="5285" y="2645"/>
                    <a:pt x="4717" y="3911"/>
                    <a:pt x="4717" y="5400"/>
                  </a:cubicBezTo>
                  <a:cubicBezTo>
                    <a:pt x="4717" y="6889"/>
                    <a:pt x="5285" y="8155"/>
                    <a:pt x="6434" y="9208"/>
                  </a:cubicBezTo>
                  <a:cubicBezTo>
                    <a:pt x="7584" y="10262"/>
                    <a:pt x="8967" y="10800"/>
                    <a:pt x="10593" y="10800"/>
                  </a:cubicBezTo>
                  <a:cubicBezTo>
                    <a:pt x="12219" y="10800"/>
                    <a:pt x="13602" y="10262"/>
                    <a:pt x="14752" y="9208"/>
                  </a:cubicBezTo>
                  <a:cubicBezTo>
                    <a:pt x="15903" y="8155"/>
                    <a:pt x="16490" y="6889"/>
                    <a:pt x="16490" y="5400"/>
                  </a:cubicBezTo>
                  <a:cubicBezTo>
                    <a:pt x="16490" y="3911"/>
                    <a:pt x="15903" y="2645"/>
                    <a:pt x="14752" y="1592"/>
                  </a:cubicBezTo>
                  <a:cubicBezTo>
                    <a:pt x="13602" y="538"/>
                    <a:pt x="12219" y="0"/>
                    <a:pt x="10593" y="0"/>
                  </a:cubicBezTo>
                  <a:close/>
                  <a:moveTo>
                    <a:pt x="5317" y="9928"/>
                  </a:moveTo>
                  <a:cubicBezTo>
                    <a:pt x="4693" y="9928"/>
                    <a:pt x="4117" y="10007"/>
                    <a:pt x="3600" y="10194"/>
                  </a:cubicBezTo>
                  <a:cubicBezTo>
                    <a:pt x="3084" y="10381"/>
                    <a:pt x="2654" y="10638"/>
                    <a:pt x="2297" y="10952"/>
                  </a:cubicBezTo>
                  <a:cubicBezTo>
                    <a:pt x="1938" y="11265"/>
                    <a:pt x="1622" y="11644"/>
                    <a:pt x="1345" y="12088"/>
                  </a:cubicBezTo>
                  <a:cubicBezTo>
                    <a:pt x="1069" y="12534"/>
                    <a:pt x="846" y="12984"/>
                    <a:pt x="683" y="13453"/>
                  </a:cubicBezTo>
                  <a:cubicBezTo>
                    <a:pt x="519" y="13921"/>
                    <a:pt x="376" y="14439"/>
                    <a:pt x="269" y="14987"/>
                  </a:cubicBezTo>
                  <a:cubicBezTo>
                    <a:pt x="161" y="15535"/>
                    <a:pt x="98" y="16049"/>
                    <a:pt x="62" y="16522"/>
                  </a:cubicBezTo>
                  <a:cubicBezTo>
                    <a:pt x="26" y="16995"/>
                    <a:pt x="0" y="17465"/>
                    <a:pt x="0" y="17962"/>
                  </a:cubicBezTo>
                  <a:cubicBezTo>
                    <a:pt x="0" y="19085"/>
                    <a:pt x="371" y="19983"/>
                    <a:pt x="1117" y="20634"/>
                  </a:cubicBezTo>
                  <a:cubicBezTo>
                    <a:pt x="1865" y="21284"/>
                    <a:pt x="2859" y="21600"/>
                    <a:pt x="4097" y="21600"/>
                  </a:cubicBezTo>
                  <a:lnTo>
                    <a:pt x="17503" y="21600"/>
                  </a:lnTo>
                  <a:cubicBezTo>
                    <a:pt x="18740" y="21600"/>
                    <a:pt x="19736" y="21284"/>
                    <a:pt x="20483" y="20634"/>
                  </a:cubicBezTo>
                  <a:cubicBezTo>
                    <a:pt x="21229" y="19983"/>
                    <a:pt x="21600" y="19085"/>
                    <a:pt x="21600" y="17962"/>
                  </a:cubicBezTo>
                  <a:cubicBezTo>
                    <a:pt x="21600" y="17465"/>
                    <a:pt x="21573" y="16995"/>
                    <a:pt x="21538" y="16522"/>
                  </a:cubicBezTo>
                  <a:cubicBezTo>
                    <a:pt x="21502" y="16049"/>
                    <a:pt x="21438" y="15535"/>
                    <a:pt x="21331" y="14987"/>
                  </a:cubicBezTo>
                  <a:cubicBezTo>
                    <a:pt x="21223" y="14439"/>
                    <a:pt x="21081" y="13921"/>
                    <a:pt x="20917" y="13453"/>
                  </a:cubicBezTo>
                  <a:cubicBezTo>
                    <a:pt x="20754" y="12985"/>
                    <a:pt x="20531" y="12534"/>
                    <a:pt x="20255" y="12088"/>
                  </a:cubicBezTo>
                  <a:cubicBezTo>
                    <a:pt x="19978" y="11644"/>
                    <a:pt x="19662" y="11265"/>
                    <a:pt x="19303" y="10952"/>
                  </a:cubicBezTo>
                  <a:cubicBezTo>
                    <a:pt x="18946" y="10638"/>
                    <a:pt x="18517" y="10381"/>
                    <a:pt x="18000" y="10194"/>
                  </a:cubicBezTo>
                  <a:cubicBezTo>
                    <a:pt x="17484" y="10007"/>
                    <a:pt x="16906" y="9928"/>
                    <a:pt x="16283" y="9928"/>
                  </a:cubicBezTo>
                  <a:cubicBezTo>
                    <a:pt x="16181" y="9928"/>
                    <a:pt x="15959" y="10011"/>
                    <a:pt x="15621" y="10213"/>
                  </a:cubicBezTo>
                  <a:cubicBezTo>
                    <a:pt x="15283" y="10414"/>
                    <a:pt x="14913" y="10647"/>
                    <a:pt x="14503" y="10895"/>
                  </a:cubicBezTo>
                  <a:cubicBezTo>
                    <a:pt x="14094" y="11143"/>
                    <a:pt x="13555" y="11376"/>
                    <a:pt x="12869" y="11577"/>
                  </a:cubicBezTo>
                  <a:cubicBezTo>
                    <a:pt x="12183" y="11778"/>
                    <a:pt x="11496" y="11880"/>
                    <a:pt x="10800" y="11880"/>
                  </a:cubicBezTo>
                  <a:cubicBezTo>
                    <a:pt x="10105" y="11880"/>
                    <a:pt x="9416" y="11778"/>
                    <a:pt x="8731" y="11577"/>
                  </a:cubicBezTo>
                  <a:cubicBezTo>
                    <a:pt x="8045" y="11376"/>
                    <a:pt x="7506" y="11143"/>
                    <a:pt x="7097" y="10895"/>
                  </a:cubicBezTo>
                  <a:cubicBezTo>
                    <a:pt x="6687" y="10647"/>
                    <a:pt x="6296" y="10414"/>
                    <a:pt x="5959" y="10213"/>
                  </a:cubicBezTo>
                  <a:cubicBezTo>
                    <a:pt x="5621" y="10011"/>
                    <a:pt x="5419" y="9928"/>
                    <a:pt x="5317" y="9928"/>
                  </a:cubicBezTo>
                  <a:close/>
                </a:path>
              </a:pathLst>
            </a:custGeom>
            <a:solidFill>
              <a:srgbClr val="FFFFFF"/>
            </a:solidFill>
            <a:ln w="12700">
              <a:miter lim="400000"/>
            </a:ln>
          </p:spPr>
          <p:txBody>
            <a:bodyPr anchor="ctr"/>
            <a:lstStyle/>
            <a:p>
              <a:pPr algn="ctr"/>
              <a:endParaRPr/>
            </a:p>
          </p:txBody>
        </p:sp>
      </p:grpSp>
      <p:grpSp>
        <p:nvGrpSpPr>
          <p:cNvPr id="12" name="组合 11"/>
          <p:cNvGrpSpPr/>
          <p:nvPr/>
        </p:nvGrpSpPr>
        <p:grpSpPr>
          <a:xfrm>
            <a:off x="1569236" y="5119813"/>
            <a:ext cx="856456" cy="856456"/>
            <a:chOff x="1847958" y="4328236"/>
            <a:chExt cx="734512" cy="734512"/>
          </a:xfrm>
        </p:grpSpPr>
        <p:sp>
          <p:nvSpPr>
            <p:cNvPr id="16" name="任意多边形 27"/>
            <p:cNvSpPr/>
            <p:nvPr/>
          </p:nvSpPr>
          <p:spPr>
            <a:xfrm>
              <a:off x="1847958" y="4328236"/>
              <a:ext cx="734512" cy="7345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100000"/>
              </a:schemeClr>
            </a:solidFill>
            <a:ln w="12700">
              <a:miter lim="400000"/>
            </a:ln>
          </p:spPr>
          <p:txBody>
            <a:bodyPr anchor="ctr"/>
            <a:lstStyle/>
            <a:p>
              <a:pPr algn="ctr"/>
              <a:endParaRPr/>
            </a:p>
          </p:txBody>
        </p:sp>
        <p:sp>
          <p:nvSpPr>
            <p:cNvPr id="17" name="任意多边形 28"/>
            <p:cNvSpPr/>
            <p:nvPr/>
          </p:nvSpPr>
          <p:spPr>
            <a:xfrm>
              <a:off x="2085522" y="4564580"/>
              <a:ext cx="261670" cy="261670"/>
            </a:xfrm>
            <a:custGeom>
              <a:gdLst>
                <a:gd fmla="*/ 127000 w 338138" name="connsiteX0"/>
                <a:gd fmla="*/ 274638 h 338138" name="connsiteY0"/>
                <a:gd fmla="*/ 211138 w 338138" name="connsiteX1"/>
                <a:gd fmla="*/ 274638 h 338138" name="connsiteY1"/>
                <a:gd fmla="*/ 211138 w 338138" name="connsiteX2"/>
                <a:gd fmla="*/ 295805 h 338138" name="connsiteY2"/>
                <a:gd fmla="*/ 169069 w 338138" name="connsiteX3"/>
                <a:gd fmla="*/ 338138 h 338138" name="connsiteY3"/>
                <a:gd fmla="*/ 127000 w 338138" name="connsiteX4"/>
                <a:gd fmla="*/ 295805 h 338138" name="connsiteY4"/>
                <a:gd fmla="*/ 169070 w 338138" name="connsiteX5"/>
                <a:gd fmla="*/ 42863 h 338138" name="connsiteY5"/>
                <a:gd fmla="*/ 84138 w 338138" name="connsiteX6"/>
                <a:gd fmla="*/ 127000 h 338138" name="connsiteY6"/>
                <a:gd fmla="*/ 84138 w 338138" name="connsiteX7"/>
                <a:gd fmla="*/ 211138 h 338138" name="connsiteY7"/>
                <a:gd fmla="*/ 254001 w 338138" name="connsiteX8"/>
                <a:gd fmla="*/ 211138 h 338138" name="connsiteY8"/>
                <a:gd fmla="*/ 254001 w 338138" name="connsiteX9"/>
                <a:gd fmla="*/ 127000 h 338138" name="connsiteY9"/>
                <a:gd fmla="*/ 169070 w 338138" name="connsiteX10"/>
                <a:gd fmla="*/ 42863 h 338138" name="connsiteY10"/>
                <a:gd fmla="*/ 169069 w 338138" name="connsiteX11"/>
                <a:gd fmla="*/ 0 h 338138" name="connsiteY11"/>
                <a:gd fmla="*/ 295871 w 338138" name="connsiteX12"/>
                <a:gd fmla="*/ 127000 h 338138" name="connsiteY12"/>
                <a:gd fmla="*/ 295871 w 338138" name="connsiteX13"/>
                <a:gd fmla="*/ 211667 h 338138" name="connsiteY13"/>
                <a:gd fmla="*/ 317005 w 338138" name="connsiteX14"/>
                <a:gd fmla="*/ 211667 h 338138" name="connsiteY14"/>
                <a:gd fmla="*/ 338138 w 338138" name="connsiteX15"/>
                <a:gd fmla="*/ 232833 h 338138" name="connsiteY15"/>
                <a:gd fmla="*/ 317005 w 338138" name="connsiteX16"/>
                <a:gd fmla="*/ 254000 h 338138" name="connsiteY16"/>
                <a:gd fmla="*/ 21133 w 338138" name="connsiteX17"/>
                <a:gd fmla="*/ 254000 h 338138" name="connsiteY17"/>
                <a:gd fmla="*/ 0 w 338138" name="connsiteX18"/>
                <a:gd fmla="*/ 232833 h 338138" name="connsiteY18"/>
                <a:gd fmla="*/ 21133 w 338138" name="connsiteX19"/>
                <a:gd fmla="*/ 211667 h 338138" name="connsiteY19"/>
                <a:gd fmla="*/ 42267 w 338138" name="connsiteX20"/>
                <a:gd fmla="*/ 211667 h 338138" name="connsiteY20"/>
                <a:gd fmla="*/ 42267 w 338138" name="connsiteX21"/>
                <a:gd fmla="*/ 127000 h 338138" name="connsiteY21"/>
                <a:gd fmla="*/ 169069 w 338138" name="connsiteX22"/>
                <a:gd fmla="*/ 0 h 338138"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38138" w="338138">
                  <a:moveTo>
                    <a:pt x="127000" y="274638"/>
                  </a:moveTo>
                  <a:cubicBezTo>
                    <a:pt x="127000" y="274638"/>
                    <a:pt x="127000" y="274638"/>
                    <a:pt x="211138" y="274638"/>
                  </a:cubicBezTo>
                  <a:cubicBezTo>
                    <a:pt x="211138" y="274638"/>
                    <a:pt x="211138" y="274638"/>
                    <a:pt x="211138" y="295805"/>
                  </a:cubicBezTo>
                  <a:cubicBezTo>
                    <a:pt x="211138" y="319617"/>
                    <a:pt x="192733" y="338138"/>
                    <a:pt x="169069" y="338138"/>
                  </a:cubicBezTo>
                  <a:cubicBezTo>
                    <a:pt x="145405" y="338138"/>
                    <a:pt x="127000" y="319617"/>
                    <a:pt x="127000" y="295805"/>
                  </a:cubicBezTo>
                  <a:close/>
                  <a:moveTo>
                    <a:pt x="169070" y="42863"/>
                  </a:moveTo>
                  <a:cubicBezTo>
                    <a:pt x="122622" y="42863"/>
                    <a:pt x="84138" y="80988"/>
                    <a:pt x="84138" y="127000"/>
                  </a:cubicBezTo>
                  <a:cubicBezTo>
                    <a:pt x="84138" y="127000"/>
                    <a:pt x="84138" y="127000"/>
                    <a:pt x="84138" y="211138"/>
                  </a:cubicBezTo>
                  <a:cubicBezTo>
                    <a:pt x="84138" y="211138"/>
                    <a:pt x="84138" y="211138"/>
                    <a:pt x="254001" y="211138"/>
                  </a:cubicBezTo>
                  <a:lnTo>
                    <a:pt x="254001" y="127000"/>
                  </a:lnTo>
                  <a:cubicBezTo>
                    <a:pt x="254001" y="80988"/>
                    <a:pt x="215517" y="42863"/>
                    <a:pt x="169070" y="42863"/>
                  </a:cubicBezTo>
                  <a:close/>
                  <a:moveTo>
                    <a:pt x="169069" y="0"/>
                  </a:moveTo>
                  <a:cubicBezTo>
                    <a:pt x="239074" y="0"/>
                    <a:pt x="295871" y="56885"/>
                    <a:pt x="295871" y="127000"/>
                  </a:cubicBezTo>
                  <a:cubicBezTo>
                    <a:pt x="295871" y="127000"/>
                    <a:pt x="295871" y="127000"/>
                    <a:pt x="295871" y="211667"/>
                  </a:cubicBezTo>
                  <a:cubicBezTo>
                    <a:pt x="295871" y="211667"/>
                    <a:pt x="295871" y="211667"/>
                    <a:pt x="317005" y="211667"/>
                  </a:cubicBezTo>
                  <a:cubicBezTo>
                    <a:pt x="328892" y="211667"/>
                    <a:pt x="338138" y="220927"/>
                    <a:pt x="338138" y="232833"/>
                  </a:cubicBezTo>
                  <a:cubicBezTo>
                    <a:pt x="338138" y="244739"/>
                    <a:pt x="328892" y="254000"/>
                    <a:pt x="317005" y="254000"/>
                  </a:cubicBezTo>
                  <a:cubicBezTo>
                    <a:pt x="317005" y="254000"/>
                    <a:pt x="317005" y="254000"/>
                    <a:pt x="21133" y="254000"/>
                  </a:cubicBezTo>
                  <a:cubicBezTo>
                    <a:pt x="9246" y="254000"/>
                    <a:pt x="0" y="244739"/>
                    <a:pt x="0" y="232833"/>
                  </a:cubicBezTo>
                  <a:cubicBezTo>
                    <a:pt x="0" y="220927"/>
                    <a:pt x="9246" y="211667"/>
                    <a:pt x="21133" y="211667"/>
                  </a:cubicBezTo>
                  <a:cubicBezTo>
                    <a:pt x="21133" y="211667"/>
                    <a:pt x="21133" y="211667"/>
                    <a:pt x="42267" y="211667"/>
                  </a:cubicBezTo>
                  <a:cubicBezTo>
                    <a:pt x="42267" y="211667"/>
                    <a:pt x="42267" y="211667"/>
                    <a:pt x="42267" y="127000"/>
                  </a:cubicBezTo>
                  <a:cubicBezTo>
                    <a:pt x="42267" y="56885"/>
                    <a:pt x="99064" y="0"/>
                    <a:pt x="169069" y="0"/>
                  </a:cubicBezTo>
                  <a:close/>
                </a:path>
              </a:pathLst>
            </a:custGeom>
            <a:solidFill>
              <a:srgbClr val="FFFFFF"/>
            </a:solidFill>
            <a:ln w="12700">
              <a:miter lim="400000"/>
            </a:ln>
          </p:spPr>
          <p:txBody>
            <a:bodyPr anchor="ctr"/>
            <a:lstStyle/>
            <a:p>
              <a:pPr algn="ctr"/>
              <a:endParaRPr/>
            </a:p>
          </p:txBody>
        </p:sp>
      </p:grpSp>
      <p:grpSp>
        <p:nvGrpSpPr>
          <p:cNvPr id="33" name="组合 32"/>
          <p:cNvGrpSpPr/>
          <p:nvPr/>
        </p:nvGrpSpPr>
        <p:grpSpPr>
          <a:xfrm>
            <a:off x="2604446" y="1437261"/>
            <a:ext cx="3491554" cy="962022"/>
            <a:chOff x="7692478" y="1678126"/>
            <a:chExt cx="3491554" cy="962022"/>
          </a:xfrm>
        </p:grpSpPr>
        <p:sp>
          <p:nvSpPr>
            <p:cNvPr id="34" name="矩形 33"/>
            <p:cNvSpPr/>
            <p:nvPr/>
          </p:nvSpPr>
          <p:spPr>
            <a:xfrm>
              <a:off x="7692478" y="2030750"/>
              <a:ext cx="3491554"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35" name="矩形 34"/>
            <p:cNvSpPr/>
            <p:nvPr/>
          </p:nvSpPr>
          <p:spPr>
            <a:xfrm>
              <a:off x="769247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1"/>
                  </a:solidFill>
                </a:rPr>
                <a:t>标题文字添加</a:t>
              </a:r>
            </a:p>
          </p:txBody>
        </p:sp>
      </p:grpSp>
      <p:grpSp>
        <p:nvGrpSpPr>
          <p:cNvPr id="36" name="组合 35"/>
          <p:cNvGrpSpPr/>
          <p:nvPr/>
        </p:nvGrpSpPr>
        <p:grpSpPr>
          <a:xfrm>
            <a:off x="2604446" y="2647184"/>
            <a:ext cx="3491554" cy="962022"/>
            <a:chOff x="7692478" y="1678126"/>
            <a:chExt cx="3491554" cy="962022"/>
          </a:xfrm>
        </p:grpSpPr>
        <p:sp>
          <p:nvSpPr>
            <p:cNvPr id="37" name="矩形 36"/>
            <p:cNvSpPr/>
            <p:nvPr/>
          </p:nvSpPr>
          <p:spPr>
            <a:xfrm>
              <a:off x="7692478" y="2030750"/>
              <a:ext cx="3491554"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38" name="矩形 37"/>
            <p:cNvSpPr/>
            <p:nvPr/>
          </p:nvSpPr>
          <p:spPr>
            <a:xfrm>
              <a:off x="769247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2"/>
                  </a:solidFill>
                </a:rPr>
                <a:t>标题文字添加</a:t>
              </a:r>
            </a:p>
          </p:txBody>
        </p:sp>
      </p:grpSp>
      <p:grpSp>
        <p:nvGrpSpPr>
          <p:cNvPr id="39" name="组合 38"/>
          <p:cNvGrpSpPr/>
          <p:nvPr/>
        </p:nvGrpSpPr>
        <p:grpSpPr>
          <a:xfrm>
            <a:off x="2604446" y="3857107"/>
            <a:ext cx="3491554" cy="962022"/>
            <a:chOff x="7692478" y="1678126"/>
            <a:chExt cx="3491554" cy="962022"/>
          </a:xfrm>
        </p:grpSpPr>
        <p:sp>
          <p:nvSpPr>
            <p:cNvPr id="40" name="矩形 39"/>
            <p:cNvSpPr/>
            <p:nvPr/>
          </p:nvSpPr>
          <p:spPr>
            <a:xfrm>
              <a:off x="7692478" y="2030751"/>
              <a:ext cx="3491554"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1" name="矩形 40"/>
            <p:cNvSpPr/>
            <p:nvPr/>
          </p:nvSpPr>
          <p:spPr>
            <a:xfrm>
              <a:off x="769247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3"/>
                  </a:solidFill>
                </a:rPr>
                <a:t>标题文字添加</a:t>
              </a:r>
            </a:p>
          </p:txBody>
        </p:sp>
      </p:grpSp>
      <p:grpSp>
        <p:nvGrpSpPr>
          <p:cNvPr id="42" name="组合 41"/>
          <p:cNvGrpSpPr/>
          <p:nvPr/>
        </p:nvGrpSpPr>
        <p:grpSpPr>
          <a:xfrm>
            <a:off x="2604446" y="5067030"/>
            <a:ext cx="3491554" cy="962022"/>
            <a:chOff x="7692478" y="1678126"/>
            <a:chExt cx="3491554" cy="962022"/>
          </a:xfrm>
        </p:grpSpPr>
        <p:sp>
          <p:nvSpPr>
            <p:cNvPr id="43" name="矩形 42"/>
            <p:cNvSpPr/>
            <p:nvPr/>
          </p:nvSpPr>
          <p:spPr>
            <a:xfrm>
              <a:off x="7692478" y="2030751"/>
              <a:ext cx="3491554"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4" name="矩形 43"/>
            <p:cNvSpPr/>
            <p:nvPr/>
          </p:nvSpPr>
          <p:spPr>
            <a:xfrm>
              <a:off x="7692479"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accent4"/>
                  </a:solidFill>
                </a:rPr>
                <a:t>标题文字添加</a:t>
              </a:r>
            </a:p>
          </p:txBody>
        </p:sp>
      </p:grpSp>
      <p:sp>
        <p:nvSpPr>
          <p:cNvPr id="45" name="文本框 44"/>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46" name="矩形 45"/>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7" name="图片 46"/>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42261443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ppt_x"/>
                                          </p:val>
                                        </p:tav>
                                        <p:tav tm="100000">
                                          <p:val>
                                            <p:strVal val="#ppt_x"/>
                                          </p:val>
                                        </p:tav>
                                      </p:tavLst>
                                    </p:anim>
                                    <p:anim calcmode="lin" valueType="num">
                                      <p:cBhvr additive="base">
                                        <p:cTn dur="500" fill="hold" id="14"/>
                                        <p:tgtEl>
                                          <p:spTgt spid="7"/>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ppt_x"/>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ppt_x"/>
                                          </p:val>
                                        </p:tav>
                                        <p:tav tm="100000">
                                          <p:val>
                                            <p:strVal val="#ppt_x"/>
                                          </p:val>
                                        </p:tav>
                                      </p:tavLst>
                                    </p:anim>
                                    <p:anim calcmode="lin" valueType="num">
                                      <p:cBhvr additive="base">
                                        <p:cTn dur="500" fill="hold" id="22"/>
                                        <p:tgtEl>
                                          <p:spTgt spid="11"/>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fill="hold" id="25"/>
                                        <p:tgtEl>
                                          <p:spTgt spid="12"/>
                                        </p:tgtEl>
                                        <p:attrNameLst>
                                          <p:attrName>ppt_x</p:attrName>
                                        </p:attrNameLst>
                                      </p:cBhvr>
                                      <p:tavLst>
                                        <p:tav tm="0">
                                          <p:val>
                                            <p:strVal val="#ppt_x"/>
                                          </p:val>
                                        </p:tav>
                                        <p:tav tm="100000">
                                          <p:val>
                                            <p:strVal val="#ppt_x"/>
                                          </p:val>
                                        </p:tav>
                                      </p:tavLst>
                                    </p:anim>
                                    <p:anim calcmode="lin" valueType="num">
                                      <p:cBhvr additive="base">
                                        <p:cTn dur="5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id="28" nodeType="afterEffect" presetClass="entr" presetID="22" presetSubtype="8">
                                  <p:stCondLst>
                                    <p:cond delay="0"/>
                                  </p:stCondLst>
                                  <p:childTnLst>
                                    <p:set>
                                      <p:cBhvr>
                                        <p:cTn dur="1" fill="hold" id="29">
                                          <p:stCondLst>
                                            <p:cond delay="0"/>
                                          </p:stCondLst>
                                        </p:cTn>
                                        <p:tgtEl>
                                          <p:spTgt spid="33"/>
                                        </p:tgtEl>
                                        <p:attrNameLst>
                                          <p:attrName>style.visibility</p:attrName>
                                        </p:attrNameLst>
                                      </p:cBhvr>
                                      <p:to>
                                        <p:strVal val="visible"/>
                                      </p:to>
                                    </p:set>
                                    <p:animEffect filter="wipe(left)" transition="in">
                                      <p:cBhvr>
                                        <p:cTn dur="500" id="30"/>
                                        <p:tgtEl>
                                          <p:spTgt spid="33"/>
                                        </p:tgtEl>
                                      </p:cBhvr>
                                    </p:animEffect>
                                  </p:childTnLst>
                                </p:cTn>
                              </p:par>
                            </p:childTnLst>
                          </p:cTn>
                        </p:par>
                        <p:par>
                          <p:cTn fill="hold" id="31" nodeType="afterGroup">
                            <p:stCondLst>
                              <p:cond delay="2000"/>
                            </p:stCondLst>
                            <p:childTnLst>
                              <p:par>
                                <p:cTn fill="hold" id="32" nodeType="afterEffect" presetClass="entr" presetID="22" presetSubtype="8">
                                  <p:stCondLst>
                                    <p:cond delay="0"/>
                                  </p:stCondLst>
                                  <p:childTnLst>
                                    <p:set>
                                      <p:cBhvr>
                                        <p:cTn dur="1" fill="hold" id="33">
                                          <p:stCondLst>
                                            <p:cond delay="0"/>
                                          </p:stCondLst>
                                        </p:cTn>
                                        <p:tgtEl>
                                          <p:spTgt spid="36"/>
                                        </p:tgtEl>
                                        <p:attrNameLst>
                                          <p:attrName>style.visibility</p:attrName>
                                        </p:attrNameLst>
                                      </p:cBhvr>
                                      <p:to>
                                        <p:strVal val="visible"/>
                                      </p:to>
                                    </p:set>
                                    <p:animEffect filter="wipe(left)" transition="in">
                                      <p:cBhvr>
                                        <p:cTn dur="500" id="34"/>
                                        <p:tgtEl>
                                          <p:spTgt spid="36"/>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39"/>
                                        </p:tgtEl>
                                        <p:attrNameLst>
                                          <p:attrName>style.visibility</p:attrName>
                                        </p:attrNameLst>
                                      </p:cBhvr>
                                      <p:to>
                                        <p:strVal val="visible"/>
                                      </p:to>
                                    </p:set>
                                    <p:animEffect filter="wipe(left)" transition="in">
                                      <p:cBhvr>
                                        <p:cTn dur="500" id="38"/>
                                        <p:tgtEl>
                                          <p:spTgt spid="39"/>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47662" y="1488551"/>
            <a:ext cx="3696676" cy="4352576"/>
            <a:chOff x="4204662" y="1556792"/>
            <a:chExt cx="3235601" cy="3809694"/>
          </a:xfrm>
        </p:grpSpPr>
        <p:sp>
          <p:nvSpPr>
            <p:cNvPr id="4" name="Freeform: Shape 2"/>
            <p:cNvSpPr/>
            <p:nvPr/>
          </p:nvSpPr>
          <p:spPr bwMode="auto">
            <a:xfrm>
              <a:off x="4320219" y="3590104"/>
              <a:ext cx="1868584" cy="1773924"/>
            </a:xfrm>
            <a:custGeom>
              <a:gdLst>
                <a:gd fmla="*/ 2175 w 3041" name="T0"/>
                <a:gd fmla="*/ 6 h 2885" name="T1"/>
                <a:gd fmla="*/ 2262 w 3041" name="T2"/>
                <a:gd fmla="*/ 38 h 2885" name="T3"/>
                <a:gd fmla="*/ 2337 w 3041" name="T4"/>
                <a:gd fmla="*/ 93 h 2885" name="T5"/>
                <a:gd fmla="*/ 2407 w 3041" name="T6"/>
                <a:gd fmla="*/ 196 h 2885" name="T7"/>
                <a:gd fmla="*/ 2429 w 3041" name="T8"/>
                <a:gd fmla="*/ 288 h 2885" name="T9"/>
                <a:gd fmla="*/ 2427 w 3041" name="T10"/>
                <a:gd fmla="*/ 374 h 2885" name="T11"/>
                <a:gd fmla="*/ 2413 w 3041" name="T12"/>
                <a:gd fmla="*/ 425 h 2885" name="T13"/>
                <a:gd fmla="*/ 2380 w 3041" name="T14"/>
                <a:gd fmla="*/ 493 h 2885" name="T15"/>
                <a:gd fmla="*/ 2351 w 3041" name="T16"/>
                <a:gd fmla="*/ 531 h 2885" name="T17"/>
                <a:gd fmla="*/ 2321 w 3041" name="T18"/>
                <a:gd fmla="*/ 563 h 2885" name="T19"/>
                <a:gd fmla="*/ 3041 w 3041" name="T20"/>
                <a:gd fmla="*/ 577 h 2885" name="T21"/>
                <a:gd fmla="*/ 2999 w 3041" name="T22"/>
                <a:gd fmla="*/ 1397 h 2885" name="T23"/>
                <a:gd fmla="*/ 2954 w 3041" name="T24"/>
                <a:gd fmla="*/ 1383 h 2885" name="T25"/>
                <a:gd fmla="*/ 2881 w 3041" name="T26"/>
                <a:gd fmla="*/ 1372 h 2885" name="T27"/>
                <a:gd fmla="*/ 2818 w 3041" name="T28"/>
                <a:gd fmla="*/ 1372 h 2885" name="T29"/>
                <a:gd fmla="*/ 2708 w 3041" name="T30"/>
                <a:gd fmla="*/ 1400 h 2885" name="T31"/>
                <a:gd fmla="*/ 2613 w 3041" name="T32"/>
                <a:gd fmla="*/ 1457 h 2885" name="T33"/>
                <a:gd fmla="*/ 2538 w 3041" name="T34"/>
                <a:gd fmla="*/ 1538 h 2885" name="T35"/>
                <a:gd fmla="*/ 2491 w 3041" name="T36"/>
                <a:gd fmla="*/ 1638 h 2885" name="T37"/>
                <a:gd fmla="*/ 2475 w 3041" name="T38"/>
                <a:gd fmla="*/ 1713 h 2885" name="T39"/>
                <a:gd fmla="*/ 2473 w 3041" name="T40"/>
                <a:gd fmla="*/ 1772 h 2885" name="T41"/>
                <a:gd fmla="*/ 2491 w 3041" name="T42"/>
                <a:gd fmla="*/ 1867 h 2885" name="T43"/>
                <a:gd fmla="*/ 2538 w 3041" name="T44"/>
                <a:gd fmla="*/ 1967 h 2885" name="T45"/>
                <a:gd fmla="*/ 2613 w 3041" name="T46"/>
                <a:gd fmla="*/ 2049 h 2885" name="T47"/>
                <a:gd fmla="*/ 2708 w 3041" name="T48"/>
                <a:gd fmla="*/ 2106 h 2885" name="T49"/>
                <a:gd fmla="*/ 2818 w 3041" name="T50"/>
                <a:gd fmla="*/ 2135 h 2885" name="T51"/>
                <a:gd fmla="*/ 2881 w 3041" name="T52"/>
                <a:gd fmla="*/ 2136 h 2885" name="T53"/>
                <a:gd fmla="*/ 2954 w 3041" name="T54"/>
                <a:gd fmla="*/ 2125 h 2885" name="T55"/>
                <a:gd fmla="*/ 2999 w 3041" name="T56"/>
                <a:gd fmla="*/ 2111 h 2885" name="T57"/>
                <a:gd fmla="*/ 2276 w 3041" name="T58"/>
                <a:gd fmla="*/ 2882 h 2885" name="T59"/>
                <a:gd fmla="*/ 2180 w 3041" name="T60"/>
                <a:gd fmla="*/ 2871 h 2885" name="T61"/>
                <a:gd fmla="*/ 2075 w 3041" name="T62"/>
                <a:gd fmla="*/ 2827 h 2885" name="T63"/>
                <a:gd fmla="*/ 2010 w 3041" name="T64"/>
                <a:gd fmla="*/ 2769 h 2885" name="T65"/>
                <a:gd fmla="*/ 1929 w 3041" name="T66"/>
                <a:gd fmla="*/ 2658 h 2885" name="T67"/>
                <a:gd fmla="*/ 1848 w 3041" name="T68"/>
                <a:gd fmla="*/ 2509 h 2885" name="T69"/>
                <a:gd fmla="*/ 1637 w 3041" name="T70"/>
                <a:gd fmla="*/ 2086 h 2885" name="T71"/>
                <a:gd fmla="*/ 1440 w 3041" name="T72"/>
                <a:gd fmla="*/ 1732 h 2885" name="T73"/>
                <a:gd fmla="*/ 1310 w 3041" name="T74"/>
                <a:gd fmla="*/ 1526 h 2885" name="T75"/>
                <a:gd fmla="*/ 1130 w 3041" name="T76"/>
                <a:gd fmla="*/ 1307 h 2885" name="T77"/>
                <a:gd fmla="*/ 989 w 3041" name="T78"/>
                <a:gd fmla="*/ 1170 h 2885" name="T79"/>
                <a:gd fmla="*/ 795 w 3041" name="T80"/>
                <a:gd fmla="*/ 1023 h 2885" name="T81"/>
                <a:gd fmla="*/ 651 w 3041" name="T82"/>
                <a:gd fmla="*/ 929 h 2885" name="T83"/>
                <a:gd fmla="*/ 375 w 3041" name="T84"/>
                <a:gd fmla="*/ 780 h 2885" name="T85"/>
                <a:gd fmla="*/ 132 w 3041" name="T86"/>
                <a:gd fmla="*/ 656 h 2885" name="T87"/>
                <a:gd fmla="*/ 0 w 3041" name="T88"/>
                <a:gd fmla="*/ 572 h 2885" name="T89"/>
                <a:gd fmla="*/ 1916 w 3041" name="T90"/>
                <a:gd fmla="*/ 575 h 2885" name="T91"/>
                <a:gd fmla="*/ 1883 w 3041" name="T92"/>
                <a:gd fmla="*/ 547 h 2885" name="T93"/>
                <a:gd fmla="*/ 1854 w 3041" name="T94"/>
                <a:gd fmla="*/ 514 h 2885" name="T95"/>
                <a:gd fmla="*/ 1814 w 3041" name="T96"/>
                <a:gd fmla="*/ 449 h 2885" name="T97"/>
                <a:gd fmla="*/ 1792 w 3041" name="T98"/>
                <a:gd fmla="*/ 374 h 2885" name="T99"/>
                <a:gd fmla="*/ 1788 w 3041" name="T100"/>
                <a:gd fmla="*/ 320 h 2885" name="T101"/>
                <a:gd fmla="*/ 1813 w 3041" name="T102"/>
                <a:gd fmla="*/ 195 h 2885" name="T103"/>
                <a:gd fmla="*/ 1862 w 3041" name="T104"/>
                <a:gd fmla="*/ 115 h 2885" name="T105"/>
                <a:gd fmla="*/ 1930 w 3041" name="T106"/>
                <a:gd fmla="*/ 54 h 2885" name="T107"/>
                <a:gd fmla="*/ 2014 w 3041" name="T108"/>
                <a:gd fmla="*/ 14 h 2885" name="T109"/>
                <a:gd fmla="*/ 2110 w 3041" name="T110"/>
                <a:gd fmla="*/ 0 h 28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85" w="3041">
                  <a:moveTo>
                    <a:pt x="2110" y="0"/>
                  </a:moveTo>
                  <a:lnTo>
                    <a:pt x="2110" y="0"/>
                  </a:lnTo>
                  <a:lnTo>
                    <a:pt x="2143" y="1"/>
                  </a:lnTo>
                  <a:lnTo>
                    <a:pt x="2175" y="6"/>
                  </a:lnTo>
                  <a:lnTo>
                    <a:pt x="2205" y="14"/>
                  </a:lnTo>
                  <a:lnTo>
                    <a:pt x="2235" y="25"/>
                  </a:lnTo>
                  <a:lnTo>
                    <a:pt x="2235" y="25"/>
                  </a:lnTo>
                  <a:lnTo>
                    <a:pt x="2262" y="38"/>
                  </a:lnTo>
                  <a:lnTo>
                    <a:pt x="2289" y="54"/>
                  </a:lnTo>
                  <a:lnTo>
                    <a:pt x="2314" y="73"/>
                  </a:lnTo>
                  <a:lnTo>
                    <a:pt x="2337" y="93"/>
                  </a:lnTo>
                  <a:lnTo>
                    <a:pt x="2337" y="93"/>
                  </a:lnTo>
                  <a:lnTo>
                    <a:pt x="2357" y="117"/>
                  </a:lnTo>
                  <a:lnTo>
                    <a:pt x="2376" y="141"/>
                  </a:lnTo>
                  <a:lnTo>
                    <a:pt x="2392" y="168"/>
                  </a:lnTo>
                  <a:lnTo>
                    <a:pt x="2407" y="196"/>
                  </a:lnTo>
                  <a:lnTo>
                    <a:pt x="2407" y="196"/>
                  </a:lnTo>
                  <a:lnTo>
                    <a:pt x="2416" y="225"/>
                  </a:lnTo>
                  <a:lnTo>
                    <a:pt x="2424" y="257"/>
                  </a:lnTo>
                  <a:lnTo>
                    <a:pt x="2429" y="288"/>
                  </a:lnTo>
                  <a:lnTo>
                    <a:pt x="2432" y="322"/>
                  </a:lnTo>
                  <a:lnTo>
                    <a:pt x="2432" y="322"/>
                  </a:lnTo>
                  <a:lnTo>
                    <a:pt x="2430" y="349"/>
                  </a:lnTo>
                  <a:lnTo>
                    <a:pt x="2427" y="374"/>
                  </a:lnTo>
                  <a:lnTo>
                    <a:pt x="2427" y="374"/>
                  </a:lnTo>
                  <a:lnTo>
                    <a:pt x="2421" y="399"/>
                  </a:lnTo>
                  <a:lnTo>
                    <a:pt x="2413" y="425"/>
                  </a:lnTo>
                  <a:lnTo>
                    <a:pt x="2413" y="425"/>
                  </a:lnTo>
                  <a:lnTo>
                    <a:pt x="2403" y="449"/>
                  </a:lnTo>
                  <a:lnTo>
                    <a:pt x="2392" y="472"/>
                  </a:lnTo>
                  <a:lnTo>
                    <a:pt x="2392" y="472"/>
                  </a:lnTo>
                  <a:lnTo>
                    <a:pt x="2380" y="493"/>
                  </a:lnTo>
                  <a:lnTo>
                    <a:pt x="2365" y="515"/>
                  </a:lnTo>
                  <a:lnTo>
                    <a:pt x="2365" y="515"/>
                  </a:lnTo>
                  <a:lnTo>
                    <a:pt x="2351" y="531"/>
                  </a:lnTo>
                  <a:lnTo>
                    <a:pt x="2351" y="531"/>
                  </a:lnTo>
                  <a:lnTo>
                    <a:pt x="2337" y="547"/>
                  </a:lnTo>
                  <a:lnTo>
                    <a:pt x="2337" y="547"/>
                  </a:lnTo>
                  <a:lnTo>
                    <a:pt x="2321" y="563"/>
                  </a:lnTo>
                  <a:lnTo>
                    <a:pt x="2321" y="563"/>
                  </a:lnTo>
                  <a:lnTo>
                    <a:pt x="2303" y="575"/>
                  </a:lnTo>
                  <a:lnTo>
                    <a:pt x="2353" y="575"/>
                  </a:lnTo>
                  <a:lnTo>
                    <a:pt x="2394" y="575"/>
                  </a:lnTo>
                  <a:lnTo>
                    <a:pt x="3041" y="577"/>
                  </a:lnTo>
                  <a:lnTo>
                    <a:pt x="3041" y="1418"/>
                  </a:lnTo>
                  <a:lnTo>
                    <a:pt x="3041" y="1418"/>
                  </a:lnTo>
                  <a:lnTo>
                    <a:pt x="3021" y="1407"/>
                  </a:lnTo>
                  <a:lnTo>
                    <a:pt x="2999" y="1397"/>
                  </a:lnTo>
                  <a:lnTo>
                    <a:pt x="2999" y="1397"/>
                  </a:lnTo>
                  <a:lnTo>
                    <a:pt x="2976" y="1389"/>
                  </a:lnTo>
                  <a:lnTo>
                    <a:pt x="2954" y="1383"/>
                  </a:lnTo>
                  <a:lnTo>
                    <a:pt x="2954" y="1383"/>
                  </a:lnTo>
                  <a:lnTo>
                    <a:pt x="2930" y="1378"/>
                  </a:lnTo>
                  <a:lnTo>
                    <a:pt x="2907" y="1373"/>
                  </a:lnTo>
                  <a:lnTo>
                    <a:pt x="2907" y="1373"/>
                  </a:lnTo>
                  <a:lnTo>
                    <a:pt x="2881" y="1372"/>
                  </a:lnTo>
                  <a:lnTo>
                    <a:pt x="2857" y="1370"/>
                  </a:lnTo>
                  <a:lnTo>
                    <a:pt x="2857" y="1370"/>
                  </a:lnTo>
                  <a:lnTo>
                    <a:pt x="2837" y="1370"/>
                  </a:lnTo>
                  <a:lnTo>
                    <a:pt x="2818" y="1372"/>
                  </a:lnTo>
                  <a:lnTo>
                    <a:pt x="2799" y="1375"/>
                  </a:lnTo>
                  <a:lnTo>
                    <a:pt x="2780" y="1378"/>
                  </a:lnTo>
                  <a:lnTo>
                    <a:pt x="2743" y="1388"/>
                  </a:lnTo>
                  <a:lnTo>
                    <a:pt x="2708" y="1400"/>
                  </a:lnTo>
                  <a:lnTo>
                    <a:pt x="2708" y="1400"/>
                  </a:lnTo>
                  <a:lnTo>
                    <a:pt x="2675" y="1416"/>
                  </a:lnTo>
                  <a:lnTo>
                    <a:pt x="2643" y="1435"/>
                  </a:lnTo>
                  <a:lnTo>
                    <a:pt x="2613" y="1457"/>
                  </a:lnTo>
                  <a:lnTo>
                    <a:pt x="2586" y="1483"/>
                  </a:lnTo>
                  <a:lnTo>
                    <a:pt x="2586" y="1483"/>
                  </a:lnTo>
                  <a:lnTo>
                    <a:pt x="2560" y="1510"/>
                  </a:lnTo>
                  <a:lnTo>
                    <a:pt x="2538" y="1538"/>
                  </a:lnTo>
                  <a:lnTo>
                    <a:pt x="2519" y="1570"/>
                  </a:lnTo>
                  <a:lnTo>
                    <a:pt x="2503" y="1603"/>
                  </a:lnTo>
                  <a:lnTo>
                    <a:pt x="2503" y="1603"/>
                  </a:lnTo>
                  <a:lnTo>
                    <a:pt x="2491" y="1638"/>
                  </a:lnTo>
                  <a:lnTo>
                    <a:pt x="2486" y="1657"/>
                  </a:lnTo>
                  <a:lnTo>
                    <a:pt x="2481" y="1675"/>
                  </a:lnTo>
                  <a:lnTo>
                    <a:pt x="2478" y="1694"/>
                  </a:lnTo>
                  <a:lnTo>
                    <a:pt x="2475" y="1713"/>
                  </a:lnTo>
                  <a:lnTo>
                    <a:pt x="2473" y="1734"/>
                  </a:lnTo>
                  <a:lnTo>
                    <a:pt x="2473" y="1753"/>
                  </a:lnTo>
                  <a:lnTo>
                    <a:pt x="2473" y="1753"/>
                  </a:lnTo>
                  <a:lnTo>
                    <a:pt x="2473" y="1772"/>
                  </a:lnTo>
                  <a:lnTo>
                    <a:pt x="2475" y="1792"/>
                  </a:lnTo>
                  <a:lnTo>
                    <a:pt x="2478" y="1811"/>
                  </a:lnTo>
                  <a:lnTo>
                    <a:pt x="2481" y="1830"/>
                  </a:lnTo>
                  <a:lnTo>
                    <a:pt x="2491" y="1867"/>
                  </a:lnTo>
                  <a:lnTo>
                    <a:pt x="2503" y="1902"/>
                  </a:lnTo>
                  <a:lnTo>
                    <a:pt x="2503" y="1902"/>
                  </a:lnTo>
                  <a:lnTo>
                    <a:pt x="2519" y="1935"/>
                  </a:lnTo>
                  <a:lnTo>
                    <a:pt x="2538" y="1967"/>
                  </a:lnTo>
                  <a:lnTo>
                    <a:pt x="2560" y="1997"/>
                  </a:lnTo>
                  <a:lnTo>
                    <a:pt x="2586" y="2024"/>
                  </a:lnTo>
                  <a:lnTo>
                    <a:pt x="2586" y="2024"/>
                  </a:lnTo>
                  <a:lnTo>
                    <a:pt x="2613" y="2049"/>
                  </a:lnTo>
                  <a:lnTo>
                    <a:pt x="2643" y="2071"/>
                  </a:lnTo>
                  <a:lnTo>
                    <a:pt x="2675" y="2090"/>
                  </a:lnTo>
                  <a:lnTo>
                    <a:pt x="2708" y="2106"/>
                  </a:lnTo>
                  <a:lnTo>
                    <a:pt x="2708" y="2106"/>
                  </a:lnTo>
                  <a:lnTo>
                    <a:pt x="2743" y="2119"/>
                  </a:lnTo>
                  <a:lnTo>
                    <a:pt x="2780" y="2129"/>
                  </a:lnTo>
                  <a:lnTo>
                    <a:pt x="2799" y="2133"/>
                  </a:lnTo>
                  <a:lnTo>
                    <a:pt x="2818" y="2135"/>
                  </a:lnTo>
                  <a:lnTo>
                    <a:pt x="2837" y="2136"/>
                  </a:lnTo>
                  <a:lnTo>
                    <a:pt x="2857" y="2136"/>
                  </a:lnTo>
                  <a:lnTo>
                    <a:pt x="2857" y="2136"/>
                  </a:lnTo>
                  <a:lnTo>
                    <a:pt x="2881" y="2136"/>
                  </a:lnTo>
                  <a:lnTo>
                    <a:pt x="2907" y="2135"/>
                  </a:lnTo>
                  <a:lnTo>
                    <a:pt x="2907" y="2135"/>
                  </a:lnTo>
                  <a:lnTo>
                    <a:pt x="2930" y="2130"/>
                  </a:lnTo>
                  <a:lnTo>
                    <a:pt x="2954" y="2125"/>
                  </a:lnTo>
                  <a:lnTo>
                    <a:pt x="2954" y="2125"/>
                  </a:lnTo>
                  <a:lnTo>
                    <a:pt x="2976" y="2119"/>
                  </a:lnTo>
                  <a:lnTo>
                    <a:pt x="2999" y="2111"/>
                  </a:lnTo>
                  <a:lnTo>
                    <a:pt x="2999" y="2111"/>
                  </a:lnTo>
                  <a:lnTo>
                    <a:pt x="3021" y="2102"/>
                  </a:lnTo>
                  <a:lnTo>
                    <a:pt x="3041" y="2090"/>
                  </a:lnTo>
                  <a:lnTo>
                    <a:pt x="3041" y="2885"/>
                  </a:lnTo>
                  <a:lnTo>
                    <a:pt x="2276" y="2882"/>
                  </a:lnTo>
                  <a:lnTo>
                    <a:pt x="2276" y="2882"/>
                  </a:lnTo>
                  <a:lnTo>
                    <a:pt x="2243" y="2880"/>
                  </a:lnTo>
                  <a:lnTo>
                    <a:pt x="2210" y="2877"/>
                  </a:lnTo>
                  <a:lnTo>
                    <a:pt x="2180" y="2871"/>
                  </a:lnTo>
                  <a:lnTo>
                    <a:pt x="2151" y="2863"/>
                  </a:lnTo>
                  <a:lnTo>
                    <a:pt x="2126" y="2854"/>
                  </a:lnTo>
                  <a:lnTo>
                    <a:pt x="2100" y="2841"/>
                  </a:lnTo>
                  <a:lnTo>
                    <a:pt x="2075" y="2827"/>
                  </a:lnTo>
                  <a:lnTo>
                    <a:pt x="2053" y="2809"/>
                  </a:lnTo>
                  <a:lnTo>
                    <a:pt x="2053" y="2809"/>
                  </a:lnTo>
                  <a:lnTo>
                    <a:pt x="2030" y="2790"/>
                  </a:lnTo>
                  <a:lnTo>
                    <a:pt x="2010" y="2769"/>
                  </a:lnTo>
                  <a:lnTo>
                    <a:pt x="1989" y="2746"/>
                  </a:lnTo>
                  <a:lnTo>
                    <a:pt x="1968" y="2719"/>
                  </a:lnTo>
                  <a:lnTo>
                    <a:pt x="1949" y="2690"/>
                  </a:lnTo>
                  <a:lnTo>
                    <a:pt x="1929" y="2658"/>
                  </a:lnTo>
                  <a:lnTo>
                    <a:pt x="1910" y="2625"/>
                  </a:lnTo>
                  <a:lnTo>
                    <a:pt x="1889" y="2589"/>
                  </a:lnTo>
                  <a:lnTo>
                    <a:pt x="1889" y="2589"/>
                  </a:lnTo>
                  <a:lnTo>
                    <a:pt x="1848" y="2509"/>
                  </a:lnTo>
                  <a:lnTo>
                    <a:pt x="1802" y="2419"/>
                  </a:lnTo>
                  <a:lnTo>
                    <a:pt x="1699" y="2208"/>
                  </a:lnTo>
                  <a:lnTo>
                    <a:pt x="1699" y="2208"/>
                  </a:lnTo>
                  <a:lnTo>
                    <a:pt x="1637" y="2086"/>
                  </a:lnTo>
                  <a:lnTo>
                    <a:pt x="1565" y="1952"/>
                  </a:lnTo>
                  <a:lnTo>
                    <a:pt x="1527" y="1883"/>
                  </a:lnTo>
                  <a:lnTo>
                    <a:pt x="1484" y="1808"/>
                  </a:lnTo>
                  <a:lnTo>
                    <a:pt x="1440" y="1732"/>
                  </a:lnTo>
                  <a:lnTo>
                    <a:pt x="1394" y="1653"/>
                  </a:lnTo>
                  <a:lnTo>
                    <a:pt x="1394" y="1653"/>
                  </a:lnTo>
                  <a:lnTo>
                    <a:pt x="1353" y="1588"/>
                  </a:lnTo>
                  <a:lnTo>
                    <a:pt x="1310" y="1526"/>
                  </a:lnTo>
                  <a:lnTo>
                    <a:pt x="1265" y="1465"/>
                  </a:lnTo>
                  <a:lnTo>
                    <a:pt x="1221" y="1410"/>
                  </a:lnTo>
                  <a:lnTo>
                    <a:pt x="1176" y="1358"/>
                  </a:lnTo>
                  <a:lnTo>
                    <a:pt x="1130" y="1307"/>
                  </a:lnTo>
                  <a:lnTo>
                    <a:pt x="1083" y="1259"/>
                  </a:lnTo>
                  <a:lnTo>
                    <a:pt x="1037" y="1213"/>
                  </a:lnTo>
                  <a:lnTo>
                    <a:pt x="1037" y="1213"/>
                  </a:lnTo>
                  <a:lnTo>
                    <a:pt x="989" y="1170"/>
                  </a:lnTo>
                  <a:lnTo>
                    <a:pt x="940" y="1131"/>
                  </a:lnTo>
                  <a:lnTo>
                    <a:pt x="892" y="1093"/>
                  </a:lnTo>
                  <a:lnTo>
                    <a:pt x="845" y="1056"/>
                  </a:lnTo>
                  <a:lnTo>
                    <a:pt x="795" y="1023"/>
                  </a:lnTo>
                  <a:lnTo>
                    <a:pt x="748" y="990"/>
                  </a:lnTo>
                  <a:lnTo>
                    <a:pt x="699" y="959"/>
                  </a:lnTo>
                  <a:lnTo>
                    <a:pt x="651" y="929"/>
                  </a:lnTo>
                  <a:lnTo>
                    <a:pt x="651" y="929"/>
                  </a:lnTo>
                  <a:lnTo>
                    <a:pt x="603" y="902"/>
                  </a:lnTo>
                  <a:lnTo>
                    <a:pt x="557" y="875"/>
                  </a:lnTo>
                  <a:lnTo>
                    <a:pt x="464" y="826"/>
                  </a:lnTo>
                  <a:lnTo>
                    <a:pt x="375" y="780"/>
                  </a:lnTo>
                  <a:lnTo>
                    <a:pt x="289" y="737"/>
                  </a:lnTo>
                  <a:lnTo>
                    <a:pt x="289" y="737"/>
                  </a:lnTo>
                  <a:lnTo>
                    <a:pt x="208" y="696"/>
                  </a:lnTo>
                  <a:lnTo>
                    <a:pt x="132" y="656"/>
                  </a:lnTo>
                  <a:lnTo>
                    <a:pt x="97" y="636"/>
                  </a:lnTo>
                  <a:lnTo>
                    <a:pt x="62" y="615"/>
                  </a:lnTo>
                  <a:lnTo>
                    <a:pt x="30" y="595"/>
                  </a:lnTo>
                  <a:lnTo>
                    <a:pt x="0" y="572"/>
                  </a:lnTo>
                  <a:lnTo>
                    <a:pt x="1824" y="575"/>
                  </a:lnTo>
                  <a:lnTo>
                    <a:pt x="1867" y="575"/>
                  </a:lnTo>
                  <a:lnTo>
                    <a:pt x="1916" y="575"/>
                  </a:lnTo>
                  <a:lnTo>
                    <a:pt x="1916" y="575"/>
                  </a:lnTo>
                  <a:lnTo>
                    <a:pt x="1899" y="561"/>
                  </a:lnTo>
                  <a:lnTo>
                    <a:pt x="1899" y="561"/>
                  </a:lnTo>
                  <a:lnTo>
                    <a:pt x="1883" y="547"/>
                  </a:lnTo>
                  <a:lnTo>
                    <a:pt x="1883" y="547"/>
                  </a:lnTo>
                  <a:lnTo>
                    <a:pt x="1868" y="531"/>
                  </a:lnTo>
                  <a:lnTo>
                    <a:pt x="1868" y="531"/>
                  </a:lnTo>
                  <a:lnTo>
                    <a:pt x="1854" y="514"/>
                  </a:lnTo>
                  <a:lnTo>
                    <a:pt x="1854" y="514"/>
                  </a:lnTo>
                  <a:lnTo>
                    <a:pt x="1840" y="493"/>
                  </a:lnTo>
                  <a:lnTo>
                    <a:pt x="1827" y="471"/>
                  </a:lnTo>
                  <a:lnTo>
                    <a:pt x="1827" y="471"/>
                  </a:lnTo>
                  <a:lnTo>
                    <a:pt x="1814" y="449"/>
                  </a:lnTo>
                  <a:lnTo>
                    <a:pt x="1805" y="425"/>
                  </a:lnTo>
                  <a:lnTo>
                    <a:pt x="1805" y="425"/>
                  </a:lnTo>
                  <a:lnTo>
                    <a:pt x="1799" y="399"/>
                  </a:lnTo>
                  <a:lnTo>
                    <a:pt x="1792" y="374"/>
                  </a:lnTo>
                  <a:lnTo>
                    <a:pt x="1792" y="374"/>
                  </a:lnTo>
                  <a:lnTo>
                    <a:pt x="1789" y="347"/>
                  </a:lnTo>
                  <a:lnTo>
                    <a:pt x="1788" y="320"/>
                  </a:lnTo>
                  <a:lnTo>
                    <a:pt x="1788" y="320"/>
                  </a:lnTo>
                  <a:lnTo>
                    <a:pt x="1789" y="288"/>
                  </a:lnTo>
                  <a:lnTo>
                    <a:pt x="1794" y="255"/>
                  </a:lnTo>
                  <a:lnTo>
                    <a:pt x="1802" y="225"/>
                  </a:lnTo>
                  <a:lnTo>
                    <a:pt x="1813" y="195"/>
                  </a:lnTo>
                  <a:lnTo>
                    <a:pt x="1813" y="195"/>
                  </a:lnTo>
                  <a:lnTo>
                    <a:pt x="1827" y="168"/>
                  </a:lnTo>
                  <a:lnTo>
                    <a:pt x="1843" y="141"/>
                  </a:lnTo>
                  <a:lnTo>
                    <a:pt x="1862" y="115"/>
                  </a:lnTo>
                  <a:lnTo>
                    <a:pt x="1883" y="93"/>
                  </a:lnTo>
                  <a:lnTo>
                    <a:pt x="1883" y="93"/>
                  </a:lnTo>
                  <a:lnTo>
                    <a:pt x="1905" y="73"/>
                  </a:lnTo>
                  <a:lnTo>
                    <a:pt x="1930" y="54"/>
                  </a:lnTo>
                  <a:lnTo>
                    <a:pt x="1956" y="38"/>
                  </a:lnTo>
                  <a:lnTo>
                    <a:pt x="1984" y="23"/>
                  </a:lnTo>
                  <a:lnTo>
                    <a:pt x="1984" y="23"/>
                  </a:lnTo>
                  <a:lnTo>
                    <a:pt x="2014" y="14"/>
                  </a:lnTo>
                  <a:lnTo>
                    <a:pt x="2045" y="6"/>
                  </a:lnTo>
                  <a:lnTo>
                    <a:pt x="2076" y="1"/>
                  </a:lnTo>
                  <a:lnTo>
                    <a:pt x="2110" y="0"/>
                  </a:lnTo>
                  <a:lnTo>
                    <a:pt x="2110" y="0"/>
                  </a:lnTo>
                  <a:close/>
                </a:path>
              </a:pathLst>
            </a:custGeom>
            <a:solidFill>
              <a:schemeClr val="accent4"/>
            </a:solidFill>
            <a:ln cap="rnd" w="19050">
              <a:solidFill>
                <a:schemeClr val="bg1"/>
              </a:solidFill>
              <a:round/>
            </a:ln>
            <a:extLst/>
          </p:spPr>
          <p:txBody>
            <a:bodyPr anchor="ctr"/>
            <a:lstStyle/>
            <a:p>
              <a:pPr algn="ctr"/>
              <a:endParaRPr/>
            </a:p>
          </p:txBody>
        </p:sp>
        <p:sp>
          <p:nvSpPr>
            <p:cNvPr id="5" name="Freeform: Shape 3"/>
            <p:cNvSpPr/>
            <p:nvPr/>
          </p:nvSpPr>
          <p:spPr bwMode="auto">
            <a:xfrm>
              <a:off x="4204662" y="1556792"/>
              <a:ext cx="2328354" cy="2350479"/>
            </a:xfrm>
            <a:custGeom>
              <a:gdLst>
                <a:gd fmla="*/ 2133 w 3789" name="T0"/>
                <a:gd fmla="*/ 10 h 3823" name="T1"/>
                <a:gd fmla="*/ 2240 w 3789" name="T2"/>
                <a:gd fmla="*/ 46 h 3823" name="T3"/>
                <a:gd fmla="*/ 2349 w 3789" name="T4"/>
                <a:gd fmla="*/ 119 h 3823" name="T5"/>
                <a:gd fmla="*/ 2421 w 3789" name="T6"/>
                <a:gd fmla="*/ 203 h 3823" name="T7"/>
                <a:gd fmla="*/ 2471 w 3789" name="T8"/>
                <a:gd fmla="*/ 303 h 3823" name="T9"/>
                <a:gd fmla="*/ 2498 w 3789" name="T10"/>
                <a:gd fmla="*/ 439 h 3823" name="T11"/>
                <a:gd fmla="*/ 2505 w 3789" name="T12"/>
                <a:gd fmla="*/ 1826 h 3823" name="T13"/>
                <a:gd fmla="*/ 2535 w 3789" name="T14"/>
                <a:gd fmla="*/ 1715 h 3823" name="T15"/>
                <a:gd fmla="*/ 2605 w 3789" name="T16"/>
                <a:gd fmla="*/ 1601 h 3823" name="T17"/>
                <a:gd fmla="*/ 2684 w 3789" name="T18"/>
                <a:gd fmla="*/ 1525 h 3823" name="T19"/>
                <a:gd fmla="*/ 2779 w 3789" name="T20"/>
                <a:gd fmla="*/ 1467 h 3823" name="T21"/>
                <a:gd fmla="*/ 2911 w 3789" name="T22"/>
                <a:gd fmla="*/ 1433 h 3823" name="T23"/>
                <a:gd fmla="*/ 3032 w 3789" name="T24"/>
                <a:gd fmla="*/ 1437 h 3823" name="T25"/>
                <a:gd fmla="*/ 3168 w 3789" name="T26"/>
                <a:gd fmla="*/ 1482 h 3823" name="T27"/>
                <a:gd fmla="*/ 3228 w 3789" name="T28"/>
                <a:gd fmla="*/ 2665 h 3823" name="T29"/>
                <a:gd fmla="*/ 3273 w 3789" name="T30"/>
                <a:gd fmla="*/ 2624 h 3823" name="T31"/>
                <a:gd fmla="*/ 3351 w 3789" name="T32"/>
                <a:gd fmla="*/ 2581 h 3823" name="T33"/>
                <a:gd fmla="*/ 3441 w 3789" name="T34"/>
                <a:gd fmla="*/ 2560 h 3823" name="T35"/>
                <a:gd fmla="*/ 3592 w 3789" name="T36"/>
                <a:gd fmla="*/ 2584 h 3823" name="T37"/>
                <a:gd fmla="*/ 3695 w 3789" name="T38"/>
                <a:gd fmla="*/ 2654 h 3823" name="T39"/>
                <a:gd fmla="*/ 3774 w 3789" name="T40"/>
                <a:gd fmla="*/ 2786 h 3823" name="T41"/>
                <a:gd fmla="*/ 3782 w 3789" name="T42"/>
                <a:gd fmla="*/ 2946 h 3823" name="T43"/>
                <a:gd fmla="*/ 3716 w 3789" name="T44"/>
                <a:gd fmla="*/ 3086 h 3823" name="T45"/>
                <a:gd fmla="*/ 3592 w 3789" name="T46"/>
                <a:gd fmla="*/ 3178 h 3823" name="T47"/>
                <a:gd fmla="*/ 3466 w 3789" name="T48"/>
                <a:gd fmla="*/ 3203 h 3823" name="T49"/>
                <a:gd fmla="*/ 3373 w 3789" name="T50"/>
                <a:gd fmla="*/ 3190 h 3823" name="T51"/>
                <a:gd fmla="*/ 3290 w 3789" name="T52"/>
                <a:gd fmla="*/ 3151 h 3823" name="T53"/>
                <a:gd fmla="*/ 3243 w 3789" name="T54"/>
                <a:gd fmla="*/ 3112 h 3823" name="T55"/>
                <a:gd fmla="*/ 2627 w 3789" name="T56"/>
                <a:gd fmla="*/ 3823 h 3823" name="T57"/>
                <a:gd fmla="*/ 2665 w 3789" name="T58"/>
                <a:gd fmla="*/ 3731 h 3823" name="T59"/>
                <a:gd fmla="*/ 2679 w 3789" name="T60"/>
                <a:gd fmla="*/ 3630 h 3823" name="T61"/>
                <a:gd fmla="*/ 2662 w 3789" name="T62"/>
                <a:gd fmla="*/ 3515 h 3823" name="T63"/>
                <a:gd fmla="*/ 2567 w 3789" name="T64"/>
                <a:gd fmla="*/ 3358 h 3823" name="T65"/>
                <a:gd fmla="*/ 2446 w 3789" name="T66"/>
                <a:gd fmla="*/ 3276 h 3823" name="T67"/>
                <a:gd fmla="*/ 2297 w 3789" name="T68"/>
                <a:gd fmla="*/ 3246 h 3823" name="T69"/>
                <a:gd fmla="*/ 2201 w 3789" name="T70"/>
                <a:gd fmla="*/ 3257 h 3823" name="T71"/>
                <a:gd fmla="*/ 2052 w 3789" name="T72"/>
                <a:gd fmla="*/ 3333 h 3823" name="T73"/>
                <a:gd fmla="*/ 1944 w 3789" name="T74"/>
                <a:gd fmla="*/ 3479 h 3823" name="T75"/>
                <a:gd fmla="*/ 1914 w 3789" name="T76"/>
                <a:gd fmla="*/ 3609 h 3823" name="T77"/>
                <a:gd fmla="*/ 1922 w 3789" name="T78"/>
                <a:gd fmla="*/ 3706 h 3823" name="T79"/>
                <a:gd fmla="*/ 1955 w 3789" name="T80"/>
                <a:gd fmla="*/ 3799 h 3823" name="T81"/>
                <a:gd fmla="*/ 67 w 3789" name="T82"/>
                <a:gd fmla="*/ 3764 h 3823" name="T83"/>
                <a:gd fmla="*/ 13 w 3789" name="T84"/>
                <a:gd fmla="*/ 3652 h 3823" name="T85"/>
                <a:gd fmla="*/ 0 w 3789" name="T86"/>
                <a:gd fmla="*/ 3557 h 3823" name="T87"/>
                <a:gd fmla="*/ 16 w 3789" name="T88"/>
                <a:gd fmla="*/ 3415 h 3823" name="T89"/>
                <a:gd fmla="*/ 68 w 3789" name="T90"/>
                <a:gd fmla="*/ 3304 h 3823" name="T91"/>
                <a:gd fmla="*/ 168 w 3789" name="T92"/>
                <a:gd fmla="*/ 3204 h 3823" name="T93"/>
                <a:gd fmla="*/ 278 w 3789" name="T94"/>
                <a:gd fmla="*/ 3149 h 3823" name="T95"/>
                <a:gd fmla="*/ 462 w 3789" name="T96"/>
                <a:gd fmla="*/ 3108 h 3823" name="T97"/>
                <a:gd fmla="*/ 697 w 3789" name="T98"/>
                <a:gd fmla="*/ 3108 h 3823" name="T99"/>
                <a:gd fmla="*/ 897 w 3789" name="T100"/>
                <a:gd fmla="*/ 3138 h 3823" name="T101"/>
                <a:gd fmla="*/ 1235 w 3789" name="T102"/>
                <a:gd fmla="*/ 3247 h 3823" name="T103"/>
                <a:gd fmla="*/ 1419 w 3789" name="T104"/>
                <a:gd fmla="*/ 3349 h 3823" name="T105"/>
                <a:gd fmla="*/ 1530 w 3789" name="T106"/>
                <a:gd fmla="*/ 3446 h 3823" name="T107"/>
                <a:gd fmla="*/ 1582 w 3789" name="T108"/>
                <a:gd fmla="*/ 466 h 3823" name="T109"/>
                <a:gd fmla="*/ 1603 w 3789" name="T110"/>
                <a:gd fmla="*/ 328 h 3823" name="T111"/>
                <a:gd fmla="*/ 1649 w 3789" name="T112"/>
                <a:gd fmla="*/ 225 h 3823" name="T113"/>
                <a:gd fmla="*/ 1717 w 3789" name="T114"/>
                <a:gd fmla="*/ 138 h 3823" name="T115"/>
                <a:gd fmla="*/ 1822 w 3789" name="T116"/>
                <a:gd fmla="*/ 57 h 3823" name="T117"/>
                <a:gd fmla="*/ 1927 w 3789" name="T118"/>
                <a:gd fmla="*/ 16 h 3823" name="T119"/>
                <a:gd fmla="*/ 2041 w 3789" name="T120"/>
                <a:gd fmla="*/ 0 h 38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23" w="3789">
                  <a:moveTo>
                    <a:pt x="2041" y="0"/>
                  </a:moveTo>
                  <a:lnTo>
                    <a:pt x="2041" y="0"/>
                  </a:lnTo>
                  <a:lnTo>
                    <a:pt x="2063" y="2"/>
                  </a:lnTo>
                  <a:lnTo>
                    <a:pt x="2087" y="3"/>
                  </a:lnTo>
                  <a:lnTo>
                    <a:pt x="2111" y="6"/>
                  </a:lnTo>
                  <a:lnTo>
                    <a:pt x="2133" y="10"/>
                  </a:lnTo>
                  <a:lnTo>
                    <a:pt x="2155" y="14"/>
                  </a:lnTo>
                  <a:lnTo>
                    <a:pt x="2176" y="21"/>
                  </a:lnTo>
                  <a:lnTo>
                    <a:pt x="2198" y="29"/>
                  </a:lnTo>
                  <a:lnTo>
                    <a:pt x="2219" y="36"/>
                  </a:lnTo>
                  <a:lnTo>
                    <a:pt x="2219" y="36"/>
                  </a:lnTo>
                  <a:lnTo>
                    <a:pt x="2240" y="46"/>
                  </a:lnTo>
                  <a:lnTo>
                    <a:pt x="2259" y="56"/>
                  </a:lnTo>
                  <a:lnTo>
                    <a:pt x="2278" y="67"/>
                  </a:lnTo>
                  <a:lnTo>
                    <a:pt x="2297" y="79"/>
                  </a:lnTo>
                  <a:lnTo>
                    <a:pt x="2314" y="92"/>
                  </a:lnTo>
                  <a:lnTo>
                    <a:pt x="2332" y="105"/>
                  </a:lnTo>
                  <a:lnTo>
                    <a:pt x="2349" y="119"/>
                  </a:lnTo>
                  <a:lnTo>
                    <a:pt x="2365" y="135"/>
                  </a:lnTo>
                  <a:lnTo>
                    <a:pt x="2365" y="135"/>
                  </a:lnTo>
                  <a:lnTo>
                    <a:pt x="2379" y="151"/>
                  </a:lnTo>
                  <a:lnTo>
                    <a:pt x="2395" y="168"/>
                  </a:lnTo>
                  <a:lnTo>
                    <a:pt x="2408" y="186"/>
                  </a:lnTo>
                  <a:lnTo>
                    <a:pt x="2421" y="203"/>
                  </a:lnTo>
                  <a:lnTo>
                    <a:pt x="2433" y="222"/>
                  </a:lnTo>
                  <a:lnTo>
                    <a:pt x="2444" y="241"/>
                  </a:lnTo>
                  <a:lnTo>
                    <a:pt x="2454" y="262"/>
                  </a:lnTo>
                  <a:lnTo>
                    <a:pt x="2463" y="282"/>
                  </a:lnTo>
                  <a:lnTo>
                    <a:pt x="2463" y="282"/>
                  </a:lnTo>
                  <a:lnTo>
                    <a:pt x="2471" y="303"/>
                  </a:lnTo>
                  <a:lnTo>
                    <a:pt x="2479" y="325"/>
                  </a:lnTo>
                  <a:lnTo>
                    <a:pt x="2484" y="347"/>
                  </a:lnTo>
                  <a:lnTo>
                    <a:pt x="2490" y="370"/>
                  </a:lnTo>
                  <a:lnTo>
                    <a:pt x="2494" y="392"/>
                  </a:lnTo>
                  <a:lnTo>
                    <a:pt x="2497" y="416"/>
                  </a:lnTo>
                  <a:lnTo>
                    <a:pt x="2498" y="439"/>
                  </a:lnTo>
                  <a:lnTo>
                    <a:pt x="2500" y="463"/>
                  </a:lnTo>
                  <a:lnTo>
                    <a:pt x="2500" y="1897"/>
                  </a:lnTo>
                  <a:lnTo>
                    <a:pt x="2500" y="1897"/>
                  </a:lnTo>
                  <a:lnTo>
                    <a:pt x="2500" y="1872"/>
                  </a:lnTo>
                  <a:lnTo>
                    <a:pt x="2501" y="1850"/>
                  </a:lnTo>
                  <a:lnTo>
                    <a:pt x="2505" y="1826"/>
                  </a:lnTo>
                  <a:lnTo>
                    <a:pt x="2508" y="1804"/>
                  </a:lnTo>
                  <a:lnTo>
                    <a:pt x="2514" y="1780"/>
                  </a:lnTo>
                  <a:lnTo>
                    <a:pt x="2521" y="1758"/>
                  </a:lnTo>
                  <a:lnTo>
                    <a:pt x="2527" y="1737"/>
                  </a:lnTo>
                  <a:lnTo>
                    <a:pt x="2535" y="1715"/>
                  </a:lnTo>
                  <a:lnTo>
                    <a:pt x="2535" y="1715"/>
                  </a:lnTo>
                  <a:lnTo>
                    <a:pt x="2544" y="1696"/>
                  </a:lnTo>
                  <a:lnTo>
                    <a:pt x="2554" y="1675"/>
                  </a:lnTo>
                  <a:lnTo>
                    <a:pt x="2565" y="1656"/>
                  </a:lnTo>
                  <a:lnTo>
                    <a:pt x="2578" y="1637"/>
                  </a:lnTo>
                  <a:lnTo>
                    <a:pt x="2590" y="1618"/>
                  </a:lnTo>
                  <a:lnTo>
                    <a:pt x="2605" y="1601"/>
                  </a:lnTo>
                  <a:lnTo>
                    <a:pt x="2619" y="1583"/>
                  </a:lnTo>
                  <a:lnTo>
                    <a:pt x="2633" y="1567"/>
                  </a:lnTo>
                  <a:lnTo>
                    <a:pt x="2633" y="1567"/>
                  </a:lnTo>
                  <a:lnTo>
                    <a:pt x="2649" y="1551"/>
                  </a:lnTo>
                  <a:lnTo>
                    <a:pt x="2667" y="1537"/>
                  </a:lnTo>
                  <a:lnTo>
                    <a:pt x="2684" y="1525"/>
                  </a:lnTo>
                  <a:lnTo>
                    <a:pt x="2701" y="1510"/>
                  </a:lnTo>
                  <a:lnTo>
                    <a:pt x="2721" y="1499"/>
                  </a:lnTo>
                  <a:lnTo>
                    <a:pt x="2740" y="1488"/>
                  </a:lnTo>
                  <a:lnTo>
                    <a:pt x="2759" y="1477"/>
                  </a:lnTo>
                  <a:lnTo>
                    <a:pt x="2779" y="1467"/>
                  </a:lnTo>
                  <a:lnTo>
                    <a:pt x="2779" y="1467"/>
                  </a:lnTo>
                  <a:lnTo>
                    <a:pt x="2800" y="1459"/>
                  </a:lnTo>
                  <a:lnTo>
                    <a:pt x="2822" y="1452"/>
                  </a:lnTo>
                  <a:lnTo>
                    <a:pt x="2844" y="1445"/>
                  </a:lnTo>
                  <a:lnTo>
                    <a:pt x="2867" y="1440"/>
                  </a:lnTo>
                  <a:lnTo>
                    <a:pt x="2889" y="1436"/>
                  </a:lnTo>
                  <a:lnTo>
                    <a:pt x="2911" y="1433"/>
                  </a:lnTo>
                  <a:lnTo>
                    <a:pt x="2935" y="1431"/>
                  </a:lnTo>
                  <a:lnTo>
                    <a:pt x="2959" y="1431"/>
                  </a:lnTo>
                  <a:lnTo>
                    <a:pt x="2959" y="1431"/>
                  </a:lnTo>
                  <a:lnTo>
                    <a:pt x="2995" y="1433"/>
                  </a:lnTo>
                  <a:lnTo>
                    <a:pt x="3032" y="1437"/>
                  </a:lnTo>
                  <a:lnTo>
                    <a:pt x="3032" y="1437"/>
                  </a:lnTo>
                  <a:lnTo>
                    <a:pt x="3068" y="1444"/>
                  </a:lnTo>
                  <a:lnTo>
                    <a:pt x="3103" y="1453"/>
                  </a:lnTo>
                  <a:lnTo>
                    <a:pt x="3103" y="1453"/>
                  </a:lnTo>
                  <a:lnTo>
                    <a:pt x="3136" y="1466"/>
                  </a:lnTo>
                  <a:lnTo>
                    <a:pt x="3168" y="1482"/>
                  </a:lnTo>
                  <a:lnTo>
                    <a:pt x="3168" y="1482"/>
                  </a:lnTo>
                  <a:lnTo>
                    <a:pt x="3198" y="1499"/>
                  </a:lnTo>
                  <a:lnTo>
                    <a:pt x="3228" y="1520"/>
                  </a:lnTo>
                  <a:lnTo>
                    <a:pt x="3228" y="2581"/>
                  </a:lnTo>
                  <a:lnTo>
                    <a:pt x="3228" y="2621"/>
                  </a:lnTo>
                  <a:lnTo>
                    <a:pt x="3228" y="2665"/>
                  </a:lnTo>
                  <a:lnTo>
                    <a:pt x="3228" y="2665"/>
                  </a:lnTo>
                  <a:lnTo>
                    <a:pt x="3243" y="2651"/>
                  </a:lnTo>
                  <a:lnTo>
                    <a:pt x="3243" y="2651"/>
                  </a:lnTo>
                  <a:lnTo>
                    <a:pt x="3257" y="2637"/>
                  </a:lnTo>
                  <a:lnTo>
                    <a:pt x="3257" y="2637"/>
                  </a:lnTo>
                  <a:lnTo>
                    <a:pt x="3273" y="2624"/>
                  </a:lnTo>
                  <a:lnTo>
                    <a:pt x="3273" y="2624"/>
                  </a:lnTo>
                  <a:lnTo>
                    <a:pt x="3290" y="2613"/>
                  </a:lnTo>
                  <a:lnTo>
                    <a:pt x="3290" y="2613"/>
                  </a:lnTo>
                  <a:lnTo>
                    <a:pt x="3309" y="2600"/>
                  </a:lnTo>
                  <a:lnTo>
                    <a:pt x="3330" y="2589"/>
                  </a:lnTo>
                  <a:lnTo>
                    <a:pt x="3330" y="2589"/>
                  </a:lnTo>
                  <a:lnTo>
                    <a:pt x="3351" y="2581"/>
                  </a:lnTo>
                  <a:lnTo>
                    <a:pt x="3373" y="2573"/>
                  </a:lnTo>
                  <a:lnTo>
                    <a:pt x="3373" y="2573"/>
                  </a:lnTo>
                  <a:lnTo>
                    <a:pt x="3395" y="2567"/>
                  </a:lnTo>
                  <a:lnTo>
                    <a:pt x="3417" y="2562"/>
                  </a:lnTo>
                  <a:lnTo>
                    <a:pt x="3417" y="2562"/>
                  </a:lnTo>
                  <a:lnTo>
                    <a:pt x="3441" y="2560"/>
                  </a:lnTo>
                  <a:lnTo>
                    <a:pt x="3466" y="2559"/>
                  </a:lnTo>
                  <a:lnTo>
                    <a:pt x="3466" y="2559"/>
                  </a:lnTo>
                  <a:lnTo>
                    <a:pt x="3498" y="2560"/>
                  </a:lnTo>
                  <a:lnTo>
                    <a:pt x="3532" y="2565"/>
                  </a:lnTo>
                  <a:lnTo>
                    <a:pt x="3562" y="2573"/>
                  </a:lnTo>
                  <a:lnTo>
                    <a:pt x="3592" y="2584"/>
                  </a:lnTo>
                  <a:lnTo>
                    <a:pt x="3592" y="2584"/>
                  </a:lnTo>
                  <a:lnTo>
                    <a:pt x="3620" y="2598"/>
                  </a:lnTo>
                  <a:lnTo>
                    <a:pt x="3646" y="2614"/>
                  </a:lnTo>
                  <a:lnTo>
                    <a:pt x="3671" y="2632"/>
                  </a:lnTo>
                  <a:lnTo>
                    <a:pt x="3695" y="2654"/>
                  </a:lnTo>
                  <a:lnTo>
                    <a:pt x="3695" y="2654"/>
                  </a:lnTo>
                  <a:lnTo>
                    <a:pt x="3716" y="2676"/>
                  </a:lnTo>
                  <a:lnTo>
                    <a:pt x="3733" y="2702"/>
                  </a:lnTo>
                  <a:lnTo>
                    <a:pt x="3751" y="2727"/>
                  </a:lnTo>
                  <a:lnTo>
                    <a:pt x="3763" y="2756"/>
                  </a:lnTo>
                  <a:lnTo>
                    <a:pt x="3763" y="2756"/>
                  </a:lnTo>
                  <a:lnTo>
                    <a:pt x="3774" y="2786"/>
                  </a:lnTo>
                  <a:lnTo>
                    <a:pt x="3782" y="2816"/>
                  </a:lnTo>
                  <a:lnTo>
                    <a:pt x="3787" y="2848"/>
                  </a:lnTo>
                  <a:lnTo>
                    <a:pt x="3789" y="2881"/>
                  </a:lnTo>
                  <a:lnTo>
                    <a:pt x="3789" y="2881"/>
                  </a:lnTo>
                  <a:lnTo>
                    <a:pt x="3787" y="2914"/>
                  </a:lnTo>
                  <a:lnTo>
                    <a:pt x="3782" y="2946"/>
                  </a:lnTo>
                  <a:lnTo>
                    <a:pt x="3774" y="2978"/>
                  </a:lnTo>
                  <a:lnTo>
                    <a:pt x="3763" y="3006"/>
                  </a:lnTo>
                  <a:lnTo>
                    <a:pt x="3763" y="3006"/>
                  </a:lnTo>
                  <a:lnTo>
                    <a:pt x="3751" y="3035"/>
                  </a:lnTo>
                  <a:lnTo>
                    <a:pt x="3733" y="3062"/>
                  </a:lnTo>
                  <a:lnTo>
                    <a:pt x="3716" y="3086"/>
                  </a:lnTo>
                  <a:lnTo>
                    <a:pt x="3695" y="3109"/>
                  </a:lnTo>
                  <a:lnTo>
                    <a:pt x="3695" y="3109"/>
                  </a:lnTo>
                  <a:lnTo>
                    <a:pt x="3671" y="3130"/>
                  </a:lnTo>
                  <a:lnTo>
                    <a:pt x="3646" y="3149"/>
                  </a:lnTo>
                  <a:lnTo>
                    <a:pt x="3620" y="3165"/>
                  </a:lnTo>
                  <a:lnTo>
                    <a:pt x="3592" y="3178"/>
                  </a:lnTo>
                  <a:lnTo>
                    <a:pt x="3592" y="3178"/>
                  </a:lnTo>
                  <a:lnTo>
                    <a:pt x="3562" y="3189"/>
                  </a:lnTo>
                  <a:lnTo>
                    <a:pt x="3532" y="3197"/>
                  </a:lnTo>
                  <a:lnTo>
                    <a:pt x="3498" y="3201"/>
                  </a:lnTo>
                  <a:lnTo>
                    <a:pt x="3466" y="3203"/>
                  </a:lnTo>
                  <a:lnTo>
                    <a:pt x="3466" y="3203"/>
                  </a:lnTo>
                  <a:lnTo>
                    <a:pt x="3441" y="3203"/>
                  </a:lnTo>
                  <a:lnTo>
                    <a:pt x="3417" y="3200"/>
                  </a:lnTo>
                  <a:lnTo>
                    <a:pt x="3417" y="3200"/>
                  </a:lnTo>
                  <a:lnTo>
                    <a:pt x="3395" y="3195"/>
                  </a:lnTo>
                  <a:lnTo>
                    <a:pt x="3373" y="3190"/>
                  </a:lnTo>
                  <a:lnTo>
                    <a:pt x="3373" y="3190"/>
                  </a:lnTo>
                  <a:lnTo>
                    <a:pt x="3351" y="3182"/>
                  </a:lnTo>
                  <a:lnTo>
                    <a:pt x="3330" y="3173"/>
                  </a:lnTo>
                  <a:lnTo>
                    <a:pt x="3330" y="3173"/>
                  </a:lnTo>
                  <a:lnTo>
                    <a:pt x="3309" y="3162"/>
                  </a:lnTo>
                  <a:lnTo>
                    <a:pt x="3290" y="3151"/>
                  </a:lnTo>
                  <a:lnTo>
                    <a:pt x="3290" y="3151"/>
                  </a:lnTo>
                  <a:lnTo>
                    <a:pt x="3273" y="3138"/>
                  </a:lnTo>
                  <a:lnTo>
                    <a:pt x="3273" y="3138"/>
                  </a:lnTo>
                  <a:lnTo>
                    <a:pt x="3257" y="3125"/>
                  </a:lnTo>
                  <a:lnTo>
                    <a:pt x="3257" y="3125"/>
                  </a:lnTo>
                  <a:lnTo>
                    <a:pt x="3243" y="3112"/>
                  </a:lnTo>
                  <a:lnTo>
                    <a:pt x="3243" y="3112"/>
                  </a:lnTo>
                  <a:lnTo>
                    <a:pt x="3228" y="3097"/>
                  </a:lnTo>
                  <a:lnTo>
                    <a:pt x="3228" y="3141"/>
                  </a:lnTo>
                  <a:lnTo>
                    <a:pt x="3228" y="3182"/>
                  </a:lnTo>
                  <a:lnTo>
                    <a:pt x="3228" y="3823"/>
                  </a:lnTo>
                  <a:lnTo>
                    <a:pt x="2627" y="3823"/>
                  </a:lnTo>
                  <a:lnTo>
                    <a:pt x="2627" y="3823"/>
                  </a:lnTo>
                  <a:lnTo>
                    <a:pt x="2638" y="3801"/>
                  </a:lnTo>
                  <a:lnTo>
                    <a:pt x="2649" y="3779"/>
                  </a:lnTo>
                  <a:lnTo>
                    <a:pt x="2649" y="3779"/>
                  </a:lnTo>
                  <a:lnTo>
                    <a:pt x="2659" y="3755"/>
                  </a:lnTo>
                  <a:lnTo>
                    <a:pt x="2665" y="3731"/>
                  </a:lnTo>
                  <a:lnTo>
                    <a:pt x="2665" y="3731"/>
                  </a:lnTo>
                  <a:lnTo>
                    <a:pt x="2671" y="3706"/>
                  </a:lnTo>
                  <a:lnTo>
                    <a:pt x="2676" y="3680"/>
                  </a:lnTo>
                  <a:lnTo>
                    <a:pt x="2676" y="3680"/>
                  </a:lnTo>
                  <a:lnTo>
                    <a:pt x="2679" y="3655"/>
                  </a:lnTo>
                  <a:lnTo>
                    <a:pt x="2679" y="3630"/>
                  </a:lnTo>
                  <a:lnTo>
                    <a:pt x="2679" y="3630"/>
                  </a:lnTo>
                  <a:lnTo>
                    <a:pt x="2679" y="3609"/>
                  </a:lnTo>
                  <a:lnTo>
                    <a:pt x="2678" y="3590"/>
                  </a:lnTo>
                  <a:lnTo>
                    <a:pt x="2674" y="3571"/>
                  </a:lnTo>
                  <a:lnTo>
                    <a:pt x="2671" y="3552"/>
                  </a:lnTo>
                  <a:lnTo>
                    <a:pt x="2668" y="3533"/>
                  </a:lnTo>
                  <a:lnTo>
                    <a:pt x="2662" y="3515"/>
                  </a:lnTo>
                  <a:lnTo>
                    <a:pt x="2649" y="3481"/>
                  </a:lnTo>
                  <a:lnTo>
                    <a:pt x="2649" y="3481"/>
                  </a:lnTo>
                  <a:lnTo>
                    <a:pt x="2633" y="3447"/>
                  </a:lnTo>
                  <a:lnTo>
                    <a:pt x="2614" y="3415"/>
                  </a:lnTo>
                  <a:lnTo>
                    <a:pt x="2592" y="3385"/>
                  </a:lnTo>
                  <a:lnTo>
                    <a:pt x="2567" y="3358"/>
                  </a:lnTo>
                  <a:lnTo>
                    <a:pt x="2567" y="3358"/>
                  </a:lnTo>
                  <a:lnTo>
                    <a:pt x="2540" y="3333"/>
                  </a:lnTo>
                  <a:lnTo>
                    <a:pt x="2511" y="3311"/>
                  </a:lnTo>
                  <a:lnTo>
                    <a:pt x="2479" y="3292"/>
                  </a:lnTo>
                  <a:lnTo>
                    <a:pt x="2446" y="3276"/>
                  </a:lnTo>
                  <a:lnTo>
                    <a:pt x="2446" y="3276"/>
                  </a:lnTo>
                  <a:lnTo>
                    <a:pt x="2409" y="3263"/>
                  </a:lnTo>
                  <a:lnTo>
                    <a:pt x="2373" y="3254"/>
                  </a:lnTo>
                  <a:lnTo>
                    <a:pt x="2355" y="3250"/>
                  </a:lnTo>
                  <a:lnTo>
                    <a:pt x="2335" y="3247"/>
                  </a:lnTo>
                  <a:lnTo>
                    <a:pt x="2316" y="3246"/>
                  </a:lnTo>
                  <a:lnTo>
                    <a:pt x="2297" y="3246"/>
                  </a:lnTo>
                  <a:lnTo>
                    <a:pt x="2297" y="3246"/>
                  </a:lnTo>
                  <a:lnTo>
                    <a:pt x="2276" y="3246"/>
                  </a:lnTo>
                  <a:lnTo>
                    <a:pt x="2257" y="3247"/>
                  </a:lnTo>
                  <a:lnTo>
                    <a:pt x="2238" y="3250"/>
                  </a:lnTo>
                  <a:lnTo>
                    <a:pt x="2219" y="3254"/>
                  </a:lnTo>
                  <a:lnTo>
                    <a:pt x="2201" y="3257"/>
                  </a:lnTo>
                  <a:lnTo>
                    <a:pt x="2182" y="3263"/>
                  </a:lnTo>
                  <a:lnTo>
                    <a:pt x="2148" y="3276"/>
                  </a:lnTo>
                  <a:lnTo>
                    <a:pt x="2148" y="3276"/>
                  </a:lnTo>
                  <a:lnTo>
                    <a:pt x="2114" y="3292"/>
                  </a:lnTo>
                  <a:lnTo>
                    <a:pt x="2082" y="3311"/>
                  </a:lnTo>
                  <a:lnTo>
                    <a:pt x="2052" y="3333"/>
                  </a:lnTo>
                  <a:lnTo>
                    <a:pt x="2025" y="3358"/>
                  </a:lnTo>
                  <a:lnTo>
                    <a:pt x="2025" y="3358"/>
                  </a:lnTo>
                  <a:lnTo>
                    <a:pt x="2001" y="3385"/>
                  </a:lnTo>
                  <a:lnTo>
                    <a:pt x="1979" y="3414"/>
                  </a:lnTo>
                  <a:lnTo>
                    <a:pt x="1960" y="3446"/>
                  </a:lnTo>
                  <a:lnTo>
                    <a:pt x="1944" y="3479"/>
                  </a:lnTo>
                  <a:lnTo>
                    <a:pt x="1944" y="3479"/>
                  </a:lnTo>
                  <a:lnTo>
                    <a:pt x="1930" y="3515"/>
                  </a:lnTo>
                  <a:lnTo>
                    <a:pt x="1922" y="3552"/>
                  </a:lnTo>
                  <a:lnTo>
                    <a:pt x="1917" y="3571"/>
                  </a:lnTo>
                  <a:lnTo>
                    <a:pt x="1916" y="3590"/>
                  </a:lnTo>
                  <a:lnTo>
                    <a:pt x="1914" y="3609"/>
                  </a:lnTo>
                  <a:lnTo>
                    <a:pt x="1914" y="3628"/>
                  </a:lnTo>
                  <a:lnTo>
                    <a:pt x="1914" y="3628"/>
                  </a:lnTo>
                  <a:lnTo>
                    <a:pt x="1914" y="3655"/>
                  </a:lnTo>
                  <a:lnTo>
                    <a:pt x="1917" y="3680"/>
                  </a:lnTo>
                  <a:lnTo>
                    <a:pt x="1917" y="3680"/>
                  </a:lnTo>
                  <a:lnTo>
                    <a:pt x="1922" y="3706"/>
                  </a:lnTo>
                  <a:lnTo>
                    <a:pt x="1927" y="3730"/>
                  </a:lnTo>
                  <a:lnTo>
                    <a:pt x="1927" y="3730"/>
                  </a:lnTo>
                  <a:lnTo>
                    <a:pt x="1935" y="3755"/>
                  </a:lnTo>
                  <a:lnTo>
                    <a:pt x="1944" y="3777"/>
                  </a:lnTo>
                  <a:lnTo>
                    <a:pt x="1944" y="3777"/>
                  </a:lnTo>
                  <a:lnTo>
                    <a:pt x="1955" y="3799"/>
                  </a:lnTo>
                  <a:lnTo>
                    <a:pt x="1967" y="3822"/>
                  </a:lnTo>
                  <a:lnTo>
                    <a:pt x="114" y="3820"/>
                  </a:lnTo>
                  <a:lnTo>
                    <a:pt x="114" y="3820"/>
                  </a:lnTo>
                  <a:lnTo>
                    <a:pt x="89" y="3793"/>
                  </a:lnTo>
                  <a:lnTo>
                    <a:pt x="67" y="3764"/>
                  </a:lnTo>
                  <a:lnTo>
                    <a:pt x="67" y="3764"/>
                  </a:lnTo>
                  <a:lnTo>
                    <a:pt x="48" y="3734"/>
                  </a:lnTo>
                  <a:lnTo>
                    <a:pt x="30" y="3703"/>
                  </a:lnTo>
                  <a:lnTo>
                    <a:pt x="30" y="3703"/>
                  </a:lnTo>
                  <a:lnTo>
                    <a:pt x="24" y="3687"/>
                  </a:lnTo>
                  <a:lnTo>
                    <a:pt x="17" y="3669"/>
                  </a:lnTo>
                  <a:lnTo>
                    <a:pt x="13" y="3652"/>
                  </a:lnTo>
                  <a:lnTo>
                    <a:pt x="8" y="3634"/>
                  </a:lnTo>
                  <a:lnTo>
                    <a:pt x="8" y="3634"/>
                  </a:lnTo>
                  <a:lnTo>
                    <a:pt x="5" y="3615"/>
                  </a:lnTo>
                  <a:lnTo>
                    <a:pt x="2" y="3596"/>
                  </a:lnTo>
                  <a:lnTo>
                    <a:pt x="2" y="3577"/>
                  </a:lnTo>
                  <a:lnTo>
                    <a:pt x="0" y="3557"/>
                  </a:lnTo>
                  <a:lnTo>
                    <a:pt x="0" y="3557"/>
                  </a:lnTo>
                  <a:lnTo>
                    <a:pt x="0" y="3527"/>
                  </a:lnTo>
                  <a:lnTo>
                    <a:pt x="2" y="3496"/>
                  </a:lnTo>
                  <a:lnTo>
                    <a:pt x="6" y="3469"/>
                  </a:lnTo>
                  <a:lnTo>
                    <a:pt x="11" y="3442"/>
                  </a:lnTo>
                  <a:lnTo>
                    <a:pt x="16" y="3415"/>
                  </a:lnTo>
                  <a:lnTo>
                    <a:pt x="24" y="3392"/>
                  </a:lnTo>
                  <a:lnTo>
                    <a:pt x="33" y="3368"/>
                  </a:lnTo>
                  <a:lnTo>
                    <a:pt x="43" y="3346"/>
                  </a:lnTo>
                  <a:lnTo>
                    <a:pt x="43" y="3346"/>
                  </a:lnTo>
                  <a:lnTo>
                    <a:pt x="56" y="3323"/>
                  </a:lnTo>
                  <a:lnTo>
                    <a:pt x="68" y="3304"/>
                  </a:lnTo>
                  <a:lnTo>
                    <a:pt x="83" y="3285"/>
                  </a:lnTo>
                  <a:lnTo>
                    <a:pt x="97" y="3266"/>
                  </a:lnTo>
                  <a:lnTo>
                    <a:pt x="113" y="3249"/>
                  </a:lnTo>
                  <a:lnTo>
                    <a:pt x="130" y="3233"/>
                  </a:lnTo>
                  <a:lnTo>
                    <a:pt x="149" y="3219"/>
                  </a:lnTo>
                  <a:lnTo>
                    <a:pt x="168" y="3204"/>
                  </a:lnTo>
                  <a:lnTo>
                    <a:pt x="168" y="3204"/>
                  </a:lnTo>
                  <a:lnTo>
                    <a:pt x="189" y="3192"/>
                  </a:lnTo>
                  <a:lnTo>
                    <a:pt x="210" y="3179"/>
                  </a:lnTo>
                  <a:lnTo>
                    <a:pt x="232" y="3168"/>
                  </a:lnTo>
                  <a:lnTo>
                    <a:pt x="254" y="3158"/>
                  </a:lnTo>
                  <a:lnTo>
                    <a:pt x="278" y="3149"/>
                  </a:lnTo>
                  <a:lnTo>
                    <a:pt x="303" y="3141"/>
                  </a:lnTo>
                  <a:lnTo>
                    <a:pt x="329" y="3133"/>
                  </a:lnTo>
                  <a:lnTo>
                    <a:pt x="354" y="3127"/>
                  </a:lnTo>
                  <a:lnTo>
                    <a:pt x="354" y="3127"/>
                  </a:lnTo>
                  <a:lnTo>
                    <a:pt x="406" y="3116"/>
                  </a:lnTo>
                  <a:lnTo>
                    <a:pt x="462" y="3108"/>
                  </a:lnTo>
                  <a:lnTo>
                    <a:pt x="521" y="3103"/>
                  </a:lnTo>
                  <a:lnTo>
                    <a:pt x="579" y="3101"/>
                  </a:lnTo>
                  <a:lnTo>
                    <a:pt x="579" y="3101"/>
                  </a:lnTo>
                  <a:lnTo>
                    <a:pt x="617" y="3103"/>
                  </a:lnTo>
                  <a:lnTo>
                    <a:pt x="657" y="3105"/>
                  </a:lnTo>
                  <a:lnTo>
                    <a:pt x="697" y="3108"/>
                  </a:lnTo>
                  <a:lnTo>
                    <a:pt x="736" y="3111"/>
                  </a:lnTo>
                  <a:lnTo>
                    <a:pt x="776" y="3116"/>
                  </a:lnTo>
                  <a:lnTo>
                    <a:pt x="816" y="3122"/>
                  </a:lnTo>
                  <a:lnTo>
                    <a:pt x="857" y="3130"/>
                  </a:lnTo>
                  <a:lnTo>
                    <a:pt x="897" y="3138"/>
                  </a:lnTo>
                  <a:lnTo>
                    <a:pt x="897" y="3138"/>
                  </a:lnTo>
                  <a:lnTo>
                    <a:pt x="975" y="3157"/>
                  </a:lnTo>
                  <a:lnTo>
                    <a:pt x="1052" y="3179"/>
                  </a:lnTo>
                  <a:lnTo>
                    <a:pt x="1127" y="3204"/>
                  </a:lnTo>
                  <a:lnTo>
                    <a:pt x="1200" y="3231"/>
                  </a:lnTo>
                  <a:lnTo>
                    <a:pt x="1200" y="3231"/>
                  </a:lnTo>
                  <a:lnTo>
                    <a:pt x="1235" y="3247"/>
                  </a:lnTo>
                  <a:lnTo>
                    <a:pt x="1268" y="3263"/>
                  </a:lnTo>
                  <a:lnTo>
                    <a:pt x="1302" y="3279"/>
                  </a:lnTo>
                  <a:lnTo>
                    <a:pt x="1332" y="3297"/>
                  </a:lnTo>
                  <a:lnTo>
                    <a:pt x="1362" y="3314"/>
                  </a:lnTo>
                  <a:lnTo>
                    <a:pt x="1390" y="3331"/>
                  </a:lnTo>
                  <a:lnTo>
                    <a:pt x="1419" y="3349"/>
                  </a:lnTo>
                  <a:lnTo>
                    <a:pt x="1444" y="3368"/>
                  </a:lnTo>
                  <a:lnTo>
                    <a:pt x="1444" y="3368"/>
                  </a:lnTo>
                  <a:lnTo>
                    <a:pt x="1468" y="3387"/>
                  </a:lnTo>
                  <a:lnTo>
                    <a:pt x="1490" y="3406"/>
                  </a:lnTo>
                  <a:lnTo>
                    <a:pt x="1511" y="3427"/>
                  </a:lnTo>
                  <a:lnTo>
                    <a:pt x="1530" y="3446"/>
                  </a:lnTo>
                  <a:lnTo>
                    <a:pt x="1546" y="3466"/>
                  </a:lnTo>
                  <a:lnTo>
                    <a:pt x="1560" y="3487"/>
                  </a:lnTo>
                  <a:lnTo>
                    <a:pt x="1573" y="3506"/>
                  </a:lnTo>
                  <a:lnTo>
                    <a:pt x="1582" y="3527"/>
                  </a:lnTo>
                  <a:lnTo>
                    <a:pt x="1582" y="466"/>
                  </a:lnTo>
                  <a:lnTo>
                    <a:pt x="1582" y="466"/>
                  </a:lnTo>
                  <a:lnTo>
                    <a:pt x="1584" y="443"/>
                  </a:lnTo>
                  <a:lnTo>
                    <a:pt x="1586" y="419"/>
                  </a:lnTo>
                  <a:lnTo>
                    <a:pt x="1589" y="397"/>
                  </a:lnTo>
                  <a:lnTo>
                    <a:pt x="1592" y="373"/>
                  </a:lnTo>
                  <a:lnTo>
                    <a:pt x="1597" y="351"/>
                  </a:lnTo>
                  <a:lnTo>
                    <a:pt x="1603" y="328"/>
                  </a:lnTo>
                  <a:lnTo>
                    <a:pt x="1611" y="308"/>
                  </a:lnTo>
                  <a:lnTo>
                    <a:pt x="1619" y="286"/>
                  </a:lnTo>
                  <a:lnTo>
                    <a:pt x="1619" y="286"/>
                  </a:lnTo>
                  <a:lnTo>
                    <a:pt x="1628" y="265"/>
                  </a:lnTo>
                  <a:lnTo>
                    <a:pt x="1638" y="246"/>
                  </a:lnTo>
                  <a:lnTo>
                    <a:pt x="1649" y="225"/>
                  </a:lnTo>
                  <a:lnTo>
                    <a:pt x="1662" y="208"/>
                  </a:lnTo>
                  <a:lnTo>
                    <a:pt x="1675" y="189"/>
                  </a:lnTo>
                  <a:lnTo>
                    <a:pt x="1687" y="171"/>
                  </a:lnTo>
                  <a:lnTo>
                    <a:pt x="1702" y="154"/>
                  </a:lnTo>
                  <a:lnTo>
                    <a:pt x="1717" y="138"/>
                  </a:lnTo>
                  <a:lnTo>
                    <a:pt x="1717" y="138"/>
                  </a:lnTo>
                  <a:lnTo>
                    <a:pt x="1733" y="122"/>
                  </a:lnTo>
                  <a:lnTo>
                    <a:pt x="1749" y="108"/>
                  </a:lnTo>
                  <a:lnTo>
                    <a:pt x="1767" y="94"/>
                  </a:lnTo>
                  <a:lnTo>
                    <a:pt x="1784" y="81"/>
                  </a:lnTo>
                  <a:lnTo>
                    <a:pt x="1803" y="70"/>
                  </a:lnTo>
                  <a:lnTo>
                    <a:pt x="1822" y="57"/>
                  </a:lnTo>
                  <a:lnTo>
                    <a:pt x="1843" y="48"/>
                  </a:lnTo>
                  <a:lnTo>
                    <a:pt x="1862" y="38"/>
                  </a:lnTo>
                  <a:lnTo>
                    <a:pt x="1862" y="38"/>
                  </a:lnTo>
                  <a:lnTo>
                    <a:pt x="1882" y="30"/>
                  </a:lnTo>
                  <a:lnTo>
                    <a:pt x="1905" y="22"/>
                  </a:lnTo>
                  <a:lnTo>
                    <a:pt x="1927" y="16"/>
                  </a:lnTo>
                  <a:lnTo>
                    <a:pt x="1948" y="11"/>
                  </a:lnTo>
                  <a:lnTo>
                    <a:pt x="1971" y="6"/>
                  </a:lnTo>
                  <a:lnTo>
                    <a:pt x="1994" y="3"/>
                  </a:lnTo>
                  <a:lnTo>
                    <a:pt x="2017" y="2"/>
                  </a:lnTo>
                  <a:lnTo>
                    <a:pt x="2041" y="0"/>
                  </a:lnTo>
                  <a:lnTo>
                    <a:pt x="2041" y="0"/>
                  </a:lnTo>
                  <a:close/>
                </a:path>
              </a:pathLst>
            </a:custGeom>
            <a:solidFill>
              <a:schemeClr val="accent1"/>
            </a:solidFill>
            <a:ln cap="rnd" w="19050">
              <a:solidFill>
                <a:schemeClr val="bg1"/>
              </a:solidFill>
              <a:round/>
            </a:ln>
            <a:extLst/>
          </p:spPr>
          <p:txBody>
            <a:bodyPr anchor="ctr"/>
            <a:lstStyle/>
            <a:p>
              <a:pPr algn="ctr"/>
              <a:endParaRPr/>
            </a:p>
          </p:txBody>
        </p:sp>
        <p:sp>
          <p:nvSpPr>
            <p:cNvPr id="6" name="Freeform: Shape 4"/>
            <p:cNvSpPr/>
            <p:nvPr/>
          </p:nvSpPr>
          <p:spPr bwMode="auto">
            <a:xfrm>
              <a:off x="6226913" y="2523045"/>
              <a:ext cx="1213350" cy="1729668"/>
            </a:xfrm>
            <a:custGeom>
              <a:gdLst>
                <a:gd fmla="*/ 53 w 1975" name="T0"/>
                <a:gd fmla="*/ 68 h 2814" name="T1"/>
                <a:gd fmla="*/ 94 w 1975" name="T2"/>
                <a:gd fmla="*/ 146 h 2814" name="T3"/>
                <a:gd fmla="*/ 124 w 1975" name="T4"/>
                <a:gd fmla="*/ 254 h 2814" name="T5"/>
                <a:gd fmla="*/ 129 w 1975" name="T6"/>
                <a:gd fmla="*/ 536 h 2814" name="T7"/>
                <a:gd fmla="*/ 156 w 1975" name="T8"/>
                <a:gd fmla="*/ 400 h 2814" name="T9"/>
                <a:gd fmla="*/ 207 w 1975" name="T10"/>
                <a:gd fmla="*/ 300 h 2814" name="T11"/>
                <a:gd fmla="*/ 280 w 1975" name="T12"/>
                <a:gd fmla="*/ 214 h 2814" name="T13"/>
                <a:gd fmla="*/ 389 w 1975" name="T14"/>
                <a:gd fmla="*/ 140 h 2814" name="T15"/>
                <a:gd fmla="*/ 496 w 1975" name="T16"/>
                <a:gd fmla="*/ 103 h 2814" name="T17"/>
                <a:gd fmla="*/ 613 w 1975" name="T18"/>
                <a:gd fmla="*/ 94 h 2814" name="T19"/>
                <a:gd fmla="*/ 748 w 1975" name="T20"/>
                <a:gd fmla="*/ 121 h 2814" name="T21"/>
                <a:gd fmla="*/ 846 w 1975" name="T22"/>
                <a:gd fmla="*/ 171 h 2814" name="T23"/>
                <a:gd fmla="*/ 930 w 1975" name="T24"/>
                <a:gd fmla="*/ 244 h 2814" name="T25"/>
                <a:gd fmla="*/ 1005 w 1975" name="T26"/>
                <a:gd fmla="*/ 355 h 2814" name="T27"/>
                <a:gd fmla="*/ 1040 w 1975" name="T28"/>
                <a:gd fmla="*/ 465 h 2814" name="T29"/>
                <a:gd fmla="*/ 1049 w 1975" name="T30"/>
                <a:gd fmla="*/ 914 h 2814" name="T31"/>
                <a:gd fmla="*/ 1070 w 1975" name="T32"/>
                <a:gd fmla="*/ 776 h 2814" name="T33"/>
                <a:gd fmla="*/ 1118 w 1975" name="T34"/>
                <a:gd fmla="*/ 671 h 2814" name="T35"/>
                <a:gd fmla="*/ 1186 w 1975" name="T36"/>
                <a:gd fmla="*/ 584 h 2814" name="T37"/>
                <a:gd fmla="*/ 1292 w 1975" name="T38"/>
                <a:gd fmla="*/ 503 h 2814" name="T39"/>
                <a:gd fmla="*/ 1397 w 1975" name="T40"/>
                <a:gd fmla="*/ 462 h 2814" name="T41"/>
                <a:gd fmla="*/ 1513 w 1975" name="T42"/>
                <a:gd fmla="*/ 447 h 2814" name="T43"/>
                <a:gd fmla="*/ 1649 w 1975" name="T44"/>
                <a:gd fmla="*/ 468 h 2814" name="T45"/>
                <a:gd fmla="*/ 1753 w 1975" name="T46"/>
                <a:gd fmla="*/ 514 h 2814" name="T47"/>
                <a:gd fmla="*/ 1840 w 1975" name="T48"/>
                <a:gd fmla="*/ 582 h 2814" name="T49"/>
                <a:gd fmla="*/ 1919 w 1975" name="T50"/>
                <a:gd fmla="*/ 690 h 2814" name="T51"/>
                <a:gd fmla="*/ 1961 w 1975" name="T52"/>
                <a:gd fmla="*/ 796 h 2814" name="T53"/>
                <a:gd fmla="*/ 1975 w 1975" name="T54"/>
                <a:gd fmla="*/ 1655 h 2814" name="T55"/>
                <a:gd fmla="*/ 1975 w 1975" name="T56"/>
                <a:gd fmla="*/ 1682 h 2814" name="T57"/>
                <a:gd fmla="*/ 1975 w 1975" name="T58"/>
                <a:gd fmla="*/ 1883 h 2814" name="T59"/>
                <a:gd fmla="*/ 1273 w 1975" name="T60"/>
                <a:gd fmla="*/ 2253 h 2814" name="T61"/>
                <a:gd fmla="*/ 1256 w 1975" name="T62"/>
                <a:gd fmla="*/ 2281 h 2814" name="T63"/>
                <a:gd fmla="*/ 1303 w 1975" name="T64"/>
                <a:gd fmla="*/ 2354 h 2814" name="T65"/>
                <a:gd fmla="*/ 1332 w 1975" name="T66"/>
                <a:gd fmla="*/ 2443 h 2814" name="T67"/>
                <a:gd fmla="*/ 1329 w 1975" name="T68"/>
                <a:gd fmla="*/ 2557 h 2814" name="T69"/>
                <a:gd fmla="*/ 1261 w 1975" name="T70"/>
                <a:gd fmla="*/ 2697 h 2814" name="T71"/>
                <a:gd fmla="*/ 1137 w 1975" name="T72"/>
                <a:gd fmla="*/ 2789 h 2814" name="T73"/>
                <a:gd fmla="*/ 1011 w 1975" name="T74"/>
                <a:gd fmla="*/ 2814 h 2814" name="T75"/>
                <a:gd fmla="*/ 857 w 1975" name="T76"/>
                <a:gd fmla="*/ 2775 h 2814" name="T77"/>
                <a:gd fmla="*/ 743 w 1975" name="T78"/>
                <a:gd fmla="*/ 2672 h 2814" name="T79"/>
                <a:gd fmla="*/ 689 w 1975" name="T80"/>
                <a:gd fmla="*/ 2524 h 2814" name="T81"/>
                <a:gd fmla="*/ 696 w 1975" name="T82"/>
                <a:gd fmla="*/ 2419 h 2814" name="T83"/>
                <a:gd fmla="*/ 729 w 1975" name="T84"/>
                <a:gd fmla="*/ 2334 h 2814" name="T85"/>
                <a:gd fmla="*/ 765 w 1975" name="T86"/>
                <a:gd fmla="*/ 2281 h 2814" name="T87"/>
                <a:gd fmla="*/ 0 w 1975" name="T88"/>
                <a:gd fmla="*/ 2251 h 2814" name="T89"/>
                <a:gd fmla="*/ 62 w 1975" name="T90"/>
                <a:gd fmla="*/ 1675 h 2814" name="T91"/>
                <a:gd fmla="*/ 153 w 1975" name="T92"/>
                <a:gd fmla="*/ 1693 h 2814" name="T93"/>
                <a:gd fmla="*/ 253 w 1975" name="T94"/>
                <a:gd fmla="*/ 1685 h 2814" name="T95"/>
                <a:gd fmla="*/ 421 w 1975" name="T96"/>
                <a:gd fmla="*/ 1606 h 2814" name="T97"/>
                <a:gd fmla="*/ 530 w 1975" name="T98"/>
                <a:gd fmla="*/ 1458 h 2814" name="T99"/>
                <a:gd fmla="*/ 559 w 1975" name="T100"/>
                <a:gd fmla="*/ 1349 h 2814" name="T101"/>
                <a:gd fmla="*/ 556 w 1975" name="T102"/>
                <a:gd fmla="*/ 1250 h 2814" name="T103"/>
                <a:gd fmla="*/ 515 w 1975" name="T104"/>
                <a:gd fmla="*/ 1126 h 2814" name="T105"/>
                <a:gd fmla="*/ 391 w 1975" name="T106"/>
                <a:gd fmla="*/ 992 h 2814" name="T107"/>
                <a:gd fmla="*/ 253 w 1975" name="T108"/>
                <a:gd fmla="*/ 933 h 2814" name="T109"/>
                <a:gd fmla="*/ 153 w 1975" name="T110"/>
                <a:gd fmla="*/ 927 h 2814" name="T111"/>
                <a:gd fmla="*/ 62 w 1975" name="T112"/>
                <a:gd fmla="*/ 942 h 281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14" w="1975">
                  <a:moveTo>
                    <a:pt x="0" y="0"/>
                  </a:moveTo>
                  <a:lnTo>
                    <a:pt x="0" y="0"/>
                  </a:lnTo>
                  <a:lnTo>
                    <a:pt x="15" y="16"/>
                  </a:lnTo>
                  <a:lnTo>
                    <a:pt x="27" y="33"/>
                  </a:lnTo>
                  <a:lnTo>
                    <a:pt x="42" y="51"/>
                  </a:lnTo>
                  <a:lnTo>
                    <a:pt x="53" y="68"/>
                  </a:lnTo>
                  <a:lnTo>
                    <a:pt x="53" y="68"/>
                  </a:lnTo>
                  <a:lnTo>
                    <a:pt x="65" y="87"/>
                  </a:lnTo>
                  <a:lnTo>
                    <a:pt x="75" y="106"/>
                  </a:lnTo>
                  <a:lnTo>
                    <a:pt x="84" y="125"/>
                  </a:lnTo>
                  <a:lnTo>
                    <a:pt x="94" y="146"/>
                  </a:lnTo>
                  <a:lnTo>
                    <a:pt x="94" y="146"/>
                  </a:lnTo>
                  <a:lnTo>
                    <a:pt x="102" y="167"/>
                  </a:lnTo>
                  <a:lnTo>
                    <a:pt x="108" y="187"/>
                  </a:lnTo>
                  <a:lnTo>
                    <a:pt x="115" y="210"/>
                  </a:lnTo>
                  <a:lnTo>
                    <a:pt x="119" y="232"/>
                  </a:lnTo>
                  <a:lnTo>
                    <a:pt x="119" y="232"/>
                  </a:lnTo>
                  <a:lnTo>
                    <a:pt x="124" y="254"/>
                  </a:lnTo>
                  <a:lnTo>
                    <a:pt x="126" y="276"/>
                  </a:lnTo>
                  <a:lnTo>
                    <a:pt x="127" y="300"/>
                  </a:lnTo>
                  <a:lnTo>
                    <a:pt x="129" y="322"/>
                  </a:lnTo>
                  <a:lnTo>
                    <a:pt x="129" y="560"/>
                  </a:lnTo>
                  <a:lnTo>
                    <a:pt x="129" y="560"/>
                  </a:lnTo>
                  <a:lnTo>
                    <a:pt x="129" y="536"/>
                  </a:lnTo>
                  <a:lnTo>
                    <a:pt x="130" y="513"/>
                  </a:lnTo>
                  <a:lnTo>
                    <a:pt x="134" y="489"/>
                  </a:lnTo>
                  <a:lnTo>
                    <a:pt x="138" y="465"/>
                  </a:lnTo>
                  <a:lnTo>
                    <a:pt x="143" y="443"/>
                  </a:lnTo>
                  <a:lnTo>
                    <a:pt x="150" y="420"/>
                  </a:lnTo>
                  <a:lnTo>
                    <a:pt x="156" y="400"/>
                  </a:lnTo>
                  <a:lnTo>
                    <a:pt x="164" y="378"/>
                  </a:lnTo>
                  <a:lnTo>
                    <a:pt x="164" y="378"/>
                  </a:lnTo>
                  <a:lnTo>
                    <a:pt x="173" y="357"/>
                  </a:lnTo>
                  <a:lnTo>
                    <a:pt x="184" y="338"/>
                  </a:lnTo>
                  <a:lnTo>
                    <a:pt x="196" y="317"/>
                  </a:lnTo>
                  <a:lnTo>
                    <a:pt x="207" y="300"/>
                  </a:lnTo>
                  <a:lnTo>
                    <a:pt x="219" y="281"/>
                  </a:lnTo>
                  <a:lnTo>
                    <a:pt x="234" y="263"/>
                  </a:lnTo>
                  <a:lnTo>
                    <a:pt x="248" y="246"/>
                  </a:lnTo>
                  <a:lnTo>
                    <a:pt x="264" y="230"/>
                  </a:lnTo>
                  <a:lnTo>
                    <a:pt x="264" y="230"/>
                  </a:lnTo>
                  <a:lnTo>
                    <a:pt x="280" y="214"/>
                  </a:lnTo>
                  <a:lnTo>
                    <a:pt x="296" y="200"/>
                  </a:lnTo>
                  <a:lnTo>
                    <a:pt x="313" y="186"/>
                  </a:lnTo>
                  <a:lnTo>
                    <a:pt x="330" y="173"/>
                  </a:lnTo>
                  <a:lnTo>
                    <a:pt x="350" y="160"/>
                  </a:lnTo>
                  <a:lnTo>
                    <a:pt x="369" y="149"/>
                  </a:lnTo>
                  <a:lnTo>
                    <a:pt x="389" y="140"/>
                  </a:lnTo>
                  <a:lnTo>
                    <a:pt x="410" y="130"/>
                  </a:lnTo>
                  <a:lnTo>
                    <a:pt x="410" y="130"/>
                  </a:lnTo>
                  <a:lnTo>
                    <a:pt x="430" y="122"/>
                  </a:lnTo>
                  <a:lnTo>
                    <a:pt x="451" y="114"/>
                  </a:lnTo>
                  <a:lnTo>
                    <a:pt x="473" y="108"/>
                  </a:lnTo>
                  <a:lnTo>
                    <a:pt x="496" y="103"/>
                  </a:lnTo>
                  <a:lnTo>
                    <a:pt x="519" y="98"/>
                  </a:lnTo>
                  <a:lnTo>
                    <a:pt x="542" y="95"/>
                  </a:lnTo>
                  <a:lnTo>
                    <a:pt x="565" y="94"/>
                  </a:lnTo>
                  <a:lnTo>
                    <a:pt x="589" y="94"/>
                  </a:lnTo>
                  <a:lnTo>
                    <a:pt x="589" y="94"/>
                  </a:lnTo>
                  <a:lnTo>
                    <a:pt x="613" y="94"/>
                  </a:lnTo>
                  <a:lnTo>
                    <a:pt x="635" y="95"/>
                  </a:lnTo>
                  <a:lnTo>
                    <a:pt x="659" y="98"/>
                  </a:lnTo>
                  <a:lnTo>
                    <a:pt x="681" y="102"/>
                  </a:lnTo>
                  <a:lnTo>
                    <a:pt x="703" y="108"/>
                  </a:lnTo>
                  <a:lnTo>
                    <a:pt x="726" y="114"/>
                  </a:lnTo>
                  <a:lnTo>
                    <a:pt x="748" y="121"/>
                  </a:lnTo>
                  <a:lnTo>
                    <a:pt x="769" y="129"/>
                  </a:lnTo>
                  <a:lnTo>
                    <a:pt x="769" y="129"/>
                  </a:lnTo>
                  <a:lnTo>
                    <a:pt x="789" y="138"/>
                  </a:lnTo>
                  <a:lnTo>
                    <a:pt x="808" y="149"/>
                  </a:lnTo>
                  <a:lnTo>
                    <a:pt x="827" y="160"/>
                  </a:lnTo>
                  <a:lnTo>
                    <a:pt x="846" y="171"/>
                  </a:lnTo>
                  <a:lnTo>
                    <a:pt x="865" y="186"/>
                  </a:lnTo>
                  <a:lnTo>
                    <a:pt x="883" y="198"/>
                  </a:lnTo>
                  <a:lnTo>
                    <a:pt x="899" y="213"/>
                  </a:lnTo>
                  <a:lnTo>
                    <a:pt x="915" y="229"/>
                  </a:lnTo>
                  <a:lnTo>
                    <a:pt x="915" y="229"/>
                  </a:lnTo>
                  <a:lnTo>
                    <a:pt x="930" y="244"/>
                  </a:lnTo>
                  <a:lnTo>
                    <a:pt x="945" y="262"/>
                  </a:lnTo>
                  <a:lnTo>
                    <a:pt x="959" y="279"/>
                  </a:lnTo>
                  <a:lnTo>
                    <a:pt x="972" y="298"/>
                  </a:lnTo>
                  <a:lnTo>
                    <a:pt x="983" y="316"/>
                  </a:lnTo>
                  <a:lnTo>
                    <a:pt x="994" y="336"/>
                  </a:lnTo>
                  <a:lnTo>
                    <a:pt x="1005" y="355"/>
                  </a:lnTo>
                  <a:lnTo>
                    <a:pt x="1015" y="376"/>
                  </a:lnTo>
                  <a:lnTo>
                    <a:pt x="1015" y="376"/>
                  </a:lnTo>
                  <a:lnTo>
                    <a:pt x="1022" y="398"/>
                  </a:lnTo>
                  <a:lnTo>
                    <a:pt x="1029" y="419"/>
                  </a:lnTo>
                  <a:lnTo>
                    <a:pt x="1035" y="441"/>
                  </a:lnTo>
                  <a:lnTo>
                    <a:pt x="1040" y="465"/>
                  </a:lnTo>
                  <a:lnTo>
                    <a:pt x="1045" y="487"/>
                  </a:lnTo>
                  <a:lnTo>
                    <a:pt x="1048" y="511"/>
                  </a:lnTo>
                  <a:lnTo>
                    <a:pt x="1049" y="535"/>
                  </a:lnTo>
                  <a:lnTo>
                    <a:pt x="1049" y="559"/>
                  </a:lnTo>
                  <a:lnTo>
                    <a:pt x="1049" y="914"/>
                  </a:lnTo>
                  <a:lnTo>
                    <a:pt x="1049" y="914"/>
                  </a:lnTo>
                  <a:lnTo>
                    <a:pt x="1051" y="890"/>
                  </a:lnTo>
                  <a:lnTo>
                    <a:pt x="1053" y="866"/>
                  </a:lnTo>
                  <a:lnTo>
                    <a:pt x="1056" y="842"/>
                  </a:lnTo>
                  <a:lnTo>
                    <a:pt x="1059" y="820"/>
                  </a:lnTo>
                  <a:lnTo>
                    <a:pt x="1065" y="796"/>
                  </a:lnTo>
                  <a:lnTo>
                    <a:pt x="1070" y="776"/>
                  </a:lnTo>
                  <a:lnTo>
                    <a:pt x="1078" y="754"/>
                  </a:lnTo>
                  <a:lnTo>
                    <a:pt x="1086" y="731"/>
                  </a:lnTo>
                  <a:lnTo>
                    <a:pt x="1086" y="731"/>
                  </a:lnTo>
                  <a:lnTo>
                    <a:pt x="1096" y="711"/>
                  </a:lnTo>
                  <a:lnTo>
                    <a:pt x="1107" y="692"/>
                  </a:lnTo>
                  <a:lnTo>
                    <a:pt x="1118" y="671"/>
                  </a:lnTo>
                  <a:lnTo>
                    <a:pt x="1129" y="654"/>
                  </a:lnTo>
                  <a:lnTo>
                    <a:pt x="1142" y="635"/>
                  </a:lnTo>
                  <a:lnTo>
                    <a:pt x="1156" y="617"/>
                  </a:lnTo>
                  <a:lnTo>
                    <a:pt x="1170" y="600"/>
                  </a:lnTo>
                  <a:lnTo>
                    <a:pt x="1186" y="584"/>
                  </a:lnTo>
                  <a:lnTo>
                    <a:pt x="1186" y="584"/>
                  </a:lnTo>
                  <a:lnTo>
                    <a:pt x="1202" y="568"/>
                  </a:lnTo>
                  <a:lnTo>
                    <a:pt x="1218" y="554"/>
                  </a:lnTo>
                  <a:lnTo>
                    <a:pt x="1235" y="539"/>
                  </a:lnTo>
                  <a:lnTo>
                    <a:pt x="1254" y="527"/>
                  </a:lnTo>
                  <a:lnTo>
                    <a:pt x="1273" y="514"/>
                  </a:lnTo>
                  <a:lnTo>
                    <a:pt x="1292" y="503"/>
                  </a:lnTo>
                  <a:lnTo>
                    <a:pt x="1311" y="493"/>
                  </a:lnTo>
                  <a:lnTo>
                    <a:pt x="1332" y="484"/>
                  </a:lnTo>
                  <a:lnTo>
                    <a:pt x="1332" y="484"/>
                  </a:lnTo>
                  <a:lnTo>
                    <a:pt x="1353" y="476"/>
                  </a:lnTo>
                  <a:lnTo>
                    <a:pt x="1375" y="468"/>
                  </a:lnTo>
                  <a:lnTo>
                    <a:pt x="1397" y="462"/>
                  </a:lnTo>
                  <a:lnTo>
                    <a:pt x="1419" y="457"/>
                  </a:lnTo>
                  <a:lnTo>
                    <a:pt x="1442" y="452"/>
                  </a:lnTo>
                  <a:lnTo>
                    <a:pt x="1465" y="449"/>
                  </a:lnTo>
                  <a:lnTo>
                    <a:pt x="1489" y="447"/>
                  </a:lnTo>
                  <a:lnTo>
                    <a:pt x="1513" y="447"/>
                  </a:lnTo>
                  <a:lnTo>
                    <a:pt x="1513" y="447"/>
                  </a:lnTo>
                  <a:lnTo>
                    <a:pt x="1535" y="447"/>
                  </a:lnTo>
                  <a:lnTo>
                    <a:pt x="1559" y="449"/>
                  </a:lnTo>
                  <a:lnTo>
                    <a:pt x="1583" y="452"/>
                  </a:lnTo>
                  <a:lnTo>
                    <a:pt x="1605" y="455"/>
                  </a:lnTo>
                  <a:lnTo>
                    <a:pt x="1627" y="462"/>
                  </a:lnTo>
                  <a:lnTo>
                    <a:pt x="1649" y="468"/>
                  </a:lnTo>
                  <a:lnTo>
                    <a:pt x="1672" y="474"/>
                  </a:lnTo>
                  <a:lnTo>
                    <a:pt x="1692" y="484"/>
                  </a:lnTo>
                  <a:lnTo>
                    <a:pt x="1692" y="484"/>
                  </a:lnTo>
                  <a:lnTo>
                    <a:pt x="1713" y="492"/>
                  </a:lnTo>
                  <a:lnTo>
                    <a:pt x="1732" y="503"/>
                  </a:lnTo>
                  <a:lnTo>
                    <a:pt x="1753" y="514"/>
                  </a:lnTo>
                  <a:lnTo>
                    <a:pt x="1770" y="527"/>
                  </a:lnTo>
                  <a:lnTo>
                    <a:pt x="1789" y="539"/>
                  </a:lnTo>
                  <a:lnTo>
                    <a:pt x="1807" y="552"/>
                  </a:lnTo>
                  <a:lnTo>
                    <a:pt x="1824" y="568"/>
                  </a:lnTo>
                  <a:lnTo>
                    <a:pt x="1840" y="582"/>
                  </a:lnTo>
                  <a:lnTo>
                    <a:pt x="1840" y="582"/>
                  </a:lnTo>
                  <a:lnTo>
                    <a:pt x="1854" y="600"/>
                  </a:lnTo>
                  <a:lnTo>
                    <a:pt x="1868" y="616"/>
                  </a:lnTo>
                  <a:lnTo>
                    <a:pt x="1883" y="633"/>
                  </a:lnTo>
                  <a:lnTo>
                    <a:pt x="1895" y="652"/>
                  </a:lnTo>
                  <a:lnTo>
                    <a:pt x="1908" y="671"/>
                  </a:lnTo>
                  <a:lnTo>
                    <a:pt x="1919" y="690"/>
                  </a:lnTo>
                  <a:lnTo>
                    <a:pt x="1929" y="711"/>
                  </a:lnTo>
                  <a:lnTo>
                    <a:pt x="1938" y="731"/>
                  </a:lnTo>
                  <a:lnTo>
                    <a:pt x="1938" y="731"/>
                  </a:lnTo>
                  <a:lnTo>
                    <a:pt x="1946" y="752"/>
                  </a:lnTo>
                  <a:lnTo>
                    <a:pt x="1954" y="774"/>
                  </a:lnTo>
                  <a:lnTo>
                    <a:pt x="1961" y="796"/>
                  </a:lnTo>
                  <a:lnTo>
                    <a:pt x="1965" y="819"/>
                  </a:lnTo>
                  <a:lnTo>
                    <a:pt x="1970" y="842"/>
                  </a:lnTo>
                  <a:lnTo>
                    <a:pt x="1973" y="865"/>
                  </a:lnTo>
                  <a:lnTo>
                    <a:pt x="1975" y="888"/>
                  </a:lnTo>
                  <a:lnTo>
                    <a:pt x="1975" y="912"/>
                  </a:lnTo>
                  <a:lnTo>
                    <a:pt x="1975" y="1655"/>
                  </a:lnTo>
                  <a:lnTo>
                    <a:pt x="1975" y="1655"/>
                  </a:lnTo>
                  <a:lnTo>
                    <a:pt x="1975" y="1658"/>
                  </a:lnTo>
                  <a:lnTo>
                    <a:pt x="1975" y="1658"/>
                  </a:lnTo>
                  <a:lnTo>
                    <a:pt x="1975" y="1667"/>
                  </a:lnTo>
                  <a:lnTo>
                    <a:pt x="1975" y="1667"/>
                  </a:lnTo>
                  <a:lnTo>
                    <a:pt x="1975" y="1682"/>
                  </a:lnTo>
                  <a:lnTo>
                    <a:pt x="1975" y="1682"/>
                  </a:lnTo>
                  <a:lnTo>
                    <a:pt x="1975" y="1704"/>
                  </a:lnTo>
                  <a:lnTo>
                    <a:pt x="1975" y="1704"/>
                  </a:lnTo>
                  <a:lnTo>
                    <a:pt x="1975" y="1774"/>
                  </a:lnTo>
                  <a:lnTo>
                    <a:pt x="1975" y="1774"/>
                  </a:lnTo>
                  <a:lnTo>
                    <a:pt x="1975" y="1883"/>
                  </a:lnTo>
                  <a:lnTo>
                    <a:pt x="1975" y="1883"/>
                  </a:lnTo>
                  <a:lnTo>
                    <a:pt x="1975" y="2040"/>
                  </a:lnTo>
                  <a:lnTo>
                    <a:pt x="1975" y="2040"/>
                  </a:lnTo>
                  <a:lnTo>
                    <a:pt x="1975" y="2254"/>
                  </a:lnTo>
                  <a:lnTo>
                    <a:pt x="1313" y="2253"/>
                  </a:lnTo>
                  <a:lnTo>
                    <a:pt x="1273" y="2253"/>
                  </a:lnTo>
                  <a:lnTo>
                    <a:pt x="1227" y="2253"/>
                  </a:lnTo>
                  <a:lnTo>
                    <a:pt x="1227" y="2253"/>
                  </a:lnTo>
                  <a:lnTo>
                    <a:pt x="1243" y="2267"/>
                  </a:lnTo>
                  <a:lnTo>
                    <a:pt x="1243" y="2267"/>
                  </a:lnTo>
                  <a:lnTo>
                    <a:pt x="1256" y="2281"/>
                  </a:lnTo>
                  <a:lnTo>
                    <a:pt x="1256" y="2281"/>
                  </a:lnTo>
                  <a:lnTo>
                    <a:pt x="1270" y="2297"/>
                  </a:lnTo>
                  <a:lnTo>
                    <a:pt x="1270" y="2297"/>
                  </a:lnTo>
                  <a:lnTo>
                    <a:pt x="1281" y="2315"/>
                  </a:lnTo>
                  <a:lnTo>
                    <a:pt x="1281" y="2315"/>
                  </a:lnTo>
                  <a:lnTo>
                    <a:pt x="1294" y="2334"/>
                  </a:lnTo>
                  <a:lnTo>
                    <a:pt x="1303" y="2354"/>
                  </a:lnTo>
                  <a:lnTo>
                    <a:pt x="1303" y="2354"/>
                  </a:lnTo>
                  <a:lnTo>
                    <a:pt x="1313" y="2377"/>
                  </a:lnTo>
                  <a:lnTo>
                    <a:pt x="1321" y="2397"/>
                  </a:lnTo>
                  <a:lnTo>
                    <a:pt x="1321" y="2397"/>
                  </a:lnTo>
                  <a:lnTo>
                    <a:pt x="1327" y="2421"/>
                  </a:lnTo>
                  <a:lnTo>
                    <a:pt x="1332" y="2443"/>
                  </a:lnTo>
                  <a:lnTo>
                    <a:pt x="1332" y="2443"/>
                  </a:lnTo>
                  <a:lnTo>
                    <a:pt x="1334" y="2467"/>
                  </a:lnTo>
                  <a:lnTo>
                    <a:pt x="1335" y="2492"/>
                  </a:lnTo>
                  <a:lnTo>
                    <a:pt x="1335" y="2492"/>
                  </a:lnTo>
                  <a:lnTo>
                    <a:pt x="1334" y="2524"/>
                  </a:lnTo>
                  <a:lnTo>
                    <a:pt x="1329" y="2557"/>
                  </a:lnTo>
                  <a:lnTo>
                    <a:pt x="1321" y="2587"/>
                  </a:lnTo>
                  <a:lnTo>
                    <a:pt x="1310" y="2618"/>
                  </a:lnTo>
                  <a:lnTo>
                    <a:pt x="1310" y="2618"/>
                  </a:lnTo>
                  <a:lnTo>
                    <a:pt x="1295" y="2645"/>
                  </a:lnTo>
                  <a:lnTo>
                    <a:pt x="1280" y="2672"/>
                  </a:lnTo>
                  <a:lnTo>
                    <a:pt x="1261" y="2697"/>
                  </a:lnTo>
                  <a:lnTo>
                    <a:pt x="1240" y="2719"/>
                  </a:lnTo>
                  <a:lnTo>
                    <a:pt x="1240" y="2719"/>
                  </a:lnTo>
                  <a:lnTo>
                    <a:pt x="1218" y="2740"/>
                  </a:lnTo>
                  <a:lnTo>
                    <a:pt x="1192" y="2759"/>
                  </a:lnTo>
                  <a:lnTo>
                    <a:pt x="1165" y="2775"/>
                  </a:lnTo>
                  <a:lnTo>
                    <a:pt x="1137" y="2789"/>
                  </a:lnTo>
                  <a:lnTo>
                    <a:pt x="1137" y="2789"/>
                  </a:lnTo>
                  <a:lnTo>
                    <a:pt x="1107" y="2800"/>
                  </a:lnTo>
                  <a:lnTo>
                    <a:pt x="1076" y="2808"/>
                  </a:lnTo>
                  <a:lnTo>
                    <a:pt x="1045" y="2813"/>
                  </a:lnTo>
                  <a:lnTo>
                    <a:pt x="1011" y="2814"/>
                  </a:lnTo>
                  <a:lnTo>
                    <a:pt x="1011" y="2814"/>
                  </a:lnTo>
                  <a:lnTo>
                    <a:pt x="978" y="2813"/>
                  </a:lnTo>
                  <a:lnTo>
                    <a:pt x="946" y="2806"/>
                  </a:lnTo>
                  <a:lnTo>
                    <a:pt x="915" y="2798"/>
                  </a:lnTo>
                  <a:lnTo>
                    <a:pt x="886" y="2787"/>
                  </a:lnTo>
                  <a:lnTo>
                    <a:pt x="886" y="2787"/>
                  </a:lnTo>
                  <a:lnTo>
                    <a:pt x="857" y="2775"/>
                  </a:lnTo>
                  <a:lnTo>
                    <a:pt x="830" y="2759"/>
                  </a:lnTo>
                  <a:lnTo>
                    <a:pt x="805" y="2740"/>
                  </a:lnTo>
                  <a:lnTo>
                    <a:pt x="783" y="2719"/>
                  </a:lnTo>
                  <a:lnTo>
                    <a:pt x="783" y="2719"/>
                  </a:lnTo>
                  <a:lnTo>
                    <a:pt x="762" y="2695"/>
                  </a:lnTo>
                  <a:lnTo>
                    <a:pt x="743" y="2672"/>
                  </a:lnTo>
                  <a:lnTo>
                    <a:pt x="727" y="2645"/>
                  </a:lnTo>
                  <a:lnTo>
                    <a:pt x="713" y="2616"/>
                  </a:lnTo>
                  <a:lnTo>
                    <a:pt x="713" y="2616"/>
                  </a:lnTo>
                  <a:lnTo>
                    <a:pt x="702" y="2586"/>
                  </a:lnTo>
                  <a:lnTo>
                    <a:pt x="694" y="2556"/>
                  </a:lnTo>
                  <a:lnTo>
                    <a:pt x="689" y="2524"/>
                  </a:lnTo>
                  <a:lnTo>
                    <a:pt x="688" y="2491"/>
                  </a:lnTo>
                  <a:lnTo>
                    <a:pt x="688" y="2491"/>
                  </a:lnTo>
                  <a:lnTo>
                    <a:pt x="689" y="2467"/>
                  </a:lnTo>
                  <a:lnTo>
                    <a:pt x="691" y="2443"/>
                  </a:lnTo>
                  <a:lnTo>
                    <a:pt x="691" y="2443"/>
                  </a:lnTo>
                  <a:lnTo>
                    <a:pt x="696" y="2419"/>
                  </a:lnTo>
                  <a:lnTo>
                    <a:pt x="702" y="2397"/>
                  </a:lnTo>
                  <a:lnTo>
                    <a:pt x="702" y="2397"/>
                  </a:lnTo>
                  <a:lnTo>
                    <a:pt x="710" y="2375"/>
                  </a:lnTo>
                  <a:lnTo>
                    <a:pt x="719" y="2354"/>
                  </a:lnTo>
                  <a:lnTo>
                    <a:pt x="719" y="2354"/>
                  </a:lnTo>
                  <a:lnTo>
                    <a:pt x="729" y="2334"/>
                  </a:lnTo>
                  <a:lnTo>
                    <a:pt x="742" y="2315"/>
                  </a:lnTo>
                  <a:lnTo>
                    <a:pt x="742" y="2315"/>
                  </a:lnTo>
                  <a:lnTo>
                    <a:pt x="753" y="2297"/>
                  </a:lnTo>
                  <a:lnTo>
                    <a:pt x="753" y="2297"/>
                  </a:lnTo>
                  <a:lnTo>
                    <a:pt x="765" y="2281"/>
                  </a:lnTo>
                  <a:lnTo>
                    <a:pt x="765" y="2281"/>
                  </a:lnTo>
                  <a:lnTo>
                    <a:pt x="780" y="2267"/>
                  </a:lnTo>
                  <a:lnTo>
                    <a:pt x="780" y="2267"/>
                  </a:lnTo>
                  <a:lnTo>
                    <a:pt x="796" y="2253"/>
                  </a:lnTo>
                  <a:lnTo>
                    <a:pt x="749" y="2253"/>
                  </a:lnTo>
                  <a:lnTo>
                    <a:pt x="710" y="2253"/>
                  </a:lnTo>
                  <a:lnTo>
                    <a:pt x="0" y="2251"/>
                  </a:lnTo>
                  <a:lnTo>
                    <a:pt x="0" y="1650"/>
                  </a:lnTo>
                  <a:lnTo>
                    <a:pt x="0" y="1650"/>
                  </a:lnTo>
                  <a:lnTo>
                    <a:pt x="19" y="1659"/>
                  </a:lnTo>
                  <a:lnTo>
                    <a:pt x="40" y="1667"/>
                  </a:lnTo>
                  <a:lnTo>
                    <a:pt x="40" y="1667"/>
                  </a:lnTo>
                  <a:lnTo>
                    <a:pt x="62" y="1675"/>
                  </a:lnTo>
                  <a:lnTo>
                    <a:pt x="84" y="1682"/>
                  </a:lnTo>
                  <a:lnTo>
                    <a:pt x="84" y="1682"/>
                  </a:lnTo>
                  <a:lnTo>
                    <a:pt x="107" y="1686"/>
                  </a:lnTo>
                  <a:lnTo>
                    <a:pt x="129" y="1690"/>
                  </a:lnTo>
                  <a:lnTo>
                    <a:pt x="129" y="1690"/>
                  </a:lnTo>
                  <a:lnTo>
                    <a:pt x="153" y="1693"/>
                  </a:lnTo>
                  <a:lnTo>
                    <a:pt x="176" y="1693"/>
                  </a:lnTo>
                  <a:lnTo>
                    <a:pt x="176" y="1693"/>
                  </a:lnTo>
                  <a:lnTo>
                    <a:pt x="196" y="1693"/>
                  </a:lnTo>
                  <a:lnTo>
                    <a:pt x="215" y="1691"/>
                  </a:lnTo>
                  <a:lnTo>
                    <a:pt x="234" y="1688"/>
                  </a:lnTo>
                  <a:lnTo>
                    <a:pt x="253" y="1685"/>
                  </a:lnTo>
                  <a:lnTo>
                    <a:pt x="291" y="1675"/>
                  </a:lnTo>
                  <a:lnTo>
                    <a:pt x="326" y="1663"/>
                  </a:lnTo>
                  <a:lnTo>
                    <a:pt x="326" y="1663"/>
                  </a:lnTo>
                  <a:lnTo>
                    <a:pt x="359" y="1647"/>
                  </a:lnTo>
                  <a:lnTo>
                    <a:pt x="391" y="1628"/>
                  </a:lnTo>
                  <a:lnTo>
                    <a:pt x="421" y="1606"/>
                  </a:lnTo>
                  <a:lnTo>
                    <a:pt x="448" y="1580"/>
                  </a:lnTo>
                  <a:lnTo>
                    <a:pt x="448" y="1580"/>
                  </a:lnTo>
                  <a:lnTo>
                    <a:pt x="473" y="1553"/>
                  </a:lnTo>
                  <a:lnTo>
                    <a:pt x="496" y="1523"/>
                  </a:lnTo>
                  <a:lnTo>
                    <a:pt x="515" y="1491"/>
                  </a:lnTo>
                  <a:lnTo>
                    <a:pt x="530" y="1458"/>
                  </a:lnTo>
                  <a:lnTo>
                    <a:pt x="530" y="1458"/>
                  </a:lnTo>
                  <a:lnTo>
                    <a:pt x="543" y="1423"/>
                  </a:lnTo>
                  <a:lnTo>
                    <a:pt x="548" y="1406"/>
                  </a:lnTo>
                  <a:lnTo>
                    <a:pt x="553" y="1387"/>
                  </a:lnTo>
                  <a:lnTo>
                    <a:pt x="556" y="1368"/>
                  </a:lnTo>
                  <a:lnTo>
                    <a:pt x="559" y="1349"/>
                  </a:lnTo>
                  <a:lnTo>
                    <a:pt x="561" y="1329"/>
                  </a:lnTo>
                  <a:lnTo>
                    <a:pt x="561" y="1309"/>
                  </a:lnTo>
                  <a:lnTo>
                    <a:pt x="561" y="1309"/>
                  </a:lnTo>
                  <a:lnTo>
                    <a:pt x="561" y="1290"/>
                  </a:lnTo>
                  <a:lnTo>
                    <a:pt x="559" y="1269"/>
                  </a:lnTo>
                  <a:lnTo>
                    <a:pt x="556" y="1250"/>
                  </a:lnTo>
                  <a:lnTo>
                    <a:pt x="553" y="1231"/>
                  </a:lnTo>
                  <a:lnTo>
                    <a:pt x="548" y="1214"/>
                  </a:lnTo>
                  <a:lnTo>
                    <a:pt x="543" y="1195"/>
                  </a:lnTo>
                  <a:lnTo>
                    <a:pt x="530" y="1160"/>
                  </a:lnTo>
                  <a:lnTo>
                    <a:pt x="530" y="1160"/>
                  </a:lnTo>
                  <a:lnTo>
                    <a:pt x="515" y="1126"/>
                  </a:lnTo>
                  <a:lnTo>
                    <a:pt x="496" y="1095"/>
                  </a:lnTo>
                  <a:lnTo>
                    <a:pt x="473" y="1065"/>
                  </a:lnTo>
                  <a:lnTo>
                    <a:pt x="448" y="1038"/>
                  </a:lnTo>
                  <a:lnTo>
                    <a:pt x="448" y="1038"/>
                  </a:lnTo>
                  <a:lnTo>
                    <a:pt x="421" y="1012"/>
                  </a:lnTo>
                  <a:lnTo>
                    <a:pt x="391" y="992"/>
                  </a:lnTo>
                  <a:lnTo>
                    <a:pt x="359" y="971"/>
                  </a:lnTo>
                  <a:lnTo>
                    <a:pt x="326" y="955"/>
                  </a:lnTo>
                  <a:lnTo>
                    <a:pt x="326" y="955"/>
                  </a:lnTo>
                  <a:lnTo>
                    <a:pt x="291" y="942"/>
                  </a:lnTo>
                  <a:lnTo>
                    <a:pt x="272" y="938"/>
                  </a:lnTo>
                  <a:lnTo>
                    <a:pt x="253" y="933"/>
                  </a:lnTo>
                  <a:lnTo>
                    <a:pt x="234" y="930"/>
                  </a:lnTo>
                  <a:lnTo>
                    <a:pt x="215" y="927"/>
                  </a:lnTo>
                  <a:lnTo>
                    <a:pt x="196" y="927"/>
                  </a:lnTo>
                  <a:lnTo>
                    <a:pt x="176" y="925"/>
                  </a:lnTo>
                  <a:lnTo>
                    <a:pt x="176" y="925"/>
                  </a:lnTo>
                  <a:lnTo>
                    <a:pt x="153" y="927"/>
                  </a:lnTo>
                  <a:lnTo>
                    <a:pt x="129" y="928"/>
                  </a:lnTo>
                  <a:lnTo>
                    <a:pt x="129" y="928"/>
                  </a:lnTo>
                  <a:lnTo>
                    <a:pt x="107" y="931"/>
                  </a:lnTo>
                  <a:lnTo>
                    <a:pt x="84" y="936"/>
                  </a:lnTo>
                  <a:lnTo>
                    <a:pt x="84" y="936"/>
                  </a:lnTo>
                  <a:lnTo>
                    <a:pt x="62" y="942"/>
                  </a:lnTo>
                  <a:lnTo>
                    <a:pt x="40" y="950"/>
                  </a:lnTo>
                  <a:lnTo>
                    <a:pt x="40" y="950"/>
                  </a:lnTo>
                  <a:lnTo>
                    <a:pt x="19" y="960"/>
                  </a:lnTo>
                  <a:lnTo>
                    <a:pt x="0" y="969"/>
                  </a:lnTo>
                  <a:lnTo>
                    <a:pt x="0" y="0"/>
                  </a:lnTo>
                  <a:close/>
                </a:path>
              </a:pathLst>
            </a:custGeom>
            <a:solidFill>
              <a:schemeClr val="accent2"/>
            </a:solidFill>
            <a:ln cap="rnd" w="19050">
              <a:solidFill>
                <a:schemeClr val="bg1"/>
              </a:solidFill>
              <a:prstDash val="solid"/>
              <a:round/>
            </a:ln>
          </p:spPr>
          <p:txBody>
            <a:bodyPr anchor="ctr"/>
            <a:lstStyle/>
            <a:p>
              <a:pPr algn="ctr"/>
              <a:endParaRPr/>
            </a:p>
          </p:txBody>
        </p:sp>
        <p:sp>
          <p:nvSpPr>
            <p:cNvPr id="7" name="Freeform: Shape 5"/>
            <p:cNvSpPr/>
            <p:nvPr/>
          </p:nvSpPr>
          <p:spPr bwMode="auto">
            <a:xfrm>
              <a:off x="5877782" y="3945381"/>
              <a:ext cx="1562481" cy="1421105"/>
            </a:xfrm>
            <a:custGeom>
              <a:gdLst>
                <a:gd fmla="*/ 2543 w 2543" name="T0"/>
                <a:gd fmla="*/ 83 h 2313" name="T1"/>
                <a:gd fmla="*/ 2543 w 2543" name="T2"/>
                <a:gd fmla="*/ 259 h 2313" name="T3"/>
                <a:gd fmla="*/ 2543 w 2543" name="T4"/>
                <a:gd fmla="*/ 485 h 2313" name="T5"/>
                <a:gd fmla="*/ 2538 w 2543" name="T6"/>
                <a:gd fmla="*/ 524 h 2313" name="T7"/>
                <a:gd fmla="*/ 2529 w 2543" name="T8"/>
                <a:gd fmla="*/ 620 h 2313" name="T9"/>
                <a:gd fmla="*/ 2487 w 2543" name="T10"/>
                <a:gd fmla="*/ 915 h 2313" name="T11"/>
                <a:gd fmla="*/ 2438 w 2543" name="T12"/>
                <a:gd fmla="*/ 1117 h 2313" name="T13"/>
                <a:gd fmla="*/ 2357 w 2543" name="T14"/>
                <a:gd fmla="*/ 1360 h 2313" name="T15"/>
                <a:gd fmla="*/ 2260 w 2543" name="T16"/>
                <a:gd fmla="*/ 1575 h 2313" name="T17"/>
                <a:gd fmla="*/ 2183 w 2543" name="T18"/>
                <a:gd fmla="*/ 1718 h 2313" name="T19"/>
                <a:gd fmla="*/ 2048 w 2543" name="T20"/>
                <a:gd fmla="*/ 1921 h 2313" name="T21"/>
                <a:gd fmla="*/ 1894 w 2543" name="T22"/>
                <a:gd fmla="*/ 2108 h 2313" name="T23"/>
                <a:gd fmla="*/ 1808 w 2543" name="T24"/>
                <a:gd fmla="*/ 2192 h 2313" name="T25"/>
                <a:gd fmla="*/ 1744 w 2543" name="T26"/>
                <a:gd fmla="*/ 2238 h 2313" name="T27"/>
                <a:gd fmla="*/ 1675 w 2543" name="T28"/>
                <a:gd fmla="*/ 2273 h 2313" name="T29"/>
                <a:gd fmla="*/ 1575 w 2543" name="T30"/>
                <a:gd fmla="*/ 2303 h 2313" name="T31"/>
                <a:gd fmla="*/ 1497 w 2543" name="T32"/>
                <a:gd fmla="*/ 2313 h 2313" name="T33"/>
                <a:gd fmla="*/ 568 w 2543" name="T34"/>
                <a:gd fmla="*/ 1431 h 2313" name="T35"/>
                <a:gd fmla="*/ 554 w 2543" name="T36"/>
                <a:gd fmla="*/ 1399 h 2313" name="T37"/>
                <a:gd fmla="*/ 522 w 2543" name="T38"/>
                <a:gd fmla="*/ 1428 h 2313" name="T39"/>
                <a:gd fmla="*/ 465 w 2543" name="T40"/>
                <a:gd fmla="*/ 1466 h 2313" name="T41"/>
                <a:gd fmla="*/ 421 w 2543" name="T42"/>
                <a:gd fmla="*/ 1483 h 2313" name="T43"/>
                <a:gd fmla="*/ 348 w 2543" name="T44"/>
                <a:gd fmla="*/ 1498 h 2313" name="T45"/>
                <a:gd fmla="*/ 257 w 2543" name="T46"/>
                <a:gd fmla="*/ 1491 h 2313" name="T47"/>
                <a:gd fmla="*/ 168 w 2543" name="T48"/>
                <a:gd fmla="*/ 1460 h 2313" name="T49"/>
                <a:gd fmla="*/ 94 w 2543" name="T50"/>
                <a:gd fmla="*/ 1404 h 2313" name="T51"/>
                <a:gd fmla="*/ 25 w 2543" name="T52"/>
                <a:gd fmla="*/ 1301 h 2313" name="T53"/>
                <a:gd fmla="*/ 2 w 2543" name="T54"/>
                <a:gd fmla="*/ 1209 h 2313" name="T55"/>
                <a:gd fmla="*/ 6 w 2543" name="T56"/>
                <a:gd fmla="*/ 1111 h 2313" name="T57"/>
                <a:gd fmla="*/ 38 w 2543" name="T58"/>
                <a:gd fmla="*/ 1022 h 2313" name="T59"/>
                <a:gd fmla="*/ 94 w 2543" name="T60"/>
                <a:gd fmla="*/ 949 h 2313" name="T61"/>
                <a:gd fmla="*/ 197 w 2543" name="T62"/>
                <a:gd fmla="*/ 879 h 2313" name="T63"/>
                <a:gd fmla="*/ 289 w 2543" name="T64"/>
                <a:gd fmla="*/ 857 h 2313" name="T65"/>
                <a:gd fmla="*/ 372 w 2543" name="T66"/>
                <a:gd fmla="*/ 858 h 2313" name="T67"/>
                <a:gd fmla="*/ 421 w 2543" name="T68"/>
                <a:gd fmla="*/ 871 h 2313" name="T69"/>
                <a:gd fmla="*/ 486 w 2543" name="T70"/>
                <a:gd fmla="*/ 900 h 2313" name="T71"/>
                <a:gd fmla="*/ 522 w 2543" name="T72"/>
                <a:gd fmla="*/ 927 h 2313" name="T73"/>
                <a:gd fmla="*/ 554 w 2543" name="T74"/>
                <a:gd fmla="*/ 955 h 2313" name="T75"/>
                <a:gd fmla="*/ 568 w 2543" name="T76"/>
                <a:gd fmla="*/ 0 h 2313" name="T77"/>
                <a:gd fmla="*/ 1219 w 2543" name="T78"/>
                <a:gd fmla="*/ 41 h 2313" name="T79"/>
                <a:gd fmla="*/ 1205 w 2543" name="T80"/>
                <a:gd fmla="*/ 86 h 2313" name="T81"/>
                <a:gd fmla="*/ 1195 w 2543" name="T82"/>
                <a:gd fmla="*/ 154 h 2313" name="T83"/>
                <a:gd fmla="*/ 1195 w 2543" name="T84"/>
                <a:gd fmla="*/ 217 h 2313" name="T85"/>
                <a:gd fmla="*/ 1211 w 2543" name="T86"/>
                <a:gd fmla="*/ 292 h 2313" name="T87"/>
                <a:gd fmla="*/ 1260 w 2543" name="T88"/>
                <a:gd fmla="*/ 392 h 2313" name="T89"/>
                <a:gd fmla="*/ 1335 w 2543" name="T90"/>
                <a:gd fmla="*/ 474 h 2313" name="T91"/>
                <a:gd fmla="*/ 1429 w 2543" name="T92"/>
                <a:gd fmla="*/ 531 h 2313" name="T93"/>
                <a:gd fmla="*/ 1521 w 2543" name="T94"/>
                <a:gd fmla="*/ 558 h 2313" name="T95"/>
                <a:gd fmla="*/ 1579 w 2543" name="T96"/>
                <a:gd fmla="*/ 562 h 2313" name="T97"/>
                <a:gd fmla="*/ 1657 w 2543" name="T98"/>
                <a:gd fmla="*/ 555 h 2313" name="T99"/>
                <a:gd fmla="*/ 1729 w 2543" name="T100"/>
                <a:gd fmla="*/ 533 h 2313" name="T101"/>
                <a:gd fmla="*/ 1852 w 2543" name="T102"/>
                <a:gd fmla="*/ 451 h 2313" name="T103"/>
                <a:gd fmla="*/ 1919 w 2543" name="T104"/>
                <a:gd fmla="*/ 362 h 2313" name="T105"/>
                <a:gd fmla="*/ 1952 w 2543" name="T106"/>
                <a:gd fmla="*/ 274 h 2313" name="T107"/>
                <a:gd fmla="*/ 1965 w 2543" name="T108"/>
                <a:gd fmla="*/ 198 h 2313" name="T109"/>
                <a:gd fmla="*/ 1962 w 2543" name="T110"/>
                <a:gd fmla="*/ 132 h 2313" name="T111"/>
                <a:gd fmla="*/ 1954 w 2543" name="T112"/>
                <a:gd fmla="*/ 86 h 2313" name="T113"/>
                <a:gd fmla="*/ 1932 w 2543" name="T114"/>
                <a:gd fmla="*/ 22 h 23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13" w="2543">
                  <a:moveTo>
                    <a:pt x="2543" y="3"/>
                  </a:moveTo>
                  <a:lnTo>
                    <a:pt x="2543" y="3"/>
                  </a:lnTo>
                  <a:lnTo>
                    <a:pt x="2543" y="83"/>
                  </a:lnTo>
                  <a:lnTo>
                    <a:pt x="2543" y="83"/>
                  </a:lnTo>
                  <a:lnTo>
                    <a:pt x="2543" y="167"/>
                  </a:lnTo>
                  <a:lnTo>
                    <a:pt x="2543" y="167"/>
                  </a:lnTo>
                  <a:lnTo>
                    <a:pt x="2543" y="259"/>
                  </a:lnTo>
                  <a:lnTo>
                    <a:pt x="2543" y="259"/>
                  </a:lnTo>
                  <a:lnTo>
                    <a:pt x="2543" y="357"/>
                  </a:lnTo>
                  <a:lnTo>
                    <a:pt x="2543" y="466"/>
                  </a:lnTo>
                  <a:lnTo>
                    <a:pt x="2543" y="466"/>
                  </a:lnTo>
                  <a:lnTo>
                    <a:pt x="2543" y="485"/>
                  </a:lnTo>
                  <a:lnTo>
                    <a:pt x="2543" y="485"/>
                  </a:lnTo>
                  <a:lnTo>
                    <a:pt x="2541" y="505"/>
                  </a:lnTo>
                  <a:lnTo>
                    <a:pt x="2541" y="505"/>
                  </a:lnTo>
                  <a:lnTo>
                    <a:pt x="2538" y="524"/>
                  </a:lnTo>
                  <a:lnTo>
                    <a:pt x="2538" y="524"/>
                  </a:lnTo>
                  <a:lnTo>
                    <a:pt x="2535" y="541"/>
                  </a:lnTo>
                  <a:lnTo>
                    <a:pt x="2535" y="541"/>
                  </a:lnTo>
                  <a:lnTo>
                    <a:pt x="2529" y="620"/>
                  </a:lnTo>
                  <a:lnTo>
                    <a:pt x="2522" y="696"/>
                  </a:lnTo>
                  <a:lnTo>
                    <a:pt x="2511" y="771"/>
                  </a:lnTo>
                  <a:lnTo>
                    <a:pt x="2500" y="844"/>
                  </a:lnTo>
                  <a:lnTo>
                    <a:pt x="2487" y="915"/>
                  </a:lnTo>
                  <a:lnTo>
                    <a:pt x="2473" y="984"/>
                  </a:lnTo>
                  <a:lnTo>
                    <a:pt x="2457" y="1052"/>
                  </a:lnTo>
                  <a:lnTo>
                    <a:pt x="2438" y="1117"/>
                  </a:lnTo>
                  <a:lnTo>
                    <a:pt x="2438" y="1117"/>
                  </a:lnTo>
                  <a:lnTo>
                    <a:pt x="2421" y="1180"/>
                  </a:lnTo>
                  <a:lnTo>
                    <a:pt x="2400" y="1242"/>
                  </a:lnTo>
                  <a:lnTo>
                    <a:pt x="2379" y="1302"/>
                  </a:lnTo>
                  <a:lnTo>
                    <a:pt x="2357" y="1360"/>
                  </a:lnTo>
                  <a:lnTo>
                    <a:pt x="2333" y="1417"/>
                  </a:lnTo>
                  <a:lnTo>
                    <a:pt x="2310" y="1472"/>
                  </a:lnTo>
                  <a:lnTo>
                    <a:pt x="2286" y="1525"/>
                  </a:lnTo>
                  <a:lnTo>
                    <a:pt x="2260" y="1575"/>
                  </a:lnTo>
                  <a:lnTo>
                    <a:pt x="2260" y="1575"/>
                  </a:lnTo>
                  <a:lnTo>
                    <a:pt x="2235" y="1625"/>
                  </a:lnTo>
                  <a:lnTo>
                    <a:pt x="2208" y="1672"/>
                  </a:lnTo>
                  <a:lnTo>
                    <a:pt x="2183" y="1718"/>
                  </a:lnTo>
                  <a:lnTo>
                    <a:pt x="2156" y="1763"/>
                  </a:lnTo>
                  <a:lnTo>
                    <a:pt x="2129" y="1804"/>
                  </a:lnTo>
                  <a:lnTo>
                    <a:pt x="2102" y="1845"/>
                  </a:lnTo>
                  <a:lnTo>
                    <a:pt x="2048" y="1921"/>
                  </a:lnTo>
                  <a:lnTo>
                    <a:pt x="2048" y="1921"/>
                  </a:lnTo>
                  <a:lnTo>
                    <a:pt x="1994" y="1989"/>
                  </a:lnTo>
                  <a:lnTo>
                    <a:pt x="1943" y="2053"/>
                  </a:lnTo>
                  <a:lnTo>
                    <a:pt x="1894" y="2108"/>
                  </a:lnTo>
                  <a:lnTo>
                    <a:pt x="1846" y="2156"/>
                  </a:lnTo>
                  <a:lnTo>
                    <a:pt x="1846" y="2156"/>
                  </a:lnTo>
                  <a:lnTo>
                    <a:pt x="1829" y="2175"/>
                  </a:lnTo>
                  <a:lnTo>
                    <a:pt x="1808" y="2192"/>
                  </a:lnTo>
                  <a:lnTo>
                    <a:pt x="1787" y="2208"/>
                  </a:lnTo>
                  <a:lnTo>
                    <a:pt x="1767" y="2224"/>
                  </a:lnTo>
                  <a:lnTo>
                    <a:pt x="1767" y="2224"/>
                  </a:lnTo>
                  <a:lnTo>
                    <a:pt x="1744" y="2238"/>
                  </a:lnTo>
                  <a:lnTo>
                    <a:pt x="1722" y="2251"/>
                  </a:lnTo>
                  <a:lnTo>
                    <a:pt x="1698" y="2262"/>
                  </a:lnTo>
                  <a:lnTo>
                    <a:pt x="1675" y="2273"/>
                  </a:lnTo>
                  <a:lnTo>
                    <a:pt x="1675" y="2273"/>
                  </a:lnTo>
                  <a:lnTo>
                    <a:pt x="1651" y="2283"/>
                  </a:lnTo>
                  <a:lnTo>
                    <a:pt x="1625" y="2291"/>
                  </a:lnTo>
                  <a:lnTo>
                    <a:pt x="1600" y="2297"/>
                  </a:lnTo>
                  <a:lnTo>
                    <a:pt x="1575" y="2303"/>
                  </a:lnTo>
                  <a:lnTo>
                    <a:pt x="1575" y="2303"/>
                  </a:lnTo>
                  <a:lnTo>
                    <a:pt x="1549" y="2308"/>
                  </a:lnTo>
                  <a:lnTo>
                    <a:pt x="1524" y="2311"/>
                  </a:lnTo>
                  <a:lnTo>
                    <a:pt x="1497" y="2313"/>
                  </a:lnTo>
                  <a:lnTo>
                    <a:pt x="1470" y="2313"/>
                  </a:lnTo>
                  <a:lnTo>
                    <a:pt x="568" y="2308"/>
                  </a:lnTo>
                  <a:lnTo>
                    <a:pt x="568" y="1472"/>
                  </a:lnTo>
                  <a:lnTo>
                    <a:pt x="568" y="1431"/>
                  </a:lnTo>
                  <a:lnTo>
                    <a:pt x="568" y="1383"/>
                  </a:lnTo>
                  <a:lnTo>
                    <a:pt x="568" y="1383"/>
                  </a:lnTo>
                  <a:lnTo>
                    <a:pt x="554" y="1399"/>
                  </a:lnTo>
                  <a:lnTo>
                    <a:pt x="554" y="1399"/>
                  </a:lnTo>
                  <a:lnTo>
                    <a:pt x="538" y="1415"/>
                  </a:lnTo>
                  <a:lnTo>
                    <a:pt x="538" y="1415"/>
                  </a:lnTo>
                  <a:lnTo>
                    <a:pt x="522" y="1428"/>
                  </a:lnTo>
                  <a:lnTo>
                    <a:pt x="522" y="1428"/>
                  </a:lnTo>
                  <a:lnTo>
                    <a:pt x="506" y="1442"/>
                  </a:lnTo>
                  <a:lnTo>
                    <a:pt x="506" y="1442"/>
                  </a:lnTo>
                  <a:lnTo>
                    <a:pt x="486" y="1455"/>
                  </a:lnTo>
                  <a:lnTo>
                    <a:pt x="465" y="1466"/>
                  </a:lnTo>
                  <a:lnTo>
                    <a:pt x="465" y="1466"/>
                  </a:lnTo>
                  <a:lnTo>
                    <a:pt x="443" y="1475"/>
                  </a:lnTo>
                  <a:lnTo>
                    <a:pt x="421" y="1483"/>
                  </a:lnTo>
                  <a:lnTo>
                    <a:pt x="421" y="1483"/>
                  </a:lnTo>
                  <a:lnTo>
                    <a:pt x="397" y="1490"/>
                  </a:lnTo>
                  <a:lnTo>
                    <a:pt x="372" y="1494"/>
                  </a:lnTo>
                  <a:lnTo>
                    <a:pt x="372" y="1494"/>
                  </a:lnTo>
                  <a:lnTo>
                    <a:pt x="348" y="1498"/>
                  </a:lnTo>
                  <a:lnTo>
                    <a:pt x="322" y="1499"/>
                  </a:lnTo>
                  <a:lnTo>
                    <a:pt x="322" y="1499"/>
                  </a:lnTo>
                  <a:lnTo>
                    <a:pt x="289" y="1498"/>
                  </a:lnTo>
                  <a:lnTo>
                    <a:pt x="257" y="1491"/>
                  </a:lnTo>
                  <a:lnTo>
                    <a:pt x="225" y="1483"/>
                  </a:lnTo>
                  <a:lnTo>
                    <a:pt x="197" y="1472"/>
                  </a:lnTo>
                  <a:lnTo>
                    <a:pt x="197" y="1472"/>
                  </a:lnTo>
                  <a:lnTo>
                    <a:pt x="168" y="1460"/>
                  </a:lnTo>
                  <a:lnTo>
                    <a:pt x="141" y="1444"/>
                  </a:lnTo>
                  <a:lnTo>
                    <a:pt x="118" y="1425"/>
                  </a:lnTo>
                  <a:lnTo>
                    <a:pt x="94" y="1404"/>
                  </a:lnTo>
                  <a:lnTo>
                    <a:pt x="94" y="1404"/>
                  </a:lnTo>
                  <a:lnTo>
                    <a:pt x="73" y="1380"/>
                  </a:lnTo>
                  <a:lnTo>
                    <a:pt x="54" y="1356"/>
                  </a:lnTo>
                  <a:lnTo>
                    <a:pt x="38" y="1329"/>
                  </a:lnTo>
                  <a:lnTo>
                    <a:pt x="25" y="1301"/>
                  </a:lnTo>
                  <a:lnTo>
                    <a:pt x="25" y="1301"/>
                  </a:lnTo>
                  <a:lnTo>
                    <a:pt x="14" y="1271"/>
                  </a:lnTo>
                  <a:lnTo>
                    <a:pt x="6" y="1241"/>
                  </a:lnTo>
                  <a:lnTo>
                    <a:pt x="2" y="1209"/>
                  </a:lnTo>
                  <a:lnTo>
                    <a:pt x="0" y="1176"/>
                  </a:lnTo>
                  <a:lnTo>
                    <a:pt x="0" y="1176"/>
                  </a:lnTo>
                  <a:lnTo>
                    <a:pt x="2" y="1142"/>
                  </a:lnTo>
                  <a:lnTo>
                    <a:pt x="6" y="1111"/>
                  </a:lnTo>
                  <a:lnTo>
                    <a:pt x="14" y="1080"/>
                  </a:lnTo>
                  <a:lnTo>
                    <a:pt x="25" y="1050"/>
                  </a:lnTo>
                  <a:lnTo>
                    <a:pt x="25" y="1050"/>
                  </a:lnTo>
                  <a:lnTo>
                    <a:pt x="38" y="1022"/>
                  </a:lnTo>
                  <a:lnTo>
                    <a:pt x="54" y="996"/>
                  </a:lnTo>
                  <a:lnTo>
                    <a:pt x="73" y="971"/>
                  </a:lnTo>
                  <a:lnTo>
                    <a:pt x="94" y="949"/>
                  </a:lnTo>
                  <a:lnTo>
                    <a:pt x="94" y="949"/>
                  </a:lnTo>
                  <a:lnTo>
                    <a:pt x="118" y="928"/>
                  </a:lnTo>
                  <a:lnTo>
                    <a:pt x="141" y="909"/>
                  </a:lnTo>
                  <a:lnTo>
                    <a:pt x="168" y="893"/>
                  </a:lnTo>
                  <a:lnTo>
                    <a:pt x="197" y="879"/>
                  </a:lnTo>
                  <a:lnTo>
                    <a:pt x="197" y="879"/>
                  </a:lnTo>
                  <a:lnTo>
                    <a:pt x="225" y="869"/>
                  </a:lnTo>
                  <a:lnTo>
                    <a:pt x="257" y="861"/>
                  </a:lnTo>
                  <a:lnTo>
                    <a:pt x="289" y="857"/>
                  </a:lnTo>
                  <a:lnTo>
                    <a:pt x="322" y="855"/>
                  </a:lnTo>
                  <a:lnTo>
                    <a:pt x="322" y="855"/>
                  </a:lnTo>
                  <a:lnTo>
                    <a:pt x="348" y="855"/>
                  </a:lnTo>
                  <a:lnTo>
                    <a:pt x="372" y="858"/>
                  </a:lnTo>
                  <a:lnTo>
                    <a:pt x="372" y="858"/>
                  </a:lnTo>
                  <a:lnTo>
                    <a:pt x="397" y="863"/>
                  </a:lnTo>
                  <a:lnTo>
                    <a:pt x="421" y="871"/>
                  </a:lnTo>
                  <a:lnTo>
                    <a:pt x="421" y="871"/>
                  </a:lnTo>
                  <a:lnTo>
                    <a:pt x="443" y="879"/>
                  </a:lnTo>
                  <a:lnTo>
                    <a:pt x="465" y="888"/>
                  </a:lnTo>
                  <a:lnTo>
                    <a:pt x="465" y="888"/>
                  </a:lnTo>
                  <a:lnTo>
                    <a:pt x="486" y="900"/>
                  </a:lnTo>
                  <a:lnTo>
                    <a:pt x="506" y="914"/>
                  </a:lnTo>
                  <a:lnTo>
                    <a:pt x="506" y="914"/>
                  </a:lnTo>
                  <a:lnTo>
                    <a:pt x="522" y="927"/>
                  </a:lnTo>
                  <a:lnTo>
                    <a:pt x="522" y="927"/>
                  </a:lnTo>
                  <a:lnTo>
                    <a:pt x="538" y="941"/>
                  </a:lnTo>
                  <a:lnTo>
                    <a:pt x="538" y="941"/>
                  </a:lnTo>
                  <a:lnTo>
                    <a:pt x="554" y="955"/>
                  </a:lnTo>
                  <a:lnTo>
                    <a:pt x="554" y="955"/>
                  </a:lnTo>
                  <a:lnTo>
                    <a:pt x="568" y="971"/>
                  </a:lnTo>
                  <a:lnTo>
                    <a:pt x="568" y="925"/>
                  </a:lnTo>
                  <a:lnTo>
                    <a:pt x="568" y="882"/>
                  </a:lnTo>
                  <a:lnTo>
                    <a:pt x="568" y="0"/>
                  </a:lnTo>
                  <a:lnTo>
                    <a:pt x="1238" y="0"/>
                  </a:lnTo>
                  <a:lnTo>
                    <a:pt x="1238" y="0"/>
                  </a:lnTo>
                  <a:lnTo>
                    <a:pt x="1227" y="21"/>
                  </a:lnTo>
                  <a:lnTo>
                    <a:pt x="1219" y="41"/>
                  </a:lnTo>
                  <a:lnTo>
                    <a:pt x="1219" y="41"/>
                  </a:lnTo>
                  <a:lnTo>
                    <a:pt x="1211" y="64"/>
                  </a:lnTo>
                  <a:lnTo>
                    <a:pt x="1205" y="86"/>
                  </a:lnTo>
                  <a:lnTo>
                    <a:pt x="1205" y="86"/>
                  </a:lnTo>
                  <a:lnTo>
                    <a:pt x="1200" y="108"/>
                  </a:lnTo>
                  <a:lnTo>
                    <a:pt x="1197" y="130"/>
                  </a:lnTo>
                  <a:lnTo>
                    <a:pt x="1197" y="130"/>
                  </a:lnTo>
                  <a:lnTo>
                    <a:pt x="1195" y="154"/>
                  </a:lnTo>
                  <a:lnTo>
                    <a:pt x="1194" y="178"/>
                  </a:lnTo>
                  <a:lnTo>
                    <a:pt x="1194" y="178"/>
                  </a:lnTo>
                  <a:lnTo>
                    <a:pt x="1194" y="197"/>
                  </a:lnTo>
                  <a:lnTo>
                    <a:pt x="1195" y="217"/>
                  </a:lnTo>
                  <a:lnTo>
                    <a:pt x="1198" y="236"/>
                  </a:lnTo>
                  <a:lnTo>
                    <a:pt x="1202" y="255"/>
                  </a:lnTo>
                  <a:lnTo>
                    <a:pt x="1206" y="273"/>
                  </a:lnTo>
                  <a:lnTo>
                    <a:pt x="1211" y="292"/>
                  </a:lnTo>
                  <a:lnTo>
                    <a:pt x="1224" y="327"/>
                  </a:lnTo>
                  <a:lnTo>
                    <a:pt x="1224" y="327"/>
                  </a:lnTo>
                  <a:lnTo>
                    <a:pt x="1240" y="360"/>
                  </a:lnTo>
                  <a:lnTo>
                    <a:pt x="1260" y="392"/>
                  </a:lnTo>
                  <a:lnTo>
                    <a:pt x="1283" y="422"/>
                  </a:lnTo>
                  <a:lnTo>
                    <a:pt x="1306" y="449"/>
                  </a:lnTo>
                  <a:lnTo>
                    <a:pt x="1306" y="449"/>
                  </a:lnTo>
                  <a:lnTo>
                    <a:pt x="1335" y="474"/>
                  </a:lnTo>
                  <a:lnTo>
                    <a:pt x="1364" y="497"/>
                  </a:lnTo>
                  <a:lnTo>
                    <a:pt x="1395" y="516"/>
                  </a:lnTo>
                  <a:lnTo>
                    <a:pt x="1429" y="531"/>
                  </a:lnTo>
                  <a:lnTo>
                    <a:pt x="1429" y="531"/>
                  </a:lnTo>
                  <a:lnTo>
                    <a:pt x="1465" y="544"/>
                  </a:lnTo>
                  <a:lnTo>
                    <a:pt x="1483" y="551"/>
                  </a:lnTo>
                  <a:lnTo>
                    <a:pt x="1502" y="554"/>
                  </a:lnTo>
                  <a:lnTo>
                    <a:pt x="1521" y="558"/>
                  </a:lnTo>
                  <a:lnTo>
                    <a:pt x="1540" y="560"/>
                  </a:lnTo>
                  <a:lnTo>
                    <a:pt x="1559" y="562"/>
                  </a:lnTo>
                  <a:lnTo>
                    <a:pt x="1579" y="562"/>
                  </a:lnTo>
                  <a:lnTo>
                    <a:pt x="1579" y="562"/>
                  </a:lnTo>
                  <a:lnTo>
                    <a:pt x="1598" y="562"/>
                  </a:lnTo>
                  <a:lnTo>
                    <a:pt x="1619" y="560"/>
                  </a:lnTo>
                  <a:lnTo>
                    <a:pt x="1638" y="558"/>
                  </a:lnTo>
                  <a:lnTo>
                    <a:pt x="1657" y="555"/>
                  </a:lnTo>
                  <a:lnTo>
                    <a:pt x="1675" y="551"/>
                  </a:lnTo>
                  <a:lnTo>
                    <a:pt x="1694" y="546"/>
                  </a:lnTo>
                  <a:lnTo>
                    <a:pt x="1729" y="533"/>
                  </a:lnTo>
                  <a:lnTo>
                    <a:pt x="1729" y="533"/>
                  </a:lnTo>
                  <a:lnTo>
                    <a:pt x="1763" y="516"/>
                  </a:lnTo>
                  <a:lnTo>
                    <a:pt x="1795" y="497"/>
                  </a:lnTo>
                  <a:lnTo>
                    <a:pt x="1824" y="474"/>
                  </a:lnTo>
                  <a:lnTo>
                    <a:pt x="1852" y="451"/>
                  </a:lnTo>
                  <a:lnTo>
                    <a:pt x="1852" y="451"/>
                  </a:lnTo>
                  <a:lnTo>
                    <a:pt x="1876" y="424"/>
                  </a:lnTo>
                  <a:lnTo>
                    <a:pt x="1898" y="393"/>
                  </a:lnTo>
                  <a:lnTo>
                    <a:pt x="1919" y="362"/>
                  </a:lnTo>
                  <a:lnTo>
                    <a:pt x="1935" y="328"/>
                  </a:lnTo>
                  <a:lnTo>
                    <a:pt x="1935" y="328"/>
                  </a:lnTo>
                  <a:lnTo>
                    <a:pt x="1948" y="294"/>
                  </a:lnTo>
                  <a:lnTo>
                    <a:pt x="1952" y="274"/>
                  </a:lnTo>
                  <a:lnTo>
                    <a:pt x="1957" y="255"/>
                  </a:lnTo>
                  <a:lnTo>
                    <a:pt x="1960" y="236"/>
                  </a:lnTo>
                  <a:lnTo>
                    <a:pt x="1963" y="217"/>
                  </a:lnTo>
                  <a:lnTo>
                    <a:pt x="1965" y="198"/>
                  </a:lnTo>
                  <a:lnTo>
                    <a:pt x="1965" y="179"/>
                  </a:lnTo>
                  <a:lnTo>
                    <a:pt x="1965" y="179"/>
                  </a:lnTo>
                  <a:lnTo>
                    <a:pt x="1963" y="156"/>
                  </a:lnTo>
                  <a:lnTo>
                    <a:pt x="1962" y="132"/>
                  </a:lnTo>
                  <a:lnTo>
                    <a:pt x="1962" y="132"/>
                  </a:lnTo>
                  <a:lnTo>
                    <a:pt x="1959" y="108"/>
                  </a:lnTo>
                  <a:lnTo>
                    <a:pt x="1954" y="86"/>
                  </a:lnTo>
                  <a:lnTo>
                    <a:pt x="1954" y="86"/>
                  </a:lnTo>
                  <a:lnTo>
                    <a:pt x="1948" y="64"/>
                  </a:lnTo>
                  <a:lnTo>
                    <a:pt x="1940" y="43"/>
                  </a:lnTo>
                  <a:lnTo>
                    <a:pt x="1940" y="43"/>
                  </a:lnTo>
                  <a:lnTo>
                    <a:pt x="1932" y="22"/>
                  </a:lnTo>
                  <a:lnTo>
                    <a:pt x="1921" y="2"/>
                  </a:lnTo>
                  <a:lnTo>
                    <a:pt x="2543" y="3"/>
                  </a:lnTo>
                  <a:close/>
                </a:path>
              </a:pathLst>
            </a:custGeom>
            <a:solidFill>
              <a:schemeClr val="accent3"/>
            </a:solidFill>
            <a:ln cap="rnd" w="19050">
              <a:solidFill>
                <a:schemeClr val="bg1"/>
              </a:solidFill>
              <a:round/>
            </a:ln>
            <a:extLst/>
          </p:spPr>
          <p:txBody>
            <a:bodyPr anchor="ctr"/>
            <a:lstStyle/>
            <a:p>
              <a:pPr algn="ctr"/>
              <a:endParaRPr/>
            </a:p>
          </p:txBody>
        </p:sp>
        <p:sp>
          <p:nvSpPr>
            <p:cNvPr id="12" name="TextBox 30"/>
            <p:cNvSpPr txBox="1"/>
            <p:nvPr/>
          </p:nvSpPr>
          <p:spPr bwMode="auto">
            <a:xfrm>
              <a:off x="5452959" y="2812381"/>
              <a:ext cx="463886" cy="463846"/>
            </a:xfrm>
            <a:prstGeom prst="rect">
              <a:avLst/>
            </a:prstGeom>
            <a:noFill/>
            <a:extLst/>
          </p:spPr>
          <p:txBody>
            <a:bodyPr bIns="46800" lIns="90000" rIns="90000" tIns="46800" wrap="none">
              <a:normAutofit/>
            </a:bodyPr>
            <a:lstStyle/>
            <a:p>
              <a:pPr>
                <a:buClr>
                  <a:srgbClr val="C35954"/>
                </a:buClr>
                <a:buSzPct val="120000"/>
              </a:pPr>
              <a:r>
                <a:rPr altLang="ko-KR" lang="en-US" sz="2400">
                  <a:solidFill>
                    <a:schemeClr val="bg1"/>
                  </a:solidFill>
                  <a:effectLst/>
                  <a:latin charset="0" panose="020b0806030902050204" pitchFamily="34" typeface="Impact"/>
                </a:rPr>
                <a:t>01</a:t>
              </a:r>
            </a:p>
          </p:txBody>
        </p:sp>
        <p:sp>
          <p:nvSpPr>
            <p:cNvPr id="13" name="TextBox 31"/>
            <p:cNvSpPr txBox="1"/>
            <p:nvPr/>
          </p:nvSpPr>
          <p:spPr bwMode="auto">
            <a:xfrm>
              <a:off x="6674472" y="3189755"/>
              <a:ext cx="500755" cy="463846"/>
            </a:xfrm>
            <a:prstGeom prst="rect">
              <a:avLst/>
            </a:prstGeom>
            <a:noFill/>
            <a:extLst/>
          </p:spPr>
          <p:txBody>
            <a:bodyPr bIns="46800" lIns="90000" rIns="90000" tIns="46800" wrap="none">
              <a:normAutofit/>
            </a:bodyPr>
            <a:lstStyle/>
            <a:p>
              <a:pPr>
                <a:buClr>
                  <a:srgbClr val="C35954"/>
                </a:buClr>
                <a:buSzPct val="120000"/>
              </a:pPr>
              <a:r>
                <a:rPr altLang="ko-KR" lang="en-US" sz="2400">
                  <a:solidFill>
                    <a:schemeClr val="bg1"/>
                  </a:solidFill>
                  <a:effectLst/>
                  <a:latin charset="0" panose="020b0806030902050204" pitchFamily="34" typeface="Impact"/>
                </a:rPr>
                <a:t>02</a:t>
              </a:r>
            </a:p>
          </p:txBody>
        </p:sp>
        <p:sp>
          <p:nvSpPr>
            <p:cNvPr id="14" name="TextBox 32"/>
            <p:cNvSpPr txBox="1"/>
            <p:nvPr/>
          </p:nvSpPr>
          <p:spPr bwMode="auto">
            <a:xfrm>
              <a:off x="5272791" y="4070297"/>
              <a:ext cx="500755" cy="463846"/>
            </a:xfrm>
            <a:prstGeom prst="rect">
              <a:avLst/>
            </a:prstGeom>
            <a:noFill/>
            <a:extLst/>
          </p:spPr>
          <p:txBody>
            <a:bodyPr bIns="46800" lIns="90000" rIns="90000" tIns="46800" wrap="none">
              <a:normAutofit/>
            </a:bodyPr>
            <a:lstStyle/>
            <a:p>
              <a:pPr>
                <a:buClr>
                  <a:srgbClr val="C35954"/>
                </a:buClr>
                <a:buSzPct val="120000"/>
              </a:pPr>
              <a:r>
                <a:rPr altLang="ko-KR" lang="en-US" sz="2400">
                  <a:solidFill>
                    <a:schemeClr val="bg1"/>
                  </a:solidFill>
                  <a:effectLst/>
                  <a:latin charset="0" panose="020b0806030902050204" pitchFamily="34" typeface="Impact"/>
                </a:rPr>
                <a:t>04</a:t>
              </a:r>
            </a:p>
          </p:txBody>
        </p:sp>
        <p:sp>
          <p:nvSpPr>
            <p:cNvPr id="15" name="TextBox 33"/>
            <p:cNvSpPr txBox="1"/>
            <p:nvPr/>
          </p:nvSpPr>
          <p:spPr bwMode="auto">
            <a:xfrm>
              <a:off x="6489960" y="4447673"/>
              <a:ext cx="510374" cy="463846"/>
            </a:xfrm>
            <a:prstGeom prst="rect">
              <a:avLst/>
            </a:prstGeom>
            <a:noFill/>
            <a:extLst/>
          </p:spPr>
          <p:txBody>
            <a:bodyPr bIns="46800" lIns="90000" rIns="90000" tIns="46800" wrap="none">
              <a:normAutofit/>
            </a:bodyPr>
            <a:lstStyle/>
            <a:p>
              <a:pPr>
                <a:buClr>
                  <a:srgbClr val="C35954"/>
                </a:buClr>
                <a:buSzPct val="120000"/>
              </a:pPr>
              <a:r>
                <a:rPr altLang="ko-KR" lang="en-US" sz="2400">
                  <a:solidFill>
                    <a:schemeClr val="bg1"/>
                  </a:solidFill>
                  <a:effectLst/>
                  <a:latin charset="0" panose="020b0806030902050204" pitchFamily="34" typeface="Impact"/>
                </a:rPr>
                <a:t>03</a:t>
              </a:r>
            </a:p>
          </p:txBody>
        </p:sp>
      </p:grpSp>
      <p:grpSp>
        <p:nvGrpSpPr>
          <p:cNvPr id="32" name="组合 31"/>
          <p:cNvGrpSpPr/>
          <p:nvPr/>
        </p:nvGrpSpPr>
        <p:grpSpPr>
          <a:xfrm>
            <a:off x="1419554" y="1852952"/>
            <a:ext cx="2473855" cy="1479086"/>
            <a:chOff x="7692478" y="1678126"/>
            <a:chExt cx="2473855" cy="1479086"/>
          </a:xfrm>
        </p:grpSpPr>
        <p:sp>
          <p:nvSpPr>
            <p:cNvPr id="33" name="矩形 32"/>
            <p:cNvSpPr/>
            <p:nvPr/>
          </p:nvSpPr>
          <p:spPr>
            <a:xfrm>
              <a:off x="7692478"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1"/>
                  </a:solidFill>
                </a:rPr>
                <a:t>标题文字添加</a:t>
              </a:r>
            </a:p>
          </p:txBody>
        </p:sp>
      </p:grpSp>
      <p:grpSp>
        <p:nvGrpSpPr>
          <p:cNvPr id="35" name="组合 34"/>
          <p:cNvGrpSpPr/>
          <p:nvPr/>
        </p:nvGrpSpPr>
        <p:grpSpPr>
          <a:xfrm>
            <a:off x="1419554" y="4029664"/>
            <a:ext cx="2473855" cy="1479086"/>
            <a:chOff x="7692478" y="1678126"/>
            <a:chExt cx="2473855" cy="1479086"/>
          </a:xfrm>
        </p:grpSpPr>
        <p:sp>
          <p:nvSpPr>
            <p:cNvPr id="36" name="矩形 35"/>
            <p:cNvSpPr/>
            <p:nvPr/>
          </p:nvSpPr>
          <p:spPr>
            <a:xfrm>
              <a:off x="7692478"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4"/>
                  </a:solidFill>
                </a:rPr>
                <a:t>标题文字添加</a:t>
              </a:r>
            </a:p>
          </p:txBody>
        </p:sp>
      </p:grpSp>
      <p:grpSp>
        <p:nvGrpSpPr>
          <p:cNvPr id="38" name="组合 37"/>
          <p:cNvGrpSpPr/>
          <p:nvPr/>
        </p:nvGrpSpPr>
        <p:grpSpPr>
          <a:xfrm>
            <a:off x="8486927" y="1852952"/>
            <a:ext cx="2473855" cy="1479086"/>
            <a:chOff x="7692478" y="1678126"/>
            <a:chExt cx="2473855" cy="1479086"/>
          </a:xfrm>
        </p:grpSpPr>
        <p:sp>
          <p:nvSpPr>
            <p:cNvPr id="39" name="矩形 38"/>
            <p:cNvSpPr/>
            <p:nvPr/>
          </p:nvSpPr>
          <p:spPr>
            <a:xfrm>
              <a:off x="7692479"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2"/>
                  </a:solidFill>
                </a:rPr>
                <a:t>标题文字添加</a:t>
              </a:r>
            </a:p>
          </p:txBody>
        </p:sp>
      </p:grpSp>
      <p:grpSp>
        <p:nvGrpSpPr>
          <p:cNvPr id="41" name="组合 40"/>
          <p:cNvGrpSpPr/>
          <p:nvPr/>
        </p:nvGrpSpPr>
        <p:grpSpPr>
          <a:xfrm>
            <a:off x="8486927" y="4029664"/>
            <a:ext cx="2473855" cy="1479086"/>
            <a:chOff x="7692478" y="1678126"/>
            <a:chExt cx="2473855" cy="1479086"/>
          </a:xfrm>
        </p:grpSpPr>
        <p:sp>
          <p:nvSpPr>
            <p:cNvPr id="42" name="矩形 41"/>
            <p:cNvSpPr/>
            <p:nvPr/>
          </p:nvSpPr>
          <p:spPr>
            <a:xfrm>
              <a:off x="7692479" y="2030750"/>
              <a:ext cx="2473855"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43" name="矩形 42"/>
            <p:cNvSpPr/>
            <p:nvPr/>
          </p:nvSpPr>
          <p:spPr>
            <a:xfrm>
              <a:off x="7808418" y="167812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accent3"/>
                  </a:solidFill>
                </a:rPr>
                <a:t>标题文字添加</a:t>
              </a:r>
            </a:p>
          </p:txBody>
        </p:sp>
      </p:grpSp>
      <p:sp>
        <p:nvSpPr>
          <p:cNvPr id="44" name="文本框 43"/>
          <p:cNvSpPr txBox="1"/>
          <p:nvPr/>
        </p:nvSpPr>
        <p:spPr>
          <a:xfrm>
            <a:off x="1109011" y="249787"/>
            <a:ext cx="3434080" cy="579120"/>
          </a:xfrm>
          <a:prstGeom prst="rect">
            <a:avLst/>
          </a:prstGeom>
          <a:noFill/>
        </p:spPr>
        <p:txBody>
          <a:bodyPr rtlCol="0" wrap="none">
            <a:spAutoFit/>
            <a:scene3d>
              <a:camera prst="orthographicFront"/>
              <a:lightRig dir="t" rig="threePt"/>
            </a:scene3d>
            <a:sp3d extrusionH="12700"/>
          </a:bodyPr>
          <a:lstStyle/>
          <a:p>
            <a:r>
              <a:rPr altLang="en-US" lang="zh-CN" sz="3200">
                <a:solidFill>
                  <a:schemeClr val="tx1">
                    <a:lumMod val="65000"/>
                    <a:lumOff val="35000"/>
                  </a:schemeClr>
                </a:solidFill>
                <a:latin charset="-122" panose="01010104010101010101" pitchFamily="2" typeface="时尚中黑简体"/>
                <a:ea charset="-122" panose="01010104010101010101" pitchFamily="2" typeface="时尚中黑简体"/>
              </a:rPr>
              <a:t>标题文字添加此处</a:t>
            </a:r>
          </a:p>
        </p:txBody>
      </p:sp>
      <p:sp>
        <p:nvSpPr>
          <p:cNvPr id="45" name="矩形 44"/>
          <p:cNvSpPr/>
          <p:nvPr/>
        </p:nvSpPr>
        <p:spPr>
          <a:xfrm>
            <a:off x="1109011" y="772517"/>
            <a:ext cx="3792866" cy="2743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aseline="0" cap="none" kern="1200" kumimoji="0" lang="en-US" noProof="0" normalizeH="0" spc="0" strike="noStrike" sz="1200" u="none">
                <a:ln>
                  <a:noFill/>
                </a:ln>
                <a:solidFill>
                  <a:schemeClr val="accent3"/>
                </a:solidFill>
                <a:effectLst/>
                <a:uLnTx/>
                <a:uFillTx/>
                <a:ea charset="-122" panose="02010600030101010101" pitchFamily="2" typeface="等线"/>
                <a:cs typeface="+mn-cs"/>
              </a:rPr>
              <a:t>THIS TEMPLATE DESIGNED FOR FEI ER SHE JI</a:t>
            </a:r>
          </a:p>
        </p:txBody>
      </p:sp>
      <p:pic>
        <p:nvPicPr>
          <p:cNvPr id="46" name="图片 45"/>
          <p:cNvPicPr>
            <a:picLocks noChangeAspect="1"/>
          </p:cNvPicPr>
          <p:nvPr/>
        </p:nvPicPr>
        <p:blipFill>
          <a:blip r:embed="rId3"/>
          <a:stretch>
            <a:fillRect/>
          </a:stretch>
        </p:blipFill>
        <p:spPr>
          <a:xfrm>
            <a:off x="0" y="-83147"/>
            <a:ext cx="1305136" cy="1301441"/>
          </a:xfrm>
          <a:prstGeom prst="rect">
            <a:avLst/>
          </a:prstGeom>
        </p:spPr>
      </p:pic>
    </p:spTree>
    <p:extLst>
      <p:ext uri="{BB962C8B-B14F-4D97-AF65-F5344CB8AC3E}">
        <p14:creationId val="362807280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500" fill="hold" id="19"/>
                                        <p:tgtEl>
                                          <p:spTgt spid="35"/>
                                        </p:tgtEl>
                                        <p:attrNameLst>
                                          <p:attrName>ppt_w</p:attrName>
                                        </p:attrNameLst>
                                      </p:cBhvr>
                                      <p:tavLst>
                                        <p:tav tm="0">
                                          <p:val>
                                            <p:fltVal val="0"/>
                                          </p:val>
                                        </p:tav>
                                        <p:tav tm="100000">
                                          <p:val>
                                            <p:strVal val="#ppt_w"/>
                                          </p:val>
                                        </p:tav>
                                      </p:tavLst>
                                    </p:anim>
                                    <p:anim calcmode="lin" valueType="num">
                                      <p:cBhvr>
                                        <p:cTn dur="500" fill="hold" id="20"/>
                                        <p:tgtEl>
                                          <p:spTgt spid="35"/>
                                        </p:tgtEl>
                                        <p:attrNameLst>
                                          <p:attrName>ppt_h</p:attrName>
                                        </p:attrNameLst>
                                      </p:cBhvr>
                                      <p:tavLst>
                                        <p:tav tm="0">
                                          <p:val>
                                            <p:fltVal val="0"/>
                                          </p:val>
                                        </p:tav>
                                        <p:tav tm="100000">
                                          <p:val>
                                            <p:strVal val="#ppt_h"/>
                                          </p:val>
                                        </p:tav>
                                      </p:tavLst>
                                    </p:anim>
                                    <p:animEffect filter="fade" transition="in">
                                      <p:cBhvr>
                                        <p:cTn dur="500" id="21"/>
                                        <p:tgtEl>
                                          <p:spTgt spid="35"/>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38"/>
                                        </p:tgtEl>
                                        <p:attrNameLst>
                                          <p:attrName>style.visibility</p:attrName>
                                        </p:attrNameLst>
                                      </p:cBhvr>
                                      <p:to>
                                        <p:strVal val="visible"/>
                                      </p:to>
                                    </p:set>
                                    <p:anim calcmode="lin" valueType="num">
                                      <p:cBhvr>
                                        <p:cTn dur="500" fill="hold" id="25"/>
                                        <p:tgtEl>
                                          <p:spTgt spid="38"/>
                                        </p:tgtEl>
                                        <p:attrNameLst>
                                          <p:attrName>ppt_w</p:attrName>
                                        </p:attrNameLst>
                                      </p:cBhvr>
                                      <p:tavLst>
                                        <p:tav tm="0">
                                          <p:val>
                                            <p:fltVal val="0"/>
                                          </p:val>
                                        </p:tav>
                                        <p:tav tm="100000">
                                          <p:val>
                                            <p:strVal val="#ppt_w"/>
                                          </p:val>
                                        </p:tav>
                                      </p:tavLst>
                                    </p:anim>
                                    <p:anim calcmode="lin" valueType="num">
                                      <p:cBhvr>
                                        <p:cTn dur="500" fill="hold" id="26"/>
                                        <p:tgtEl>
                                          <p:spTgt spid="38"/>
                                        </p:tgtEl>
                                        <p:attrNameLst>
                                          <p:attrName>ppt_h</p:attrName>
                                        </p:attrNameLst>
                                      </p:cBhvr>
                                      <p:tavLst>
                                        <p:tav tm="0">
                                          <p:val>
                                            <p:fltVal val="0"/>
                                          </p:val>
                                        </p:tav>
                                        <p:tav tm="100000">
                                          <p:val>
                                            <p:strVal val="#ppt_h"/>
                                          </p:val>
                                        </p:tav>
                                      </p:tavLst>
                                    </p:anim>
                                    <p:animEffect filter="fade" transition="in">
                                      <p:cBhvr>
                                        <p:cTn dur="500" id="27"/>
                                        <p:tgtEl>
                                          <p:spTgt spid="38"/>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p:cTn dur="500" fill="hold" id="31"/>
                                        <p:tgtEl>
                                          <p:spTgt spid="41"/>
                                        </p:tgtEl>
                                        <p:attrNameLst>
                                          <p:attrName>ppt_w</p:attrName>
                                        </p:attrNameLst>
                                      </p:cBhvr>
                                      <p:tavLst>
                                        <p:tav tm="0">
                                          <p:val>
                                            <p:fltVal val="0"/>
                                          </p:val>
                                        </p:tav>
                                        <p:tav tm="100000">
                                          <p:val>
                                            <p:strVal val="#ppt_w"/>
                                          </p:val>
                                        </p:tav>
                                      </p:tavLst>
                                    </p:anim>
                                    <p:anim calcmode="lin" valueType="num">
                                      <p:cBhvr>
                                        <p:cTn dur="500" fill="hold" id="32"/>
                                        <p:tgtEl>
                                          <p:spTgt spid="41"/>
                                        </p:tgtEl>
                                        <p:attrNameLst>
                                          <p:attrName>ppt_h</p:attrName>
                                        </p:attrNameLst>
                                      </p:cBhvr>
                                      <p:tavLst>
                                        <p:tav tm="0">
                                          <p:val>
                                            <p:fltVal val="0"/>
                                          </p:val>
                                        </p:tav>
                                        <p:tav tm="100000">
                                          <p:val>
                                            <p:strVal val="#ppt_h"/>
                                          </p:val>
                                        </p:tav>
                                      </p:tavLst>
                                    </p:anim>
                                    <p:animEffect filter="fade" transition="in">
                                      <p:cBhvr>
                                        <p:cTn dur="500" id="3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4"/>
          <a:stretch>
            <a:fillRect/>
          </a:stretch>
        </p:blipFill>
        <p:spPr>
          <a:xfrm>
            <a:off x="696913" y="1705611"/>
            <a:ext cx="3252788" cy="3243578"/>
          </a:xfrm>
          <a:prstGeom prst="rect">
            <a:avLst/>
          </a:prstGeom>
        </p:spPr>
      </p:pic>
      <p:sp>
        <p:nvSpPr>
          <p:cNvPr id="4" name="文本框 3"/>
          <p:cNvSpPr txBox="1"/>
          <p:nvPr>
            <p:custDataLst>
              <p:tags r:id="rId5"/>
            </p:custDataLst>
          </p:nvPr>
        </p:nvSpPr>
        <p:spPr>
          <a:xfrm>
            <a:off x="1850231" y="3006726"/>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PART</a:t>
            </a:r>
          </a:p>
        </p:txBody>
      </p:sp>
      <p:sp>
        <p:nvSpPr>
          <p:cNvPr id="5" name="文本框 4"/>
          <p:cNvSpPr txBox="1"/>
          <p:nvPr>
            <p:custDataLst>
              <p:tags r:id="rId6"/>
            </p:custDataLst>
          </p:nvPr>
        </p:nvSpPr>
        <p:spPr>
          <a:xfrm>
            <a:off x="3097214" y="2979738"/>
            <a:ext cx="7570787" cy="1136650"/>
          </a:xfrm>
          <a:prstGeom prst="rect">
            <a:avLst/>
          </a:prstGeom>
          <a:noFill/>
        </p:spPr>
        <p:txBody>
          <a:bodyPr rIns="360000">
            <a:norm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800" u="none">
                <a:ln>
                  <a:noFill/>
                </a:ln>
                <a:solidFill>
                  <a:srgbClr val="606A74">
                    <a:lumMod val="75000"/>
                  </a:srgbClr>
                </a:solidFill>
                <a:effectLst/>
                <a:uLnTx/>
                <a:uFillTx/>
                <a:latin typeface="微软雅黑"/>
                <a:ea typeface="微软雅黑"/>
                <a:cs typeface="+mn-cs"/>
              </a:rPr>
              <a:t>标题文字添加此处</a:t>
            </a:r>
          </a:p>
        </p:txBody>
      </p:sp>
      <p:cxnSp>
        <p:nvCxnSpPr>
          <p:cNvPr id="7" name="直接连接符 6"/>
          <p:cNvCxnSpPr/>
          <p:nvPr>
            <p:custDataLst>
              <p:tags r:id="rId7"/>
            </p:custDataLst>
          </p:nvPr>
        </p:nvCxnSpPr>
        <p:spPr>
          <a:xfrm flipH="1">
            <a:off x="1676400" y="0"/>
            <a:ext cx="0" cy="6858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8"/>
            </p:custDataLst>
          </p:nvPr>
        </p:nvCxnSpPr>
        <p:spPr>
          <a:xfrm>
            <a:off x="0" y="3848100"/>
            <a:ext cx="12192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9"/>
            </p:custDataLst>
          </p:nvPr>
        </p:nvSpPr>
        <p:spPr>
          <a:xfrm>
            <a:off x="3160714" y="3937000"/>
            <a:ext cx="7170737" cy="365760"/>
          </a:xfrm>
          <a:prstGeom prst="rect">
            <a:avLst/>
          </a:prstGeom>
        </p:spPr>
        <p:txBody>
          <a:bodyPr>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606A74">
                    <a:lumMod val="60000"/>
                    <a:lumOff val="40000"/>
                  </a:srgbClr>
                </a:solidFill>
                <a:effectLst/>
                <a:uLnTx/>
                <a:uFillTx/>
                <a:latin typeface="Arial"/>
                <a:ea charset="-122" panose="02010600030101010101" pitchFamily="2" typeface="等线"/>
                <a:cs typeface="+mn-cs"/>
              </a:rPr>
              <a:t>Click here to add your title</a:t>
            </a:r>
          </a:p>
        </p:txBody>
      </p:sp>
      <p:sp>
        <p:nvSpPr>
          <p:cNvPr id="9" name="文本框 8"/>
          <p:cNvSpPr txBox="1"/>
          <p:nvPr>
            <p:custDataLst>
              <p:tags r:id="rId10"/>
            </p:custDataLst>
          </p:nvPr>
        </p:nvSpPr>
        <p:spPr>
          <a:xfrm>
            <a:off x="1850231" y="3391695"/>
            <a:ext cx="1636713" cy="400050"/>
          </a:xfrm>
          <a:prstGeom prst="rect">
            <a:avLst/>
          </a:prstGeom>
          <a:noFill/>
        </p:spPr>
        <p:txBody>
          <a:bodyPr lIns="0" rIns="0"/>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500" strike="noStrike" sz="2800" u="none">
                <a:ln>
                  <a:noFill/>
                </a:ln>
                <a:solidFill>
                  <a:srgbClr val="FCFCFC"/>
                </a:solidFill>
                <a:effectLst>
                  <a:outerShdw algn="tl" blurRad="38100" dir="2700000" dist="38100">
                    <a:srgbClr val="000000">
                      <a:alpha val="43137"/>
                    </a:srgbClr>
                  </a:outerShdw>
                </a:effectLst>
                <a:uLnTx/>
                <a:uFillTx/>
                <a:latin typeface="Arial"/>
                <a:ea charset="-122" panose="02010600030101010101" pitchFamily="2" typeface="等线"/>
                <a:cs typeface="+mn-cs"/>
              </a:rPr>
              <a:t>02</a:t>
            </a:r>
          </a:p>
        </p:txBody>
      </p:sp>
    </p:spTree>
    <p:custDataLst>
      <p:tags r:id="rId11"/>
    </p:custDataLst>
    <p:extLst>
      <p:ext uri="{BB962C8B-B14F-4D97-AF65-F5344CB8AC3E}">
        <p14:creationId val="3135687884"/>
      </p:ext>
    </p:extLst>
  </p:cSld>
  <p:clrMapOvr>
    <a:masterClrMapping/>
  </p:clrMapOvr>
  <mc:AlternateContent>
    <mc:Choice Requires="p14">
      <p:transition p14:dur="1500" spd="slow">
        <p:random/>
      </p:transition>
    </mc:Choice>
    <mc:Fallback>
      <p:transition spd="slow">
        <p:random/>
      </p:transition>
    </mc:Fallback>
  </mc:AlternateContent>
  <p:timing/>
</p:sld>
</file>

<file path=ppt/tags/tag1.xml><?xml version="1.0" encoding="utf-8"?>
<p:tagLst xmlns:p="http://schemas.openxmlformats.org/presentationml/2006/main">
  <p:tag name="ID" val="553516"/>
  <p:tag name="MH" val="20170413144031"/>
  <p:tag name="MH_LIBRARY" val="CONTENTS"/>
  <p:tag name="MH_ORDER" val="1"/>
  <p:tag name="MH_TYPE" val="ENTRY"/>
</p:tagLst>
</file>

<file path=ppt/tags/tag10.xml><?xml version="1.0" encoding="utf-8"?>
<p:tagLst xmlns:p="http://schemas.openxmlformats.org/presentationml/2006/main">
  <p:tag name="ID" val="553516"/>
  <p:tag name="MH" val="20170413144031"/>
  <p:tag name="MH_LIBRARY" val="CONTENTS"/>
  <p:tag name="MH_ORDER" val="4"/>
  <p:tag name="MH_TYPE" val="ENTRY"/>
</p:tagLst>
</file>

<file path=ppt/tags/tag11.xml><?xml version="1.0" encoding="utf-8"?>
<p:tagLst xmlns:p="http://schemas.openxmlformats.org/presentationml/2006/main">
  <p:tag name="ID" val="553516"/>
  <p:tag name="MH" val="20170413144031"/>
  <p:tag name="MH_LIBRARY" val="CONTENTS"/>
  <p:tag name="MH_ORDER" val="4"/>
  <p:tag name="MH_TYPE" val="NUMBER"/>
</p:tagLst>
</file>

<file path=ppt/tags/tag12.xml><?xml version="1.0" encoding="utf-8"?>
<p:tagLst xmlns:p="http://schemas.openxmlformats.org/presentationml/2006/main">
  <p:tag name="ID" val="553516"/>
  <p:tag name="MH" val="20170413144031"/>
  <p:tag name="MH_LIBRARY" val="CONTENTS"/>
  <p:tag name="MH_TYPE" val="OTHERS"/>
</p:tagLst>
</file>

<file path=ppt/tags/tag13.xml><?xml version="1.0" encoding="utf-8"?>
<p:tagLst xmlns:p="http://schemas.openxmlformats.org/presentationml/2006/main">
  <p:tag name="ID" val="553516"/>
  <p:tag name="MH" val="20170413144031"/>
  <p:tag name="MH_LIBRARY" val="CONTENTS"/>
  <p:tag name="MH_TYPE" val="OTHERS"/>
</p:tagLst>
</file>

<file path=ppt/tags/tag14.xml><?xml version="1.0" encoding="utf-8"?>
<p:tagLst xmlns:p="http://schemas.openxmlformats.org/presentationml/2006/main">
  <p:tag name="ID" val="553516"/>
  <p:tag name="MH" val="20170413144031"/>
  <p:tag name="MH_LIBRARY" val="CONTENTS"/>
  <p:tag name="MH_TYPE" val="OTHERS"/>
</p:tagLst>
</file>

<file path=ppt/tags/tag15.xml><?xml version="1.0" encoding="utf-8"?>
<p:tagLst xmlns:p="http://schemas.openxmlformats.org/presentationml/2006/main">
  <p:tag name="MH" val="20170413144322"/>
  <p:tag name="MH_LIBRARY" val="GRAPHIC"/>
  <p:tag name="MH_ORDER" val="TextBox 3"/>
</p:tagLst>
</file>

<file path=ppt/tags/tag16.xml><?xml version="1.0" encoding="utf-8"?>
<p:tagLst xmlns:p="http://schemas.openxmlformats.org/presentationml/2006/main">
  <p:tag name="MH" val="20170413144322"/>
  <p:tag name="MH_LIBRARY" val="GRAPHIC"/>
  <p:tag name="MH_ORDER" val="TextBox 4"/>
</p:tagLst>
</file>

<file path=ppt/tags/tag17.xml><?xml version="1.0" encoding="utf-8"?>
<p:tagLst xmlns:p="http://schemas.openxmlformats.org/presentationml/2006/main">
  <p:tag name="MH" val="20170413144322"/>
  <p:tag name="MH_LIBRARY" val="GRAPHIC"/>
  <p:tag name="MH_ORDER" val="Straight Connector 6"/>
</p:tagLst>
</file>

<file path=ppt/tags/tag18.xml><?xml version="1.0" encoding="utf-8"?>
<p:tagLst xmlns:p="http://schemas.openxmlformats.org/presentationml/2006/main">
  <p:tag name="MH" val="20170413144322"/>
  <p:tag name="MH_LIBRARY" val="GRAPHIC"/>
  <p:tag name="MH_ORDER" val="Straight Connector 9"/>
</p:tagLst>
</file>

<file path=ppt/tags/tag19.xml><?xml version="1.0" encoding="utf-8"?>
<p:tagLst xmlns:p="http://schemas.openxmlformats.org/presentationml/2006/main">
  <p:tag name="MH" val="20170413144322"/>
  <p:tag name="MH_LIBRARY" val="GRAPHIC"/>
  <p:tag name="MH_ORDER" val="Rectangle 1"/>
</p:tagLst>
</file>

<file path=ppt/tags/tag2.xml><?xml version="1.0" encoding="utf-8"?>
<p:tagLst xmlns:p="http://schemas.openxmlformats.org/presentationml/2006/main">
  <p:tag name="ID" val="553516"/>
  <p:tag name="MH" val="20170413144031"/>
  <p:tag name="MH_LIBRARY" val="CONTENTS"/>
  <p:tag name="MH_ORDER" val="1"/>
  <p:tag name="MH_TYPE" val="NUMBER"/>
</p:tagLst>
</file>

<file path=ppt/tags/tag20.xml><?xml version="1.0" encoding="utf-8"?>
<p:tagLst xmlns:p="http://schemas.openxmlformats.org/presentationml/2006/main">
  <p:tag name="MH" val="20170413144322"/>
  <p:tag name="MH_LIBRARY" val="GRAPHIC"/>
  <p:tag name="MH_ORDER" val="TextBox 3"/>
</p:tagLst>
</file>

<file path=ppt/tags/tag21.xml><?xml version="1.0" encoding="utf-8"?>
<p:tagLst xmlns:p="http://schemas.openxmlformats.org/presentationml/2006/main">
  <p:tag name="MH" val="20170413144322"/>
  <p:tag name="MH_LIBRARY" val="GRAPHIC"/>
</p:tagLst>
</file>

<file path=ppt/tags/tag22.xml><?xml version="1.0" encoding="utf-8"?>
<p:tagLst xmlns:p="http://schemas.openxmlformats.org/presentationml/2006/main">
  <p:tag name="MH" val="20170413144322"/>
  <p:tag name="MH_LIBRARY" val="GRAPHIC"/>
  <p:tag name="MH_ORDER" val="TextBox 3"/>
</p:tagLst>
</file>

<file path=ppt/tags/tag23.xml><?xml version="1.0" encoding="utf-8"?>
<p:tagLst xmlns:p="http://schemas.openxmlformats.org/presentationml/2006/main">
  <p:tag name="MH" val="20170413144322"/>
  <p:tag name="MH_LIBRARY" val="GRAPHIC"/>
  <p:tag name="MH_ORDER" val="TextBox 4"/>
</p:tagLst>
</file>

<file path=ppt/tags/tag24.xml><?xml version="1.0" encoding="utf-8"?>
<p:tagLst xmlns:p="http://schemas.openxmlformats.org/presentationml/2006/main">
  <p:tag name="MH" val="20170413144322"/>
  <p:tag name="MH_LIBRARY" val="GRAPHIC"/>
  <p:tag name="MH_ORDER" val="Straight Connector 6"/>
</p:tagLst>
</file>

<file path=ppt/tags/tag25.xml><?xml version="1.0" encoding="utf-8"?>
<p:tagLst xmlns:p="http://schemas.openxmlformats.org/presentationml/2006/main">
  <p:tag name="MH" val="20170413144322"/>
  <p:tag name="MH_LIBRARY" val="GRAPHIC"/>
  <p:tag name="MH_ORDER" val="Straight Connector 9"/>
</p:tagLst>
</file>

<file path=ppt/tags/tag26.xml><?xml version="1.0" encoding="utf-8"?>
<p:tagLst xmlns:p="http://schemas.openxmlformats.org/presentationml/2006/main">
  <p:tag name="MH" val="20170413144322"/>
  <p:tag name="MH_LIBRARY" val="GRAPHIC"/>
  <p:tag name="MH_ORDER" val="Rectangle 1"/>
</p:tagLst>
</file>

<file path=ppt/tags/tag27.xml><?xml version="1.0" encoding="utf-8"?>
<p:tagLst xmlns:p="http://schemas.openxmlformats.org/presentationml/2006/main">
  <p:tag name="MH" val="20170413144322"/>
  <p:tag name="MH_LIBRARY" val="GRAPHIC"/>
  <p:tag name="MH_ORDER" val="TextBox 3"/>
</p:tagLst>
</file>

<file path=ppt/tags/tag28.xml><?xml version="1.0" encoding="utf-8"?>
<p:tagLst xmlns:p="http://schemas.openxmlformats.org/presentationml/2006/main">
  <p:tag name="MH" val="20170413144322"/>
  <p:tag name="MH_LIBRARY" val="GRAPHIC"/>
</p:tagLst>
</file>

<file path=ppt/tags/tag29.xml><?xml version="1.0" encoding="utf-8"?>
<p:tagLst xmlns:p="http://schemas.openxmlformats.org/presentationml/2006/main">
  <p:tag name="MH" val="20170413144322"/>
  <p:tag name="MH_LIBRARY" val="GRAPHIC"/>
  <p:tag name="MH_ORDER" val="TextBox 3"/>
</p:tagLst>
</file>

<file path=ppt/tags/tag3.xml><?xml version="1.0" encoding="utf-8"?>
<p:tagLst xmlns:p="http://schemas.openxmlformats.org/presentationml/2006/main">
  <p:tag name="ID" val="553516"/>
  <p:tag name="MH" val="20170413144031"/>
  <p:tag name="MH_LIBRARY" val="CONTENTS"/>
  <p:tag name="MH_TYPE" val="OTHERS"/>
</p:tagLst>
</file>

<file path=ppt/tags/tag30.xml><?xml version="1.0" encoding="utf-8"?>
<p:tagLst xmlns:p="http://schemas.openxmlformats.org/presentationml/2006/main">
  <p:tag name="MH" val="20170413144322"/>
  <p:tag name="MH_LIBRARY" val="GRAPHIC"/>
  <p:tag name="MH_ORDER" val="TextBox 4"/>
</p:tagLst>
</file>

<file path=ppt/tags/tag31.xml><?xml version="1.0" encoding="utf-8"?>
<p:tagLst xmlns:p="http://schemas.openxmlformats.org/presentationml/2006/main">
  <p:tag name="MH" val="20170413144322"/>
  <p:tag name="MH_LIBRARY" val="GRAPHIC"/>
  <p:tag name="MH_ORDER" val="Straight Connector 6"/>
</p:tagLst>
</file>

<file path=ppt/tags/tag32.xml><?xml version="1.0" encoding="utf-8"?>
<p:tagLst xmlns:p="http://schemas.openxmlformats.org/presentationml/2006/main">
  <p:tag name="MH" val="20170413144322"/>
  <p:tag name="MH_LIBRARY" val="GRAPHIC"/>
  <p:tag name="MH_ORDER" val="Straight Connector 9"/>
</p:tagLst>
</file>

<file path=ppt/tags/tag33.xml><?xml version="1.0" encoding="utf-8"?>
<p:tagLst xmlns:p="http://schemas.openxmlformats.org/presentationml/2006/main">
  <p:tag name="MH" val="20170413144322"/>
  <p:tag name="MH_LIBRARY" val="GRAPHIC"/>
  <p:tag name="MH_ORDER" val="Rectangle 1"/>
</p:tagLst>
</file>

<file path=ppt/tags/tag34.xml><?xml version="1.0" encoding="utf-8"?>
<p:tagLst xmlns:p="http://schemas.openxmlformats.org/presentationml/2006/main">
  <p:tag name="MH" val="20170413144322"/>
  <p:tag name="MH_LIBRARY" val="GRAPHIC"/>
  <p:tag name="MH_ORDER" val="TextBox 3"/>
</p:tagLst>
</file>

<file path=ppt/tags/tag35.xml><?xml version="1.0" encoding="utf-8"?>
<p:tagLst xmlns:p="http://schemas.openxmlformats.org/presentationml/2006/main">
  <p:tag name="MH" val="20170413144322"/>
  <p:tag name="MH_LIBRARY" val="GRAPHIC"/>
</p:tagLst>
</file>

<file path=ppt/tags/tag36.xml><?xml version="1.0" encoding="utf-8"?>
<p:tagLst xmlns:p="http://schemas.openxmlformats.org/presentationml/2006/main">
  <p:tag name="MH" val="20170413144322"/>
  <p:tag name="MH_LIBRARY" val="GRAPHIC"/>
  <p:tag name="MH_ORDER" val="TextBox 3"/>
</p:tagLst>
</file>

<file path=ppt/tags/tag37.xml><?xml version="1.0" encoding="utf-8"?>
<p:tagLst xmlns:p="http://schemas.openxmlformats.org/presentationml/2006/main">
  <p:tag name="MH" val="20170413144322"/>
  <p:tag name="MH_LIBRARY" val="GRAPHIC"/>
  <p:tag name="MH_ORDER" val="TextBox 4"/>
</p:tagLst>
</file>

<file path=ppt/tags/tag38.xml><?xml version="1.0" encoding="utf-8"?>
<p:tagLst xmlns:p="http://schemas.openxmlformats.org/presentationml/2006/main">
  <p:tag name="MH" val="20170413144322"/>
  <p:tag name="MH_LIBRARY" val="GRAPHIC"/>
  <p:tag name="MH_ORDER" val="Straight Connector 6"/>
</p:tagLst>
</file>

<file path=ppt/tags/tag39.xml><?xml version="1.0" encoding="utf-8"?>
<p:tagLst xmlns:p="http://schemas.openxmlformats.org/presentationml/2006/main">
  <p:tag name="MH" val="20170413144322"/>
  <p:tag name="MH_LIBRARY" val="GRAPHIC"/>
  <p:tag name="MH_ORDER" val="Straight Connector 9"/>
</p:tagLst>
</file>

<file path=ppt/tags/tag4.xml><?xml version="1.0" encoding="utf-8"?>
<p:tagLst xmlns:p="http://schemas.openxmlformats.org/presentationml/2006/main">
  <p:tag name="ID" val="553516"/>
  <p:tag name="MH" val="20170413144031"/>
  <p:tag name="MH_LIBRARY" val="CONTENTS"/>
  <p:tag name="MH_ORDER" val="2"/>
  <p:tag name="MH_TYPE" val="ENTRY"/>
</p:tagLst>
</file>

<file path=ppt/tags/tag40.xml><?xml version="1.0" encoding="utf-8"?>
<p:tagLst xmlns:p="http://schemas.openxmlformats.org/presentationml/2006/main">
  <p:tag name="MH" val="20170413144322"/>
  <p:tag name="MH_LIBRARY" val="GRAPHIC"/>
  <p:tag name="MH_ORDER" val="Rectangle 1"/>
</p:tagLst>
</file>

<file path=ppt/tags/tag41.xml><?xml version="1.0" encoding="utf-8"?>
<p:tagLst xmlns:p="http://schemas.openxmlformats.org/presentationml/2006/main">
  <p:tag name="MH" val="20170413144322"/>
  <p:tag name="MH_LIBRARY" val="GRAPHIC"/>
  <p:tag name="MH_ORDER" val="TextBox 3"/>
</p:tagLst>
</file>

<file path=ppt/tags/tag42.xml><?xml version="1.0" encoding="utf-8"?>
<p:tagLst xmlns:p="http://schemas.openxmlformats.org/presentationml/2006/main">
  <p:tag name="MH" val="20170413144322"/>
  <p:tag name="MH_LIBRARY" val="GRAPHIC"/>
</p:tagLst>
</file>

<file path=ppt/tags/tag4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5.xml><?xml version="1.0" encoding="utf-8"?>
<p:tagLst xmlns:p="http://schemas.openxmlformats.org/presentationml/2006/main">
  <p:tag name="ID" val="553516"/>
  <p:tag name="MH" val="20170413144031"/>
  <p:tag name="MH_LIBRARY" val="CONTENTS"/>
  <p:tag name="MH_ORDER" val="2"/>
  <p:tag name="MH_TYPE" val="NUMBER"/>
</p:tagLst>
</file>

<file path=ppt/tags/tag6.xml><?xml version="1.0" encoding="utf-8"?>
<p:tagLst xmlns:p="http://schemas.openxmlformats.org/presentationml/2006/main">
  <p:tag name="ID" val="553516"/>
  <p:tag name="MH" val="20170413144031"/>
  <p:tag name="MH_LIBRARY" val="CONTENTS"/>
  <p:tag name="MH_TYPE" val="OTHERS"/>
</p:tagLst>
</file>

<file path=ppt/tags/tag7.xml><?xml version="1.0" encoding="utf-8"?>
<p:tagLst xmlns:p="http://schemas.openxmlformats.org/presentationml/2006/main">
  <p:tag name="ID" val="553516"/>
  <p:tag name="MH" val="20170413144031"/>
  <p:tag name="MH_LIBRARY" val="CONTENTS"/>
  <p:tag name="MH_ORDER" val="3"/>
  <p:tag name="MH_TYPE" val="ENTRY"/>
</p:tagLst>
</file>

<file path=ppt/tags/tag8.xml><?xml version="1.0" encoding="utf-8"?>
<p:tagLst xmlns:p="http://schemas.openxmlformats.org/presentationml/2006/main">
  <p:tag name="ID" val="553516"/>
  <p:tag name="MH" val="20170413144031"/>
  <p:tag name="MH_LIBRARY" val="CONTENTS"/>
  <p:tag name="MH_ORDER" val="3"/>
  <p:tag name="MH_TYPE" val="NUMBER"/>
</p:tagLst>
</file>

<file path=ppt/tags/tag9.xml><?xml version="1.0" encoding="utf-8"?>
<p:tagLst xmlns:p="http://schemas.openxmlformats.org/presentationml/2006/main">
  <p:tag name="ID" val="553516"/>
  <p:tag name="MH" val="20170413144031"/>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206</Paragraphs>
  <Slides>24</Slides>
  <Notes>5</Notes>
  <TotalTime>56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微软雅黑</vt:lpstr>
      <vt:lpstr>Calibri Light</vt:lpstr>
      <vt:lpstr>Calibri</vt:lpstr>
      <vt:lpstr>等线 Light</vt:lpstr>
      <vt:lpstr>等线</vt:lpstr>
      <vt:lpstr>Tahoma</vt:lpstr>
      <vt:lpstr>Times New Roman</vt:lpstr>
      <vt:lpstr>时尚中黑简体</vt:lpstr>
      <vt:lpstr>Impact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2017-04-13T07:12:28Z</dcterms:created>
  <cp:lastModifiedBy>Administrator</cp:lastModifiedBy>
  <dcterms:modified xsi:type="dcterms:W3CDTF">2021-08-20T11:05:54Z</dcterms:modified>
  <cp:revision>28</cp:revision>
  <dc:title>PowerPoint 演示文稿</dc:title>
</cp:coreProperties>
</file>